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4543405" cy="1261745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 userDrawn="1">
          <p15:clr>
            <a:srgbClr val="A4A3A4"/>
          </p15:clr>
        </p15:guide>
        <p15:guide id="2" pos="4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384"/>
      </p:cViewPr>
      <p:guideLst>
        <p:guide orient="horz" pos="3984"/>
        <p:guide pos="45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90816" y="3919897"/>
            <a:ext cx="12362581" cy="27047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81632" y="7150452"/>
            <a:ext cx="10180949" cy="32247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3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9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7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544554" y="505323"/>
            <a:ext cx="3272448" cy="1076657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27211" y="505323"/>
            <a:ext cx="9574940" cy="1076657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8893" y="8108520"/>
            <a:ext cx="12362581" cy="2506163"/>
          </a:xfrm>
        </p:spPr>
        <p:txBody>
          <a:bodyPr anchor="t"/>
          <a:lstStyle>
            <a:lvl1pPr algn="l">
              <a:defRPr sz="636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48893" y="5348236"/>
            <a:ext cx="12362581" cy="2760284"/>
          </a:xfrm>
        </p:spPr>
        <p:txBody>
          <a:bodyPr anchor="b"/>
          <a:lstStyle>
            <a:lvl1pPr marL="0" indent="0">
              <a:buNone/>
              <a:defRPr sz="3180">
                <a:solidFill>
                  <a:schemeClr val="tx1">
                    <a:tint val="75000"/>
                  </a:schemeClr>
                </a:solidFill>
              </a:defRPr>
            </a:lvl1pPr>
            <a:lvl2pPr marL="727075" indent="0">
              <a:buNone/>
              <a:defRPr sz="2865">
                <a:solidFill>
                  <a:schemeClr val="tx1">
                    <a:tint val="75000"/>
                  </a:schemeClr>
                </a:solidFill>
              </a:defRPr>
            </a:lvl2pPr>
            <a:lvl3pPr marL="145478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3pPr>
            <a:lvl4pPr marL="2181225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4pPr>
            <a:lvl5pPr marL="2908935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5pPr>
            <a:lvl6pPr marL="363601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6pPr>
            <a:lvl7pPr marL="436372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7pPr>
            <a:lvl8pPr marL="509016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8pPr>
            <a:lvl9pPr marL="581787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27211" y="2944304"/>
            <a:ext cx="6423694" cy="8327591"/>
          </a:xfrm>
        </p:spPr>
        <p:txBody>
          <a:bodyPr/>
          <a:lstStyle>
            <a:lvl1pPr>
              <a:defRPr sz="4450"/>
            </a:lvl1pPr>
            <a:lvl2pPr>
              <a:defRPr sz="3820"/>
            </a:lvl2pPr>
            <a:lvl3pPr>
              <a:defRPr sz="3180"/>
            </a:lvl3pPr>
            <a:lvl4pPr>
              <a:defRPr sz="2865"/>
            </a:lvl4pPr>
            <a:lvl5pPr>
              <a:defRPr sz="2865"/>
            </a:lvl5pPr>
            <a:lvl6pPr>
              <a:defRPr sz="2865"/>
            </a:lvl6pPr>
            <a:lvl7pPr>
              <a:defRPr sz="2865"/>
            </a:lvl7pPr>
            <a:lvl8pPr>
              <a:defRPr sz="2865"/>
            </a:lvl8pPr>
            <a:lvl9pPr>
              <a:defRPr sz="28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93308" y="2944304"/>
            <a:ext cx="6423694" cy="8327591"/>
          </a:xfrm>
        </p:spPr>
        <p:txBody>
          <a:bodyPr/>
          <a:lstStyle>
            <a:lvl1pPr>
              <a:defRPr sz="4450"/>
            </a:lvl1pPr>
            <a:lvl2pPr>
              <a:defRPr sz="3820"/>
            </a:lvl2pPr>
            <a:lvl3pPr>
              <a:defRPr sz="3180"/>
            </a:lvl3pPr>
            <a:lvl4pPr>
              <a:defRPr sz="2865"/>
            </a:lvl4pPr>
            <a:lvl5pPr>
              <a:defRPr sz="2865"/>
            </a:lvl5pPr>
            <a:lvl6pPr>
              <a:defRPr sz="2865"/>
            </a:lvl6pPr>
            <a:lvl7pPr>
              <a:defRPr sz="2865"/>
            </a:lvl7pPr>
            <a:lvl8pPr>
              <a:defRPr sz="2865"/>
            </a:lvl8pPr>
            <a:lvl9pPr>
              <a:defRPr sz="28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7211" y="2824546"/>
            <a:ext cx="6426220" cy="1177136"/>
          </a:xfrm>
        </p:spPr>
        <p:txBody>
          <a:bodyPr anchor="b"/>
          <a:lstStyle>
            <a:lvl1pPr marL="0" indent="0">
              <a:buNone/>
              <a:defRPr sz="3820" b="1"/>
            </a:lvl1pPr>
            <a:lvl2pPr marL="727075" indent="0">
              <a:buNone/>
              <a:defRPr sz="3180" b="1"/>
            </a:lvl2pPr>
            <a:lvl3pPr marL="1454785" indent="0">
              <a:buNone/>
              <a:defRPr sz="2865" b="1"/>
            </a:lvl3pPr>
            <a:lvl4pPr marL="2181225" indent="0">
              <a:buNone/>
              <a:defRPr sz="2545" b="1"/>
            </a:lvl4pPr>
            <a:lvl5pPr marL="2908935" indent="0">
              <a:buNone/>
              <a:defRPr sz="2545" b="1"/>
            </a:lvl5pPr>
            <a:lvl6pPr marL="3636010" indent="0">
              <a:buNone/>
              <a:defRPr sz="2545" b="1"/>
            </a:lvl6pPr>
            <a:lvl7pPr marL="4363720" indent="0">
              <a:buNone/>
              <a:defRPr sz="2545" b="1"/>
            </a:lvl7pPr>
            <a:lvl8pPr marL="5090160" indent="0">
              <a:buNone/>
              <a:defRPr sz="2545" b="1"/>
            </a:lvl8pPr>
            <a:lvl9pPr marL="5817870" indent="0">
              <a:buNone/>
              <a:defRPr sz="254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27211" y="4001683"/>
            <a:ext cx="6426220" cy="7270212"/>
          </a:xfrm>
        </p:spPr>
        <p:txBody>
          <a:bodyPr/>
          <a:lstStyle>
            <a:lvl1pPr>
              <a:defRPr sz="3820"/>
            </a:lvl1pPr>
            <a:lvl2pPr>
              <a:defRPr sz="3180"/>
            </a:lvl2pPr>
            <a:lvl3pPr>
              <a:defRPr sz="2865"/>
            </a:lvl3pPr>
            <a:lvl4pPr>
              <a:defRPr sz="2545"/>
            </a:lvl4pPr>
            <a:lvl5pPr>
              <a:defRPr sz="2545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388258" y="2824546"/>
            <a:ext cx="6428744" cy="1177136"/>
          </a:xfrm>
        </p:spPr>
        <p:txBody>
          <a:bodyPr anchor="b"/>
          <a:lstStyle>
            <a:lvl1pPr marL="0" indent="0">
              <a:buNone/>
              <a:defRPr sz="3820" b="1"/>
            </a:lvl1pPr>
            <a:lvl2pPr marL="727075" indent="0">
              <a:buNone/>
              <a:defRPr sz="3180" b="1"/>
            </a:lvl2pPr>
            <a:lvl3pPr marL="1454785" indent="0">
              <a:buNone/>
              <a:defRPr sz="2865" b="1"/>
            </a:lvl3pPr>
            <a:lvl4pPr marL="2181225" indent="0">
              <a:buNone/>
              <a:defRPr sz="2545" b="1"/>
            </a:lvl4pPr>
            <a:lvl5pPr marL="2908935" indent="0">
              <a:buNone/>
              <a:defRPr sz="2545" b="1"/>
            </a:lvl5pPr>
            <a:lvl6pPr marL="3636010" indent="0">
              <a:buNone/>
              <a:defRPr sz="2545" b="1"/>
            </a:lvl6pPr>
            <a:lvl7pPr marL="4363720" indent="0">
              <a:buNone/>
              <a:defRPr sz="2545" b="1"/>
            </a:lvl7pPr>
            <a:lvl8pPr marL="5090160" indent="0">
              <a:buNone/>
              <a:defRPr sz="2545" b="1"/>
            </a:lvl8pPr>
            <a:lvl9pPr marL="5817870" indent="0">
              <a:buNone/>
              <a:defRPr sz="254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388258" y="4001683"/>
            <a:ext cx="6428744" cy="7270212"/>
          </a:xfrm>
        </p:spPr>
        <p:txBody>
          <a:bodyPr/>
          <a:lstStyle>
            <a:lvl1pPr>
              <a:defRPr sz="3820"/>
            </a:lvl1pPr>
            <a:lvl2pPr>
              <a:defRPr sz="3180"/>
            </a:lvl2pPr>
            <a:lvl3pPr>
              <a:defRPr sz="2865"/>
            </a:lvl3pPr>
            <a:lvl4pPr>
              <a:defRPr sz="2545"/>
            </a:lvl4pPr>
            <a:lvl5pPr>
              <a:defRPr sz="2545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7211" y="502401"/>
            <a:ext cx="4784946" cy="2138125"/>
          </a:xfrm>
        </p:spPr>
        <p:txBody>
          <a:bodyPr anchor="b"/>
          <a:lstStyle>
            <a:lvl1pPr algn="l">
              <a:defRPr sz="318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86383" y="502401"/>
            <a:ext cx="8130619" cy="10769494"/>
          </a:xfrm>
        </p:spPr>
        <p:txBody>
          <a:bodyPr/>
          <a:lstStyle>
            <a:lvl1pPr>
              <a:defRPr sz="5090"/>
            </a:lvl1pPr>
            <a:lvl2pPr>
              <a:defRPr sz="4450"/>
            </a:lvl2pPr>
            <a:lvl3pPr>
              <a:defRPr sz="3820"/>
            </a:lvl3pPr>
            <a:lvl4pPr>
              <a:defRPr sz="3180"/>
            </a:lvl4pPr>
            <a:lvl5pPr>
              <a:defRPr sz="3180"/>
            </a:lvl5pPr>
            <a:lvl6pPr>
              <a:defRPr sz="3180"/>
            </a:lvl6pPr>
            <a:lvl7pPr>
              <a:defRPr sz="3180"/>
            </a:lvl7pPr>
            <a:lvl8pPr>
              <a:defRPr sz="3180"/>
            </a:lvl8pPr>
            <a:lvl9pPr>
              <a:defRPr sz="318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27211" y="2640527"/>
            <a:ext cx="4784946" cy="8631368"/>
          </a:xfrm>
        </p:spPr>
        <p:txBody>
          <a:bodyPr/>
          <a:lstStyle>
            <a:lvl1pPr marL="0" indent="0">
              <a:buNone/>
              <a:defRPr sz="2225"/>
            </a:lvl1pPr>
            <a:lvl2pPr marL="727075" indent="0">
              <a:buNone/>
              <a:defRPr sz="1905"/>
            </a:lvl2pPr>
            <a:lvl3pPr marL="1454785" indent="0">
              <a:buNone/>
              <a:defRPr sz="1590"/>
            </a:lvl3pPr>
            <a:lvl4pPr marL="2181225" indent="0">
              <a:buNone/>
              <a:defRPr sz="1430"/>
            </a:lvl4pPr>
            <a:lvl5pPr marL="2908935" indent="0">
              <a:buNone/>
              <a:defRPr sz="1430"/>
            </a:lvl5pPr>
            <a:lvl6pPr marL="3636010" indent="0">
              <a:buNone/>
              <a:defRPr sz="1430"/>
            </a:lvl6pPr>
            <a:lvl7pPr marL="4363720" indent="0">
              <a:buNone/>
              <a:defRPr sz="1430"/>
            </a:lvl7pPr>
            <a:lvl8pPr marL="5090160" indent="0">
              <a:buNone/>
              <a:defRPr sz="1430"/>
            </a:lvl8pPr>
            <a:lvl9pPr marL="5817870" indent="0">
              <a:buNone/>
              <a:defRPr sz="143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0767" y="8832912"/>
            <a:ext cx="8726528" cy="1042775"/>
          </a:xfrm>
        </p:spPr>
        <p:txBody>
          <a:bodyPr anchor="b"/>
          <a:lstStyle>
            <a:lvl1pPr algn="l">
              <a:defRPr sz="318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850767" y="1127481"/>
            <a:ext cx="8726528" cy="7571067"/>
          </a:xfrm>
        </p:spPr>
        <p:txBody>
          <a:bodyPr/>
          <a:lstStyle>
            <a:lvl1pPr marL="0" indent="0">
              <a:buNone/>
              <a:defRPr sz="5090"/>
            </a:lvl1pPr>
            <a:lvl2pPr marL="727075" indent="0">
              <a:buNone/>
              <a:defRPr sz="4450"/>
            </a:lvl2pPr>
            <a:lvl3pPr marL="1454785" indent="0">
              <a:buNone/>
              <a:defRPr sz="3820"/>
            </a:lvl3pPr>
            <a:lvl4pPr marL="2181225" indent="0">
              <a:buNone/>
              <a:defRPr sz="3180"/>
            </a:lvl4pPr>
            <a:lvl5pPr marL="2908935" indent="0">
              <a:buNone/>
              <a:defRPr sz="3180"/>
            </a:lvl5pPr>
            <a:lvl6pPr marL="3636010" indent="0">
              <a:buNone/>
              <a:defRPr sz="3180"/>
            </a:lvl6pPr>
            <a:lvl7pPr marL="4363720" indent="0">
              <a:buNone/>
              <a:defRPr sz="3180"/>
            </a:lvl7pPr>
            <a:lvl8pPr marL="5090160" indent="0">
              <a:buNone/>
              <a:defRPr sz="3180"/>
            </a:lvl8pPr>
            <a:lvl9pPr marL="5817870" indent="0">
              <a:buNone/>
              <a:defRPr sz="318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850767" y="9875687"/>
            <a:ext cx="8726528" cy="1480914"/>
          </a:xfrm>
        </p:spPr>
        <p:txBody>
          <a:bodyPr/>
          <a:lstStyle>
            <a:lvl1pPr marL="0" indent="0">
              <a:buNone/>
              <a:defRPr sz="2225"/>
            </a:lvl1pPr>
            <a:lvl2pPr marL="727075" indent="0">
              <a:buNone/>
              <a:defRPr sz="1905"/>
            </a:lvl2pPr>
            <a:lvl3pPr marL="1454785" indent="0">
              <a:buNone/>
              <a:defRPr sz="1590"/>
            </a:lvl3pPr>
            <a:lvl4pPr marL="2181225" indent="0">
              <a:buNone/>
              <a:defRPr sz="1430"/>
            </a:lvl4pPr>
            <a:lvl5pPr marL="2908935" indent="0">
              <a:buNone/>
              <a:defRPr sz="1430"/>
            </a:lvl5pPr>
            <a:lvl6pPr marL="3636010" indent="0">
              <a:buNone/>
              <a:defRPr sz="1430"/>
            </a:lvl6pPr>
            <a:lvl7pPr marL="4363720" indent="0">
              <a:buNone/>
              <a:defRPr sz="1430"/>
            </a:lvl7pPr>
            <a:lvl8pPr marL="5090160" indent="0">
              <a:buNone/>
              <a:defRPr sz="1430"/>
            </a:lvl8pPr>
            <a:lvl9pPr marL="5817870" indent="0">
              <a:buNone/>
              <a:defRPr sz="143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27211" y="505323"/>
            <a:ext cx="13089791" cy="210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7211" y="2944304"/>
            <a:ext cx="13089791" cy="8327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27211" y="11695429"/>
            <a:ext cx="3393650" cy="671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D33E-1A14-49E2-8A33-77B3EBE877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969273" y="11695429"/>
            <a:ext cx="4605667" cy="671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423352" y="11695429"/>
            <a:ext cx="3393650" cy="671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4D54-23BA-45F6-A732-279EB8C954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785" rtl="0" eaLnBrk="1" latinLnBrk="0" hangingPunct="1">
        <a:spcBef>
          <a:spcPct val="0"/>
        </a:spcBef>
        <a:buNone/>
        <a:defRPr sz="69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465" indent="-54546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5090" kern="1200">
          <a:solidFill>
            <a:schemeClr val="tx1"/>
          </a:solidFill>
          <a:latin typeface="+mn-lt"/>
          <a:ea typeface="+mn-ea"/>
          <a:cs typeface="+mn-cs"/>
        </a:defRPr>
      </a:lvl1pPr>
      <a:lvl2pPr marL="1181735" indent="-454660" algn="l" defTabSz="1454785" rtl="0" eaLnBrk="1" latinLnBrk="0" hangingPunct="1">
        <a:spcBef>
          <a:spcPts val="155"/>
        </a:spcBef>
        <a:buFont typeface="Arial" panose="020B0604020202020204" pitchFamily="34" charset="0"/>
        <a:buChar char="–"/>
        <a:defRPr sz="4450" kern="1200">
          <a:solidFill>
            <a:schemeClr val="tx1"/>
          </a:solidFill>
          <a:latin typeface="+mn-lt"/>
          <a:ea typeface="+mn-ea"/>
          <a:cs typeface="+mn-cs"/>
        </a:defRPr>
      </a:lvl2pPr>
      <a:lvl3pPr marL="1818005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3820" kern="1200">
          <a:solidFill>
            <a:schemeClr val="tx1"/>
          </a:solidFill>
          <a:latin typeface="+mn-lt"/>
          <a:ea typeface="+mn-ea"/>
          <a:cs typeface="+mn-cs"/>
        </a:defRPr>
      </a:lvl3pPr>
      <a:lvl4pPr marL="2545080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–"/>
        <a:defRPr sz="3180" kern="1200">
          <a:solidFill>
            <a:schemeClr val="tx1"/>
          </a:solidFill>
          <a:latin typeface="+mn-lt"/>
          <a:ea typeface="+mn-ea"/>
          <a:cs typeface="+mn-cs"/>
        </a:defRPr>
      </a:lvl4pPr>
      <a:lvl5pPr marL="3272790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»"/>
        <a:defRPr sz="3180" kern="1200">
          <a:solidFill>
            <a:schemeClr val="tx1"/>
          </a:solidFill>
          <a:latin typeface="+mn-lt"/>
          <a:ea typeface="+mn-ea"/>
          <a:cs typeface="+mn-cs"/>
        </a:defRPr>
      </a:lvl5pPr>
      <a:lvl6pPr marL="3999865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6pPr>
      <a:lvl7pPr marL="4726940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7pPr>
      <a:lvl8pPr marL="5454015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8pPr>
      <a:lvl9pPr marL="6181090" indent="-363855" algn="l" defTabSz="1454785" rtl="0" eaLnBrk="1" latinLnBrk="0" hangingPunct="1">
        <a:spcBef>
          <a:spcPts val="155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1pPr>
      <a:lvl2pPr marL="727075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2pPr>
      <a:lvl3pPr marL="1454785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3pPr>
      <a:lvl4pPr marL="2181225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4pPr>
      <a:lvl5pPr marL="2908935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5pPr>
      <a:lvl6pPr marL="3636010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6pPr>
      <a:lvl7pPr marL="4363720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7pPr>
      <a:lvl8pPr marL="5090160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8pPr>
      <a:lvl9pPr marL="5817870" algn="l" defTabSz="1454785" rtl="0" eaLnBrk="1" latinLnBrk="0" hangingPunct="1">
        <a:defRPr sz="2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7" Type="http://schemas.openxmlformats.org/officeDocument/2006/relationships/slideLayout" Target="../slideLayouts/slideLayout1.xml"/><Relationship Id="rId36" Type="http://schemas.openxmlformats.org/officeDocument/2006/relationships/tags" Target="../tags/tag36.xml"/><Relationship Id="rId35" Type="http://schemas.openxmlformats.org/officeDocument/2006/relationships/tags" Target="../tags/tag35.xml"/><Relationship Id="rId34" Type="http://schemas.openxmlformats.org/officeDocument/2006/relationships/tags" Target="../tags/tag34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1614468" y="937217"/>
            <a:ext cx="13363236" cy="13668266"/>
            <a:chOff x="450" y="-90"/>
            <a:chExt cx="5520" cy="5646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450" y="-90"/>
              <a:ext cx="5520" cy="56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31" name="Freeform 7"/>
            <p:cNvSpPr/>
            <p:nvPr/>
          </p:nvSpPr>
          <p:spPr bwMode="auto">
            <a:xfrm>
              <a:off x="2623" y="17"/>
              <a:ext cx="145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145" y="0"/>
                </a:cxn>
              </a:cxnLst>
              <a:rect l="0" t="0" r="r" b="b"/>
              <a:pathLst>
                <a:path w="145" h="55">
                  <a:moveTo>
                    <a:pt x="0" y="55"/>
                  </a:moveTo>
                  <a:lnTo>
                    <a:pt x="0" y="0"/>
                  </a:lnTo>
                  <a:lnTo>
                    <a:pt x="145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33" name="Freeform 9"/>
            <p:cNvSpPr/>
            <p:nvPr/>
          </p:nvSpPr>
          <p:spPr bwMode="auto">
            <a:xfrm>
              <a:off x="2623" y="77"/>
              <a:ext cx="222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222" y="55"/>
                </a:cxn>
              </a:cxnLst>
              <a:rect l="0" t="0" r="r" b="b"/>
              <a:pathLst>
                <a:path w="222" h="55">
                  <a:moveTo>
                    <a:pt x="0" y="0"/>
                  </a:moveTo>
                  <a:lnTo>
                    <a:pt x="0" y="55"/>
                  </a:lnTo>
                  <a:lnTo>
                    <a:pt x="222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34" name="Freeform 10"/>
            <p:cNvSpPr/>
            <p:nvPr/>
          </p:nvSpPr>
          <p:spPr bwMode="auto">
            <a:xfrm>
              <a:off x="2574" y="74"/>
              <a:ext cx="49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49" y="0"/>
                </a:cxn>
              </a:cxnLst>
              <a:rect l="0" t="0" r="r" b="b"/>
              <a:pathLst>
                <a:path w="49" h="84">
                  <a:moveTo>
                    <a:pt x="0" y="84"/>
                  </a:move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36" name="Freeform 12"/>
            <p:cNvSpPr/>
            <p:nvPr/>
          </p:nvSpPr>
          <p:spPr bwMode="auto">
            <a:xfrm>
              <a:off x="2574" y="163"/>
              <a:ext cx="124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124" y="84"/>
                </a:cxn>
              </a:cxnLst>
              <a:rect l="0" t="0" r="r" b="b"/>
              <a:pathLst>
                <a:path w="124" h="84">
                  <a:moveTo>
                    <a:pt x="0" y="0"/>
                  </a:moveTo>
                  <a:lnTo>
                    <a:pt x="0" y="84"/>
                  </a:lnTo>
                  <a:lnTo>
                    <a:pt x="124" y="8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37" name="Freeform 13"/>
            <p:cNvSpPr/>
            <p:nvPr/>
          </p:nvSpPr>
          <p:spPr bwMode="auto">
            <a:xfrm>
              <a:off x="2285" y="161"/>
              <a:ext cx="289" cy="98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0" y="0"/>
                </a:cxn>
                <a:cxn ang="0">
                  <a:pos x="289" y="0"/>
                </a:cxn>
              </a:cxnLst>
              <a:rect l="0" t="0" r="r" b="b"/>
              <a:pathLst>
                <a:path w="289" h="98">
                  <a:moveTo>
                    <a:pt x="0" y="98"/>
                  </a:moveTo>
                  <a:lnTo>
                    <a:pt x="0" y="0"/>
                  </a:lnTo>
                  <a:lnTo>
                    <a:pt x="289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39" name="Freeform 15"/>
            <p:cNvSpPr/>
            <p:nvPr/>
          </p:nvSpPr>
          <p:spPr bwMode="auto">
            <a:xfrm>
              <a:off x="2285" y="264"/>
              <a:ext cx="289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8"/>
                </a:cxn>
                <a:cxn ang="0">
                  <a:pos x="289" y="98"/>
                </a:cxn>
              </a:cxnLst>
              <a:rect l="0" t="0" r="r" b="b"/>
              <a:pathLst>
                <a:path w="289" h="98">
                  <a:moveTo>
                    <a:pt x="0" y="0"/>
                  </a:moveTo>
                  <a:lnTo>
                    <a:pt x="0" y="98"/>
                  </a:lnTo>
                  <a:lnTo>
                    <a:pt x="289" y="98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40" name="Freeform 16"/>
            <p:cNvSpPr/>
            <p:nvPr/>
          </p:nvSpPr>
          <p:spPr bwMode="auto">
            <a:xfrm>
              <a:off x="2192" y="262"/>
              <a:ext cx="93" cy="148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0"/>
                </a:cxn>
                <a:cxn ang="0">
                  <a:pos x="93" y="0"/>
                </a:cxn>
              </a:cxnLst>
              <a:rect l="0" t="0" r="r" b="b"/>
              <a:pathLst>
                <a:path w="93" h="148">
                  <a:moveTo>
                    <a:pt x="0" y="148"/>
                  </a:move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42" name="Freeform 18"/>
            <p:cNvSpPr/>
            <p:nvPr/>
          </p:nvSpPr>
          <p:spPr bwMode="auto">
            <a:xfrm>
              <a:off x="2614" y="478"/>
              <a:ext cx="37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37" y="0"/>
                </a:cxn>
              </a:cxnLst>
              <a:rect l="0" t="0" r="r" b="b"/>
              <a:pathLst>
                <a:path w="37" h="84">
                  <a:moveTo>
                    <a:pt x="0" y="84"/>
                  </a:move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44" name="Freeform 20"/>
            <p:cNvSpPr/>
            <p:nvPr/>
          </p:nvSpPr>
          <p:spPr bwMode="auto">
            <a:xfrm>
              <a:off x="2654" y="593"/>
              <a:ext cx="46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46" y="0"/>
                </a:cxn>
              </a:cxnLst>
              <a:rect l="0" t="0" r="r" b="b"/>
              <a:pathLst>
                <a:path w="46" h="55">
                  <a:moveTo>
                    <a:pt x="0" y="55"/>
                  </a:moveTo>
                  <a:lnTo>
                    <a:pt x="0" y="0"/>
                  </a:lnTo>
                  <a:lnTo>
                    <a:pt x="4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46" name="Freeform 22"/>
            <p:cNvSpPr/>
            <p:nvPr/>
          </p:nvSpPr>
          <p:spPr bwMode="auto">
            <a:xfrm>
              <a:off x="2654" y="653"/>
              <a:ext cx="12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12" y="55"/>
                </a:cxn>
              </a:cxnLst>
              <a:rect l="0" t="0" r="r" b="b"/>
              <a:pathLst>
                <a:path w="12" h="55">
                  <a:moveTo>
                    <a:pt x="0" y="0"/>
                  </a:moveTo>
                  <a:lnTo>
                    <a:pt x="0" y="55"/>
                  </a:lnTo>
                  <a:lnTo>
                    <a:pt x="12" y="55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47" name="Freeform 23"/>
            <p:cNvSpPr/>
            <p:nvPr/>
          </p:nvSpPr>
          <p:spPr bwMode="auto">
            <a:xfrm>
              <a:off x="2614" y="566"/>
              <a:ext cx="40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40" y="84"/>
                </a:cxn>
              </a:cxnLst>
              <a:rect l="0" t="0" r="r" b="b"/>
              <a:pathLst>
                <a:path w="40" h="84">
                  <a:moveTo>
                    <a:pt x="0" y="0"/>
                  </a:moveTo>
                  <a:lnTo>
                    <a:pt x="0" y="84"/>
                  </a:lnTo>
                  <a:lnTo>
                    <a:pt x="40" y="84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48" name="Freeform 24"/>
            <p:cNvSpPr/>
            <p:nvPr/>
          </p:nvSpPr>
          <p:spPr bwMode="auto">
            <a:xfrm>
              <a:off x="2192" y="415"/>
              <a:ext cx="422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422" y="149"/>
                </a:cxn>
              </a:cxnLst>
              <a:rect l="0" t="0" r="r" b="b"/>
              <a:pathLst>
                <a:path w="422" h="149">
                  <a:moveTo>
                    <a:pt x="0" y="0"/>
                  </a:moveTo>
                  <a:lnTo>
                    <a:pt x="0" y="149"/>
                  </a:lnTo>
                  <a:lnTo>
                    <a:pt x="422" y="149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49" name="Freeform 25"/>
            <p:cNvSpPr/>
            <p:nvPr/>
          </p:nvSpPr>
          <p:spPr bwMode="auto">
            <a:xfrm>
              <a:off x="2106" y="413"/>
              <a:ext cx="86" cy="231"/>
            </a:xfrm>
            <a:custGeom>
              <a:avLst/>
              <a:gdLst/>
              <a:ahLst/>
              <a:cxnLst>
                <a:cxn ang="0">
                  <a:pos x="0" y="231"/>
                </a:cxn>
                <a:cxn ang="0">
                  <a:pos x="0" y="0"/>
                </a:cxn>
                <a:cxn ang="0">
                  <a:pos x="86" y="0"/>
                </a:cxn>
              </a:cxnLst>
              <a:rect l="0" t="0" r="r" b="b"/>
              <a:pathLst>
                <a:path w="86" h="231">
                  <a:moveTo>
                    <a:pt x="0" y="231"/>
                  </a:move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51" name="Freeform 27"/>
            <p:cNvSpPr/>
            <p:nvPr/>
          </p:nvSpPr>
          <p:spPr bwMode="auto">
            <a:xfrm>
              <a:off x="2942" y="823"/>
              <a:ext cx="1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55">
                  <a:moveTo>
                    <a:pt x="0" y="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53" name="Freeform 29"/>
            <p:cNvSpPr/>
            <p:nvPr/>
          </p:nvSpPr>
          <p:spPr bwMode="auto">
            <a:xfrm>
              <a:off x="2942" y="883"/>
              <a:ext cx="262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262" y="55"/>
                </a:cxn>
              </a:cxnLst>
              <a:rect l="0" t="0" r="r" b="b"/>
              <a:pathLst>
                <a:path w="262" h="55">
                  <a:moveTo>
                    <a:pt x="0" y="0"/>
                  </a:moveTo>
                  <a:lnTo>
                    <a:pt x="0" y="55"/>
                  </a:lnTo>
                  <a:lnTo>
                    <a:pt x="262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54" name="Freeform 30"/>
            <p:cNvSpPr/>
            <p:nvPr/>
          </p:nvSpPr>
          <p:spPr bwMode="auto">
            <a:xfrm>
              <a:off x="2106" y="649"/>
              <a:ext cx="836" cy="2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2"/>
                </a:cxn>
                <a:cxn ang="0">
                  <a:pos x="836" y="232"/>
                </a:cxn>
              </a:cxnLst>
              <a:rect l="0" t="0" r="r" b="b"/>
              <a:pathLst>
                <a:path w="836" h="232">
                  <a:moveTo>
                    <a:pt x="0" y="0"/>
                  </a:moveTo>
                  <a:lnTo>
                    <a:pt x="0" y="232"/>
                  </a:lnTo>
                  <a:lnTo>
                    <a:pt x="836" y="232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55" name="Freeform 31"/>
            <p:cNvSpPr/>
            <p:nvPr/>
          </p:nvSpPr>
          <p:spPr bwMode="auto">
            <a:xfrm>
              <a:off x="2078" y="647"/>
              <a:ext cx="28" cy="200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0" y="0"/>
                </a:cxn>
                <a:cxn ang="0">
                  <a:pos x="28" y="0"/>
                </a:cxn>
              </a:cxnLst>
              <a:rect l="0" t="0" r="r" b="b"/>
              <a:pathLst>
                <a:path w="28" h="200">
                  <a:moveTo>
                    <a:pt x="0" y="200"/>
                  </a:moveTo>
                  <a:lnTo>
                    <a:pt x="0" y="0"/>
                  </a:lnTo>
                  <a:lnTo>
                    <a:pt x="28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57" name="Freeform 33"/>
            <p:cNvSpPr/>
            <p:nvPr/>
          </p:nvSpPr>
          <p:spPr bwMode="auto">
            <a:xfrm>
              <a:off x="2078" y="852"/>
              <a:ext cx="545" cy="2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2"/>
                </a:cxn>
                <a:cxn ang="0">
                  <a:pos x="545" y="202"/>
                </a:cxn>
              </a:cxnLst>
              <a:rect l="0" t="0" r="r" b="b"/>
              <a:pathLst>
                <a:path w="545" h="202">
                  <a:moveTo>
                    <a:pt x="0" y="0"/>
                  </a:moveTo>
                  <a:lnTo>
                    <a:pt x="0" y="202"/>
                  </a:lnTo>
                  <a:lnTo>
                    <a:pt x="545" y="202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58" name="Freeform 34"/>
            <p:cNvSpPr/>
            <p:nvPr/>
          </p:nvSpPr>
          <p:spPr bwMode="auto">
            <a:xfrm>
              <a:off x="1834" y="850"/>
              <a:ext cx="244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0" y="0"/>
                </a:cxn>
                <a:cxn ang="0">
                  <a:pos x="244" y="0"/>
                </a:cxn>
              </a:cxnLst>
              <a:rect l="0" t="0" r="r" b="b"/>
              <a:pathLst>
                <a:path w="244" h="186">
                  <a:moveTo>
                    <a:pt x="0" y="186"/>
                  </a:moveTo>
                  <a:lnTo>
                    <a:pt x="0" y="0"/>
                  </a:lnTo>
                  <a:lnTo>
                    <a:pt x="244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0" name="Freeform 36"/>
            <p:cNvSpPr/>
            <p:nvPr/>
          </p:nvSpPr>
          <p:spPr bwMode="auto">
            <a:xfrm>
              <a:off x="2207" y="1169"/>
              <a:ext cx="323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323" y="0"/>
                </a:cxn>
              </a:cxnLst>
              <a:rect l="0" t="0" r="r" b="b"/>
              <a:pathLst>
                <a:path w="323" h="55">
                  <a:moveTo>
                    <a:pt x="0" y="55"/>
                  </a:moveTo>
                  <a:lnTo>
                    <a:pt x="0" y="0"/>
                  </a:lnTo>
                  <a:lnTo>
                    <a:pt x="323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2" name="Freeform 38"/>
            <p:cNvSpPr/>
            <p:nvPr/>
          </p:nvSpPr>
          <p:spPr bwMode="auto">
            <a:xfrm>
              <a:off x="2207" y="1229"/>
              <a:ext cx="487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487" y="55"/>
                </a:cxn>
              </a:cxnLst>
              <a:rect l="0" t="0" r="r" b="b"/>
              <a:pathLst>
                <a:path w="487" h="55">
                  <a:moveTo>
                    <a:pt x="0" y="0"/>
                  </a:moveTo>
                  <a:lnTo>
                    <a:pt x="0" y="55"/>
                  </a:lnTo>
                  <a:lnTo>
                    <a:pt x="487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3" name="Freeform 39"/>
            <p:cNvSpPr/>
            <p:nvPr/>
          </p:nvSpPr>
          <p:spPr bwMode="auto">
            <a:xfrm>
              <a:off x="1834" y="1040"/>
              <a:ext cx="373" cy="1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6"/>
                </a:cxn>
                <a:cxn ang="0">
                  <a:pos x="373" y="186"/>
                </a:cxn>
              </a:cxnLst>
              <a:rect l="0" t="0" r="r" b="b"/>
              <a:pathLst>
                <a:path w="373" h="186">
                  <a:moveTo>
                    <a:pt x="0" y="0"/>
                  </a:moveTo>
                  <a:lnTo>
                    <a:pt x="0" y="186"/>
                  </a:lnTo>
                  <a:lnTo>
                    <a:pt x="373" y="186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4" name="Freeform 40"/>
            <p:cNvSpPr/>
            <p:nvPr/>
          </p:nvSpPr>
          <p:spPr bwMode="auto">
            <a:xfrm>
              <a:off x="1691" y="1038"/>
              <a:ext cx="143" cy="277"/>
            </a:xfrm>
            <a:custGeom>
              <a:avLst/>
              <a:gdLst/>
              <a:ahLst/>
              <a:cxnLst>
                <a:cxn ang="0">
                  <a:pos x="0" y="277"/>
                </a:cxn>
                <a:cxn ang="0">
                  <a:pos x="0" y="0"/>
                </a:cxn>
                <a:cxn ang="0">
                  <a:pos x="143" y="0"/>
                </a:cxn>
              </a:cxnLst>
              <a:rect l="0" t="0" r="r" b="b"/>
              <a:pathLst>
                <a:path w="143" h="277">
                  <a:moveTo>
                    <a:pt x="0" y="277"/>
                  </a:moveTo>
                  <a:lnTo>
                    <a:pt x="0" y="0"/>
                  </a:lnTo>
                  <a:lnTo>
                    <a:pt x="143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6" name="Freeform 42"/>
            <p:cNvSpPr/>
            <p:nvPr/>
          </p:nvSpPr>
          <p:spPr bwMode="auto">
            <a:xfrm>
              <a:off x="1762" y="1399"/>
              <a:ext cx="734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734" y="0"/>
                </a:cxn>
              </a:cxnLst>
              <a:rect l="0" t="0" r="r" b="b"/>
              <a:pathLst>
                <a:path w="734" h="55">
                  <a:moveTo>
                    <a:pt x="0" y="55"/>
                  </a:moveTo>
                  <a:lnTo>
                    <a:pt x="0" y="0"/>
                  </a:lnTo>
                  <a:lnTo>
                    <a:pt x="734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2483" y="1477"/>
              <a:ext cx="804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kumimoji="0" lang="zh-CN" altLang="zh-CN" sz="137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Porrocaecum reticulatum</a:t>
              </a:r>
              <a:endParaRPr kumimoji="0" lang="zh-CN" altLang="zh-CN" sz="137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068" name="Freeform 44"/>
            <p:cNvSpPr/>
            <p:nvPr/>
          </p:nvSpPr>
          <p:spPr bwMode="auto">
            <a:xfrm>
              <a:off x="1762" y="1459"/>
              <a:ext cx="718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718" y="55"/>
                </a:cxn>
              </a:cxnLst>
              <a:rect l="0" t="0" r="r" b="b"/>
              <a:pathLst>
                <a:path w="718" h="55">
                  <a:moveTo>
                    <a:pt x="0" y="0"/>
                  </a:moveTo>
                  <a:lnTo>
                    <a:pt x="0" y="55"/>
                  </a:lnTo>
                  <a:lnTo>
                    <a:pt x="718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69" name="Freeform 45"/>
            <p:cNvSpPr/>
            <p:nvPr/>
          </p:nvSpPr>
          <p:spPr bwMode="auto">
            <a:xfrm>
              <a:off x="1700" y="1457"/>
              <a:ext cx="62" cy="138"/>
            </a:xfrm>
            <a:custGeom>
              <a:avLst/>
              <a:gdLst/>
              <a:ahLst/>
              <a:cxnLst>
                <a:cxn ang="0">
                  <a:pos x="0" y="138"/>
                </a:cxn>
                <a:cxn ang="0">
                  <a:pos x="0" y="0"/>
                </a:cxn>
                <a:cxn ang="0">
                  <a:pos x="62" y="0"/>
                </a:cxn>
              </a:cxnLst>
              <a:rect l="0" t="0" r="r" b="b"/>
              <a:pathLst>
                <a:path w="62" h="138">
                  <a:moveTo>
                    <a:pt x="0" y="138"/>
                  </a:moveTo>
                  <a:lnTo>
                    <a:pt x="0" y="0"/>
                  </a:lnTo>
                  <a:lnTo>
                    <a:pt x="62" y="0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71" name="Freeform 47"/>
            <p:cNvSpPr/>
            <p:nvPr/>
          </p:nvSpPr>
          <p:spPr bwMode="auto">
            <a:xfrm>
              <a:off x="2117" y="1630"/>
              <a:ext cx="625" cy="10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0" y="0"/>
                </a:cxn>
                <a:cxn ang="0">
                  <a:pos x="625" y="0"/>
                </a:cxn>
              </a:cxnLst>
              <a:rect l="0" t="0" r="r" b="b"/>
              <a:pathLst>
                <a:path w="625" h="105">
                  <a:moveTo>
                    <a:pt x="0" y="105"/>
                  </a:moveTo>
                  <a:lnTo>
                    <a:pt x="0" y="0"/>
                  </a:lnTo>
                  <a:lnTo>
                    <a:pt x="625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73" name="Freeform 49"/>
            <p:cNvSpPr/>
            <p:nvPr/>
          </p:nvSpPr>
          <p:spPr bwMode="auto">
            <a:xfrm>
              <a:off x="2150" y="1745"/>
              <a:ext cx="530" cy="98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0" y="0"/>
                </a:cxn>
                <a:cxn ang="0">
                  <a:pos x="530" y="0"/>
                </a:cxn>
              </a:cxnLst>
              <a:rect l="0" t="0" r="r" b="b"/>
              <a:pathLst>
                <a:path w="530" h="98">
                  <a:moveTo>
                    <a:pt x="0" y="98"/>
                  </a:moveTo>
                  <a:lnTo>
                    <a:pt x="0" y="0"/>
                  </a:lnTo>
                  <a:lnTo>
                    <a:pt x="530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75" name="Freeform 51"/>
            <p:cNvSpPr/>
            <p:nvPr/>
          </p:nvSpPr>
          <p:spPr bwMode="auto">
            <a:xfrm>
              <a:off x="2168" y="1860"/>
              <a:ext cx="410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410" y="0"/>
                </a:cxn>
              </a:cxnLst>
              <a:rect l="0" t="0" r="r" b="b"/>
              <a:pathLst>
                <a:path w="410" h="84">
                  <a:moveTo>
                    <a:pt x="0" y="84"/>
                  </a:moveTo>
                  <a:lnTo>
                    <a:pt x="0" y="0"/>
                  </a:lnTo>
                  <a:lnTo>
                    <a:pt x="410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77" name="Freeform 53"/>
            <p:cNvSpPr/>
            <p:nvPr/>
          </p:nvSpPr>
          <p:spPr bwMode="auto">
            <a:xfrm>
              <a:off x="2230" y="1975"/>
              <a:ext cx="327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327" y="0"/>
                </a:cxn>
              </a:cxnLst>
              <a:rect l="0" t="0" r="r" b="b"/>
              <a:pathLst>
                <a:path w="327" h="55">
                  <a:moveTo>
                    <a:pt x="0" y="55"/>
                  </a:moveTo>
                  <a:lnTo>
                    <a:pt x="0" y="0"/>
                  </a:lnTo>
                  <a:lnTo>
                    <a:pt x="327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79" name="Freeform 55"/>
            <p:cNvSpPr/>
            <p:nvPr/>
          </p:nvSpPr>
          <p:spPr bwMode="auto">
            <a:xfrm>
              <a:off x="2230" y="2035"/>
              <a:ext cx="290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290" y="55"/>
                </a:cxn>
              </a:cxnLst>
              <a:rect l="0" t="0" r="r" b="b"/>
              <a:pathLst>
                <a:path w="290" h="55">
                  <a:moveTo>
                    <a:pt x="0" y="0"/>
                  </a:moveTo>
                  <a:lnTo>
                    <a:pt x="0" y="55"/>
                  </a:lnTo>
                  <a:lnTo>
                    <a:pt x="290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80" name="Freeform 56"/>
            <p:cNvSpPr/>
            <p:nvPr/>
          </p:nvSpPr>
          <p:spPr bwMode="auto">
            <a:xfrm>
              <a:off x="2168" y="1949"/>
              <a:ext cx="6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62" y="84"/>
                </a:cxn>
              </a:cxnLst>
              <a:rect l="0" t="0" r="r" b="b"/>
              <a:pathLst>
                <a:path w="62" h="84">
                  <a:moveTo>
                    <a:pt x="0" y="0"/>
                  </a:moveTo>
                  <a:lnTo>
                    <a:pt x="0" y="84"/>
                  </a:lnTo>
                  <a:lnTo>
                    <a:pt x="62" y="84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81" name="Freeform 57"/>
            <p:cNvSpPr/>
            <p:nvPr/>
          </p:nvSpPr>
          <p:spPr bwMode="auto">
            <a:xfrm>
              <a:off x="2150" y="1848"/>
              <a:ext cx="18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8"/>
                </a:cxn>
                <a:cxn ang="0">
                  <a:pos x="18" y="98"/>
                </a:cxn>
              </a:cxnLst>
              <a:rect l="0" t="0" r="r" b="b"/>
              <a:pathLst>
                <a:path w="18" h="98">
                  <a:moveTo>
                    <a:pt x="0" y="0"/>
                  </a:moveTo>
                  <a:lnTo>
                    <a:pt x="0" y="98"/>
                  </a:lnTo>
                  <a:lnTo>
                    <a:pt x="18" y="98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82" name="Freeform 58"/>
            <p:cNvSpPr/>
            <p:nvPr/>
          </p:nvSpPr>
          <p:spPr bwMode="auto">
            <a:xfrm>
              <a:off x="2117" y="1740"/>
              <a:ext cx="33" cy="1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6"/>
                </a:cxn>
                <a:cxn ang="0">
                  <a:pos x="33" y="106"/>
                </a:cxn>
              </a:cxnLst>
              <a:rect l="0" t="0" r="r" b="b"/>
              <a:pathLst>
                <a:path w="33" h="106">
                  <a:moveTo>
                    <a:pt x="0" y="0"/>
                  </a:moveTo>
                  <a:lnTo>
                    <a:pt x="0" y="106"/>
                  </a:lnTo>
                  <a:lnTo>
                    <a:pt x="33" y="106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83" name="Freeform 59"/>
            <p:cNvSpPr/>
            <p:nvPr/>
          </p:nvSpPr>
          <p:spPr bwMode="auto">
            <a:xfrm>
              <a:off x="1700" y="1600"/>
              <a:ext cx="417" cy="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8"/>
                </a:cxn>
                <a:cxn ang="0">
                  <a:pos x="417" y="138"/>
                </a:cxn>
              </a:cxnLst>
              <a:rect l="0" t="0" r="r" b="b"/>
              <a:pathLst>
                <a:path w="417" h="138">
                  <a:moveTo>
                    <a:pt x="0" y="0"/>
                  </a:moveTo>
                  <a:lnTo>
                    <a:pt x="0" y="138"/>
                  </a:lnTo>
                  <a:lnTo>
                    <a:pt x="417" y="138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84" name="Freeform 60"/>
            <p:cNvSpPr/>
            <p:nvPr/>
          </p:nvSpPr>
          <p:spPr bwMode="auto">
            <a:xfrm>
              <a:off x="1691" y="1320"/>
              <a:ext cx="9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7"/>
                </a:cxn>
                <a:cxn ang="0">
                  <a:pos x="9" y="277"/>
                </a:cxn>
              </a:cxnLst>
              <a:rect l="0" t="0" r="r" b="b"/>
              <a:pathLst>
                <a:path w="9" h="277">
                  <a:moveTo>
                    <a:pt x="0" y="0"/>
                  </a:moveTo>
                  <a:lnTo>
                    <a:pt x="0" y="277"/>
                  </a:lnTo>
                  <a:lnTo>
                    <a:pt x="9" y="277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85" name="Freeform 61"/>
            <p:cNvSpPr/>
            <p:nvPr/>
          </p:nvSpPr>
          <p:spPr bwMode="auto">
            <a:xfrm>
              <a:off x="1627" y="1318"/>
              <a:ext cx="64" cy="441"/>
            </a:xfrm>
            <a:custGeom>
              <a:avLst/>
              <a:gdLst/>
              <a:ahLst/>
              <a:cxnLst>
                <a:cxn ang="0">
                  <a:pos x="0" y="441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64" h="441">
                  <a:moveTo>
                    <a:pt x="0" y="441"/>
                  </a:moveTo>
                  <a:lnTo>
                    <a:pt x="0" y="0"/>
                  </a:lnTo>
                  <a:lnTo>
                    <a:pt x="64" y="0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87" name="Freeform 63"/>
            <p:cNvSpPr/>
            <p:nvPr/>
          </p:nvSpPr>
          <p:spPr bwMode="auto">
            <a:xfrm>
              <a:off x="1627" y="1764"/>
              <a:ext cx="910" cy="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42"/>
                </a:cxn>
                <a:cxn ang="0">
                  <a:pos x="910" y="442"/>
                </a:cxn>
              </a:cxnLst>
              <a:rect l="0" t="0" r="r" b="b"/>
              <a:pathLst>
                <a:path w="910" h="442">
                  <a:moveTo>
                    <a:pt x="0" y="0"/>
                  </a:moveTo>
                  <a:lnTo>
                    <a:pt x="0" y="442"/>
                  </a:lnTo>
                  <a:lnTo>
                    <a:pt x="910" y="442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89" name="Freeform 65"/>
            <p:cNvSpPr/>
            <p:nvPr/>
          </p:nvSpPr>
          <p:spPr bwMode="auto">
            <a:xfrm>
              <a:off x="2810" y="2321"/>
              <a:ext cx="126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126" y="0"/>
                </a:cxn>
              </a:cxnLst>
              <a:rect l="0" t="0" r="r" b="b"/>
              <a:pathLst>
                <a:path w="126" h="55">
                  <a:moveTo>
                    <a:pt x="0" y="55"/>
                  </a:moveTo>
                  <a:lnTo>
                    <a:pt x="0" y="0"/>
                  </a:lnTo>
                  <a:lnTo>
                    <a:pt x="12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1" name="Freeform 67"/>
            <p:cNvSpPr/>
            <p:nvPr/>
          </p:nvSpPr>
          <p:spPr bwMode="auto">
            <a:xfrm>
              <a:off x="2810" y="2381"/>
              <a:ext cx="650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650" y="55"/>
                </a:cxn>
              </a:cxnLst>
              <a:rect l="0" t="0" r="r" b="b"/>
              <a:pathLst>
                <a:path w="650" h="55">
                  <a:moveTo>
                    <a:pt x="0" y="0"/>
                  </a:moveTo>
                  <a:lnTo>
                    <a:pt x="0" y="55"/>
                  </a:lnTo>
                  <a:lnTo>
                    <a:pt x="650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2" name="Freeform 68"/>
            <p:cNvSpPr/>
            <p:nvPr/>
          </p:nvSpPr>
          <p:spPr bwMode="auto">
            <a:xfrm>
              <a:off x="2081" y="2378"/>
              <a:ext cx="729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729" y="0"/>
                </a:cxn>
              </a:cxnLst>
              <a:rect l="0" t="0" r="r" b="b"/>
              <a:pathLst>
                <a:path w="729" h="84">
                  <a:moveTo>
                    <a:pt x="0" y="84"/>
                  </a:moveTo>
                  <a:lnTo>
                    <a:pt x="0" y="0"/>
                  </a:lnTo>
                  <a:lnTo>
                    <a:pt x="729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4" name="Freeform 70"/>
            <p:cNvSpPr/>
            <p:nvPr/>
          </p:nvSpPr>
          <p:spPr bwMode="auto">
            <a:xfrm>
              <a:off x="2081" y="2467"/>
              <a:ext cx="663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663" y="84"/>
                </a:cxn>
              </a:cxnLst>
              <a:rect l="0" t="0" r="r" b="b"/>
              <a:pathLst>
                <a:path w="663" h="84">
                  <a:moveTo>
                    <a:pt x="0" y="0"/>
                  </a:moveTo>
                  <a:lnTo>
                    <a:pt x="0" y="84"/>
                  </a:lnTo>
                  <a:lnTo>
                    <a:pt x="663" y="8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5" name="Freeform 71"/>
            <p:cNvSpPr/>
            <p:nvPr/>
          </p:nvSpPr>
          <p:spPr bwMode="auto">
            <a:xfrm>
              <a:off x="1774" y="2465"/>
              <a:ext cx="307" cy="253"/>
            </a:xfrm>
            <a:custGeom>
              <a:avLst/>
              <a:gdLst/>
              <a:ahLst/>
              <a:cxnLst>
                <a:cxn ang="0">
                  <a:pos x="0" y="253"/>
                </a:cxn>
                <a:cxn ang="0">
                  <a:pos x="0" y="0"/>
                </a:cxn>
                <a:cxn ang="0">
                  <a:pos x="307" y="0"/>
                </a:cxn>
              </a:cxnLst>
              <a:rect l="0" t="0" r="r" b="b"/>
              <a:pathLst>
                <a:path w="307" h="253">
                  <a:moveTo>
                    <a:pt x="0" y="253"/>
                  </a:moveTo>
                  <a:lnTo>
                    <a:pt x="0" y="0"/>
                  </a:lnTo>
                  <a:lnTo>
                    <a:pt x="307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7" name="Freeform 73"/>
            <p:cNvSpPr/>
            <p:nvPr/>
          </p:nvSpPr>
          <p:spPr bwMode="auto">
            <a:xfrm>
              <a:off x="2590" y="2666"/>
              <a:ext cx="36" cy="56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0" y="0"/>
                </a:cxn>
                <a:cxn ang="0">
                  <a:pos x="36" y="0"/>
                </a:cxn>
              </a:cxnLst>
              <a:rect l="0" t="0" r="r" b="b"/>
              <a:pathLst>
                <a:path w="36" h="56">
                  <a:moveTo>
                    <a:pt x="0" y="56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099" name="Freeform 75"/>
            <p:cNvSpPr/>
            <p:nvPr/>
          </p:nvSpPr>
          <p:spPr bwMode="auto">
            <a:xfrm>
              <a:off x="2590" y="2726"/>
              <a:ext cx="1" cy="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1" y="56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6"/>
                  </a:lnTo>
                  <a:lnTo>
                    <a:pt x="1" y="56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0" name="Freeform 76"/>
            <p:cNvSpPr/>
            <p:nvPr/>
          </p:nvSpPr>
          <p:spPr bwMode="auto">
            <a:xfrm>
              <a:off x="2555" y="2724"/>
              <a:ext cx="35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35" y="0"/>
                </a:cxn>
              </a:cxnLst>
              <a:rect l="0" t="0" r="r" b="b"/>
              <a:pathLst>
                <a:path w="35" h="84">
                  <a:moveTo>
                    <a:pt x="0" y="84"/>
                  </a:moveTo>
                  <a:lnTo>
                    <a:pt x="0" y="0"/>
                  </a:lnTo>
                  <a:lnTo>
                    <a:pt x="35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2" name="Freeform 78"/>
            <p:cNvSpPr/>
            <p:nvPr/>
          </p:nvSpPr>
          <p:spPr bwMode="auto">
            <a:xfrm>
              <a:off x="2555" y="2813"/>
              <a:ext cx="49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49" y="84"/>
                </a:cxn>
              </a:cxnLst>
              <a:rect l="0" t="0" r="r" b="b"/>
              <a:pathLst>
                <a:path w="49" h="84">
                  <a:moveTo>
                    <a:pt x="0" y="0"/>
                  </a:moveTo>
                  <a:lnTo>
                    <a:pt x="0" y="84"/>
                  </a:lnTo>
                  <a:lnTo>
                    <a:pt x="49" y="8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3" name="Freeform 79"/>
            <p:cNvSpPr/>
            <p:nvPr/>
          </p:nvSpPr>
          <p:spPr bwMode="auto">
            <a:xfrm>
              <a:off x="2263" y="2810"/>
              <a:ext cx="292" cy="164"/>
            </a:xfrm>
            <a:custGeom>
              <a:avLst/>
              <a:gdLst/>
              <a:ahLst/>
              <a:cxnLst>
                <a:cxn ang="0">
                  <a:pos x="0" y="164"/>
                </a:cxn>
                <a:cxn ang="0">
                  <a:pos x="0" y="0"/>
                </a:cxn>
                <a:cxn ang="0">
                  <a:pos x="292" y="0"/>
                </a:cxn>
              </a:cxnLst>
              <a:rect l="0" t="0" r="r" b="b"/>
              <a:pathLst>
                <a:path w="292" h="164">
                  <a:moveTo>
                    <a:pt x="0" y="164"/>
                  </a:moveTo>
                  <a:lnTo>
                    <a:pt x="0" y="0"/>
                  </a:lnTo>
                  <a:lnTo>
                    <a:pt x="292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5" name="Freeform 81"/>
            <p:cNvSpPr/>
            <p:nvPr/>
          </p:nvSpPr>
          <p:spPr bwMode="auto">
            <a:xfrm>
              <a:off x="2465" y="3012"/>
              <a:ext cx="349" cy="127"/>
            </a:xfrm>
            <a:custGeom>
              <a:avLst/>
              <a:gdLst/>
              <a:ahLst/>
              <a:cxnLst>
                <a:cxn ang="0">
                  <a:pos x="0" y="127"/>
                </a:cxn>
                <a:cxn ang="0">
                  <a:pos x="0" y="0"/>
                </a:cxn>
                <a:cxn ang="0">
                  <a:pos x="349" y="0"/>
                </a:cxn>
              </a:cxnLst>
              <a:rect l="0" t="0" r="r" b="b"/>
              <a:pathLst>
                <a:path w="349" h="127">
                  <a:moveTo>
                    <a:pt x="0" y="127"/>
                  </a:moveTo>
                  <a:lnTo>
                    <a:pt x="0" y="0"/>
                  </a:lnTo>
                  <a:lnTo>
                    <a:pt x="349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7" name="Freeform 83"/>
            <p:cNvSpPr/>
            <p:nvPr/>
          </p:nvSpPr>
          <p:spPr bwMode="auto">
            <a:xfrm>
              <a:off x="2512" y="3127"/>
              <a:ext cx="129" cy="1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0" y="0"/>
                </a:cxn>
                <a:cxn ang="0">
                  <a:pos x="129" y="0"/>
                </a:cxn>
              </a:cxnLst>
              <a:rect l="0" t="0" r="r" b="b"/>
              <a:pathLst>
                <a:path w="129" h="142">
                  <a:moveTo>
                    <a:pt x="0" y="142"/>
                  </a:moveTo>
                  <a:lnTo>
                    <a:pt x="0" y="0"/>
                  </a:lnTo>
                  <a:lnTo>
                    <a:pt x="129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09" name="Freeform 85"/>
            <p:cNvSpPr/>
            <p:nvPr/>
          </p:nvSpPr>
          <p:spPr bwMode="auto">
            <a:xfrm>
              <a:off x="2512" y="3242"/>
              <a:ext cx="267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267" y="0"/>
                </a:cxn>
              </a:cxnLst>
              <a:rect l="0" t="0" r="r" b="b"/>
              <a:pathLst>
                <a:path w="267" h="84">
                  <a:moveTo>
                    <a:pt x="0" y="84"/>
                  </a:moveTo>
                  <a:lnTo>
                    <a:pt x="0" y="0"/>
                  </a:lnTo>
                  <a:lnTo>
                    <a:pt x="267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1" name="Freeform 87"/>
            <p:cNvSpPr/>
            <p:nvPr/>
          </p:nvSpPr>
          <p:spPr bwMode="auto">
            <a:xfrm>
              <a:off x="2548" y="3358"/>
              <a:ext cx="88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88" y="0"/>
                </a:cxn>
              </a:cxnLst>
              <a:rect l="0" t="0" r="r" b="b"/>
              <a:pathLst>
                <a:path w="88" h="55">
                  <a:moveTo>
                    <a:pt x="0" y="55"/>
                  </a:moveTo>
                  <a:lnTo>
                    <a:pt x="0" y="0"/>
                  </a:lnTo>
                  <a:lnTo>
                    <a:pt x="88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3" name="Freeform 89"/>
            <p:cNvSpPr/>
            <p:nvPr/>
          </p:nvSpPr>
          <p:spPr bwMode="auto">
            <a:xfrm>
              <a:off x="2548" y="3418"/>
              <a:ext cx="90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90" y="55"/>
                </a:cxn>
              </a:cxnLst>
              <a:rect l="0" t="0" r="r" b="b"/>
              <a:pathLst>
                <a:path w="90" h="55">
                  <a:moveTo>
                    <a:pt x="0" y="0"/>
                  </a:moveTo>
                  <a:lnTo>
                    <a:pt x="0" y="55"/>
                  </a:lnTo>
                  <a:lnTo>
                    <a:pt x="90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4" name="Freeform 90"/>
            <p:cNvSpPr/>
            <p:nvPr/>
          </p:nvSpPr>
          <p:spPr bwMode="auto">
            <a:xfrm>
              <a:off x="2512" y="3331"/>
              <a:ext cx="36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36" y="84"/>
                </a:cxn>
              </a:cxnLst>
              <a:rect l="0" t="0" r="r" b="b"/>
              <a:pathLst>
                <a:path w="36" h="84">
                  <a:moveTo>
                    <a:pt x="0" y="0"/>
                  </a:moveTo>
                  <a:lnTo>
                    <a:pt x="0" y="84"/>
                  </a:lnTo>
                  <a:lnTo>
                    <a:pt x="36" y="8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5" name="Line 91"/>
            <p:cNvSpPr>
              <a:spLocks noChangeShapeType="1"/>
            </p:cNvSpPr>
            <p:nvPr/>
          </p:nvSpPr>
          <p:spPr bwMode="auto">
            <a:xfrm>
              <a:off x="2512" y="3274"/>
              <a:ext cx="1" cy="141"/>
            </a:xfrm>
            <a:prstGeom prst="line">
              <a:avLst/>
            </a:prstGeom>
            <a:noFill/>
            <a:ln w="5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2745"/>
            </a:p>
          </p:txBody>
        </p:sp>
        <p:sp>
          <p:nvSpPr>
            <p:cNvPr id="1116" name="Freeform 92"/>
            <p:cNvSpPr/>
            <p:nvPr/>
          </p:nvSpPr>
          <p:spPr bwMode="auto">
            <a:xfrm>
              <a:off x="2465" y="3144"/>
              <a:ext cx="47" cy="1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7"/>
                </a:cxn>
                <a:cxn ang="0">
                  <a:pos x="47" y="127"/>
                </a:cxn>
              </a:cxnLst>
              <a:rect l="0" t="0" r="r" b="b"/>
              <a:pathLst>
                <a:path w="47" h="127">
                  <a:moveTo>
                    <a:pt x="0" y="0"/>
                  </a:moveTo>
                  <a:lnTo>
                    <a:pt x="0" y="127"/>
                  </a:lnTo>
                  <a:lnTo>
                    <a:pt x="47" y="127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7" name="Freeform 93"/>
            <p:cNvSpPr/>
            <p:nvPr/>
          </p:nvSpPr>
          <p:spPr bwMode="auto">
            <a:xfrm>
              <a:off x="2263" y="2978"/>
              <a:ext cx="202" cy="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4"/>
                </a:cxn>
                <a:cxn ang="0">
                  <a:pos x="202" y="164"/>
                </a:cxn>
              </a:cxnLst>
              <a:rect l="0" t="0" r="r" b="b"/>
              <a:pathLst>
                <a:path w="202" h="164">
                  <a:moveTo>
                    <a:pt x="0" y="0"/>
                  </a:moveTo>
                  <a:lnTo>
                    <a:pt x="0" y="164"/>
                  </a:lnTo>
                  <a:lnTo>
                    <a:pt x="202" y="16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8" name="Freeform 94"/>
            <p:cNvSpPr/>
            <p:nvPr/>
          </p:nvSpPr>
          <p:spPr bwMode="auto">
            <a:xfrm>
              <a:off x="1774" y="2723"/>
              <a:ext cx="489" cy="2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3"/>
                </a:cxn>
                <a:cxn ang="0">
                  <a:pos x="489" y="253"/>
                </a:cxn>
              </a:cxnLst>
              <a:rect l="0" t="0" r="r" b="b"/>
              <a:pathLst>
                <a:path w="489" h="253">
                  <a:moveTo>
                    <a:pt x="0" y="0"/>
                  </a:moveTo>
                  <a:lnTo>
                    <a:pt x="0" y="253"/>
                  </a:lnTo>
                  <a:lnTo>
                    <a:pt x="489" y="253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19" name="Freeform 95"/>
            <p:cNvSpPr/>
            <p:nvPr/>
          </p:nvSpPr>
          <p:spPr bwMode="auto">
            <a:xfrm>
              <a:off x="1627" y="2021"/>
              <a:ext cx="147" cy="6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99"/>
                </a:cxn>
                <a:cxn ang="0">
                  <a:pos x="147" y="699"/>
                </a:cxn>
              </a:cxnLst>
              <a:rect l="0" t="0" r="r" b="b"/>
              <a:pathLst>
                <a:path w="147" h="699">
                  <a:moveTo>
                    <a:pt x="0" y="0"/>
                  </a:moveTo>
                  <a:lnTo>
                    <a:pt x="0" y="699"/>
                  </a:lnTo>
                  <a:lnTo>
                    <a:pt x="147" y="699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0" name="Line 96"/>
            <p:cNvSpPr>
              <a:spLocks noChangeShapeType="1"/>
            </p:cNvSpPr>
            <p:nvPr/>
          </p:nvSpPr>
          <p:spPr bwMode="auto">
            <a:xfrm>
              <a:off x="1627" y="1318"/>
              <a:ext cx="1" cy="698"/>
            </a:xfrm>
            <a:prstGeom prst="line">
              <a:avLst/>
            </a:pr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1" name="Freeform 97"/>
            <p:cNvSpPr/>
            <p:nvPr/>
          </p:nvSpPr>
          <p:spPr bwMode="auto">
            <a:xfrm>
              <a:off x="1033" y="2018"/>
              <a:ext cx="594" cy="837"/>
            </a:xfrm>
            <a:custGeom>
              <a:avLst/>
              <a:gdLst/>
              <a:ahLst/>
              <a:cxnLst>
                <a:cxn ang="0">
                  <a:pos x="0" y="837"/>
                </a:cxn>
                <a:cxn ang="0">
                  <a:pos x="0" y="0"/>
                </a:cxn>
                <a:cxn ang="0">
                  <a:pos x="594" y="0"/>
                </a:cxn>
              </a:cxnLst>
              <a:rect l="0" t="0" r="r" b="b"/>
              <a:pathLst>
                <a:path w="594" h="837">
                  <a:moveTo>
                    <a:pt x="0" y="837"/>
                  </a:moveTo>
                  <a:lnTo>
                    <a:pt x="0" y="0"/>
                  </a:lnTo>
                  <a:lnTo>
                    <a:pt x="594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3" name="Freeform 99"/>
            <p:cNvSpPr/>
            <p:nvPr/>
          </p:nvSpPr>
          <p:spPr bwMode="auto">
            <a:xfrm>
              <a:off x="1367" y="3588"/>
              <a:ext cx="2906" cy="106"/>
            </a:xfrm>
            <a:custGeom>
              <a:avLst/>
              <a:gdLst/>
              <a:ahLst/>
              <a:cxnLst>
                <a:cxn ang="0">
                  <a:pos x="0" y="106"/>
                </a:cxn>
                <a:cxn ang="0">
                  <a:pos x="0" y="0"/>
                </a:cxn>
                <a:cxn ang="0">
                  <a:pos x="2906" y="0"/>
                </a:cxn>
              </a:cxnLst>
              <a:rect l="0" t="0" r="r" b="b"/>
              <a:pathLst>
                <a:path w="2906" h="106">
                  <a:moveTo>
                    <a:pt x="0" y="106"/>
                  </a:moveTo>
                  <a:lnTo>
                    <a:pt x="0" y="0"/>
                  </a:lnTo>
                  <a:lnTo>
                    <a:pt x="290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5" name="Freeform 101"/>
            <p:cNvSpPr/>
            <p:nvPr/>
          </p:nvSpPr>
          <p:spPr bwMode="auto">
            <a:xfrm>
              <a:off x="3463" y="3703"/>
              <a:ext cx="1055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0" y="0"/>
                </a:cxn>
                <a:cxn ang="0">
                  <a:pos x="1055" y="0"/>
                </a:cxn>
              </a:cxnLst>
              <a:rect l="0" t="0" r="r" b="b"/>
              <a:pathLst>
                <a:path w="1055" h="99">
                  <a:moveTo>
                    <a:pt x="0" y="99"/>
                  </a:moveTo>
                  <a:lnTo>
                    <a:pt x="0" y="0"/>
                  </a:lnTo>
                  <a:lnTo>
                    <a:pt x="1055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7" name="Freeform 103"/>
            <p:cNvSpPr/>
            <p:nvPr/>
          </p:nvSpPr>
          <p:spPr bwMode="auto">
            <a:xfrm>
              <a:off x="3588" y="3818"/>
              <a:ext cx="853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853" y="0"/>
                </a:cxn>
              </a:cxnLst>
              <a:rect l="0" t="0" r="r" b="b"/>
              <a:pathLst>
                <a:path w="853" h="84">
                  <a:moveTo>
                    <a:pt x="0" y="84"/>
                  </a:moveTo>
                  <a:lnTo>
                    <a:pt x="0" y="0"/>
                  </a:lnTo>
                  <a:lnTo>
                    <a:pt x="853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29" name="Freeform 105"/>
            <p:cNvSpPr/>
            <p:nvPr/>
          </p:nvSpPr>
          <p:spPr bwMode="auto">
            <a:xfrm>
              <a:off x="4022" y="3934"/>
              <a:ext cx="346" cy="55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0"/>
                </a:cxn>
                <a:cxn ang="0">
                  <a:pos x="346" y="0"/>
                </a:cxn>
              </a:cxnLst>
              <a:rect l="0" t="0" r="r" b="b"/>
              <a:pathLst>
                <a:path w="346" h="55">
                  <a:moveTo>
                    <a:pt x="0" y="55"/>
                  </a:moveTo>
                  <a:lnTo>
                    <a:pt x="0" y="0"/>
                  </a:lnTo>
                  <a:lnTo>
                    <a:pt x="346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1" name="Freeform 107"/>
            <p:cNvSpPr/>
            <p:nvPr/>
          </p:nvSpPr>
          <p:spPr bwMode="auto">
            <a:xfrm>
              <a:off x="4022" y="3994"/>
              <a:ext cx="410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410" y="55"/>
                </a:cxn>
              </a:cxnLst>
              <a:rect l="0" t="0" r="r" b="b"/>
              <a:pathLst>
                <a:path w="410" h="55">
                  <a:moveTo>
                    <a:pt x="0" y="0"/>
                  </a:moveTo>
                  <a:lnTo>
                    <a:pt x="0" y="55"/>
                  </a:lnTo>
                  <a:lnTo>
                    <a:pt x="410" y="5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2" name="Freeform 108"/>
            <p:cNvSpPr/>
            <p:nvPr/>
          </p:nvSpPr>
          <p:spPr bwMode="auto">
            <a:xfrm>
              <a:off x="3588" y="3907"/>
              <a:ext cx="434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4"/>
                </a:cxn>
                <a:cxn ang="0">
                  <a:pos x="434" y="84"/>
                </a:cxn>
              </a:cxnLst>
              <a:rect l="0" t="0" r="r" b="b"/>
              <a:pathLst>
                <a:path w="434" h="84">
                  <a:moveTo>
                    <a:pt x="0" y="0"/>
                  </a:moveTo>
                  <a:lnTo>
                    <a:pt x="0" y="84"/>
                  </a:lnTo>
                  <a:lnTo>
                    <a:pt x="434" y="8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3" name="Freeform 109"/>
            <p:cNvSpPr/>
            <p:nvPr/>
          </p:nvSpPr>
          <p:spPr bwMode="auto">
            <a:xfrm>
              <a:off x="3463" y="3806"/>
              <a:ext cx="125" cy="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9"/>
                </a:cxn>
                <a:cxn ang="0">
                  <a:pos x="125" y="99"/>
                </a:cxn>
              </a:cxnLst>
              <a:rect l="0" t="0" r="r" b="b"/>
              <a:pathLst>
                <a:path w="125" h="99">
                  <a:moveTo>
                    <a:pt x="0" y="0"/>
                  </a:moveTo>
                  <a:lnTo>
                    <a:pt x="0" y="99"/>
                  </a:lnTo>
                  <a:lnTo>
                    <a:pt x="125" y="99"/>
                  </a:lnTo>
                </a:path>
              </a:pathLst>
            </a:custGeom>
            <a:noFill/>
            <a:ln w="31750" cap="sq">
              <a:solidFill>
                <a:srgbClr val="000000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137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134" name="Freeform 110"/>
            <p:cNvSpPr/>
            <p:nvPr/>
          </p:nvSpPr>
          <p:spPr bwMode="auto">
            <a:xfrm>
              <a:off x="1367" y="3698"/>
              <a:ext cx="2096" cy="1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6"/>
                </a:cxn>
                <a:cxn ang="0">
                  <a:pos x="2096" y="106"/>
                </a:cxn>
              </a:cxnLst>
              <a:rect l="0" t="0" r="r" b="b"/>
              <a:pathLst>
                <a:path w="2096" h="106">
                  <a:moveTo>
                    <a:pt x="0" y="0"/>
                  </a:moveTo>
                  <a:lnTo>
                    <a:pt x="0" y="106"/>
                  </a:lnTo>
                  <a:lnTo>
                    <a:pt x="2096" y="106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5" name="Freeform 111"/>
            <p:cNvSpPr/>
            <p:nvPr/>
          </p:nvSpPr>
          <p:spPr bwMode="auto">
            <a:xfrm>
              <a:off x="1033" y="2860"/>
              <a:ext cx="334" cy="8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36"/>
                </a:cxn>
                <a:cxn ang="0">
                  <a:pos x="334" y="836"/>
                </a:cxn>
              </a:cxnLst>
              <a:rect l="0" t="0" r="r" b="b"/>
              <a:pathLst>
                <a:path w="334" h="836">
                  <a:moveTo>
                    <a:pt x="0" y="0"/>
                  </a:moveTo>
                  <a:lnTo>
                    <a:pt x="0" y="836"/>
                  </a:lnTo>
                  <a:lnTo>
                    <a:pt x="334" y="836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6" name="Freeform 112"/>
            <p:cNvSpPr/>
            <p:nvPr/>
          </p:nvSpPr>
          <p:spPr bwMode="auto">
            <a:xfrm>
              <a:off x="498" y="2857"/>
              <a:ext cx="535" cy="651"/>
            </a:xfrm>
            <a:custGeom>
              <a:avLst/>
              <a:gdLst/>
              <a:ahLst/>
              <a:cxnLst>
                <a:cxn ang="0">
                  <a:pos x="0" y="651"/>
                </a:cxn>
                <a:cxn ang="0">
                  <a:pos x="0" y="0"/>
                </a:cxn>
                <a:cxn ang="0">
                  <a:pos x="535" y="0"/>
                </a:cxn>
              </a:cxnLst>
              <a:rect l="0" t="0" r="r" b="b"/>
              <a:pathLst>
                <a:path w="535" h="651">
                  <a:moveTo>
                    <a:pt x="0" y="651"/>
                  </a:moveTo>
                  <a:lnTo>
                    <a:pt x="0" y="0"/>
                  </a:lnTo>
                  <a:lnTo>
                    <a:pt x="535" y="0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8" name="Freeform 114"/>
            <p:cNvSpPr/>
            <p:nvPr/>
          </p:nvSpPr>
          <p:spPr bwMode="auto">
            <a:xfrm>
              <a:off x="498" y="3512"/>
              <a:ext cx="1466" cy="6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52"/>
                </a:cxn>
                <a:cxn ang="0">
                  <a:pos x="1466" y="652"/>
                </a:cxn>
              </a:cxnLst>
              <a:rect l="0" t="0" r="r" b="b"/>
              <a:pathLst>
                <a:path w="1466" h="652">
                  <a:moveTo>
                    <a:pt x="0" y="0"/>
                  </a:moveTo>
                  <a:lnTo>
                    <a:pt x="0" y="652"/>
                  </a:lnTo>
                  <a:lnTo>
                    <a:pt x="1466" y="652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miter lim="800000"/>
            </a:ln>
          </p:spPr>
          <p:txBody>
            <a:bodyPr vert="horz" wrap="square" lIns="139442" tIns="69721" rIns="139442" bIns="69721" numCol="1" anchor="t" anchorCtr="0" compatLnSpc="1">
              <a:noAutofit/>
            </a:bodyPr>
            <a:lstStyle/>
            <a:p>
              <a:pPr lvl="0" algn="l">
                <a:buClrTx/>
                <a:buSzTx/>
                <a:buFontTx/>
              </a:pPr>
              <a:endParaRPr lang="zh-CN" altLang="en-US" sz="1370" b="1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1139" name="Rectangle 115"/>
            <p:cNvSpPr>
              <a:spLocks noChangeArrowheads="1"/>
            </p:cNvSpPr>
            <p:nvPr/>
          </p:nvSpPr>
          <p:spPr bwMode="auto">
            <a:xfrm>
              <a:off x="2544" y="667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0" name="Rectangle 116"/>
            <p:cNvSpPr>
              <a:spLocks noChangeArrowheads="1"/>
            </p:cNvSpPr>
            <p:nvPr/>
          </p:nvSpPr>
          <p:spPr bwMode="auto">
            <a:xfrm>
              <a:off x="2322" y="481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1" name="Rectangle 117"/>
            <p:cNvSpPr>
              <a:spLocks noChangeArrowheads="1"/>
            </p:cNvSpPr>
            <p:nvPr/>
          </p:nvSpPr>
          <p:spPr bwMode="auto">
            <a:xfrm>
              <a:off x="2542" y="-4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99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2" name="Rectangle 118"/>
            <p:cNvSpPr>
              <a:spLocks noChangeArrowheads="1"/>
            </p:cNvSpPr>
            <p:nvPr/>
          </p:nvSpPr>
          <p:spPr bwMode="auto">
            <a:xfrm>
              <a:off x="2395" y="74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3" name="Rectangle 119"/>
            <p:cNvSpPr>
              <a:spLocks noChangeArrowheads="1"/>
            </p:cNvSpPr>
            <p:nvPr/>
          </p:nvSpPr>
          <p:spPr bwMode="auto">
            <a:xfrm>
              <a:off x="3754" y="3902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4" name="Rectangle 120"/>
            <p:cNvSpPr>
              <a:spLocks noChangeArrowheads="1"/>
            </p:cNvSpPr>
            <p:nvPr/>
          </p:nvSpPr>
          <p:spPr bwMode="auto">
            <a:xfrm>
              <a:off x="3501" y="3809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91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5" name="Rectangle 121"/>
            <p:cNvSpPr>
              <a:spLocks noChangeArrowheads="1"/>
            </p:cNvSpPr>
            <p:nvPr/>
          </p:nvSpPr>
          <p:spPr bwMode="auto">
            <a:xfrm>
              <a:off x="3197" y="3712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6" name="Rectangle 122"/>
            <p:cNvSpPr>
              <a:spLocks noChangeArrowheads="1"/>
            </p:cNvSpPr>
            <p:nvPr/>
          </p:nvSpPr>
          <p:spPr bwMode="auto">
            <a:xfrm>
              <a:off x="1153" y="3608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7" name="Rectangle 123"/>
            <p:cNvSpPr>
              <a:spLocks noChangeArrowheads="1"/>
            </p:cNvSpPr>
            <p:nvPr/>
          </p:nvSpPr>
          <p:spPr bwMode="auto">
            <a:xfrm>
              <a:off x="2466" y="3432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80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8" name="Rectangle 124"/>
            <p:cNvSpPr>
              <a:spLocks noChangeArrowheads="1"/>
            </p:cNvSpPr>
            <p:nvPr/>
          </p:nvSpPr>
          <p:spPr bwMode="auto">
            <a:xfrm>
              <a:off x="2430" y="3288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98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49" name="Rectangle 125"/>
            <p:cNvSpPr>
              <a:spLocks noChangeArrowheads="1"/>
            </p:cNvSpPr>
            <p:nvPr/>
          </p:nvSpPr>
          <p:spPr bwMode="auto">
            <a:xfrm>
              <a:off x="2354" y="3158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0" name="Rectangle 126"/>
            <p:cNvSpPr>
              <a:spLocks noChangeArrowheads="1"/>
            </p:cNvSpPr>
            <p:nvPr/>
          </p:nvSpPr>
          <p:spPr bwMode="auto">
            <a:xfrm>
              <a:off x="2479" y="2646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1" name="Rectangle 127"/>
            <p:cNvSpPr>
              <a:spLocks noChangeArrowheads="1"/>
            </p:cNvSpPr>
            <p:nvPr/>
          </p:nvSpPr>
          <p:spPr bwMode="auto">
            <a:xfrm>
              <a:off x="2371" y="2718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2" name="Rectangle 128"/>
            <p:cNvSpPr>
              <a:spLocks noChangeArrowheads="1"/>
            </p:cNvSpPr>
            <p:nvPr/>
          </p:nvSpPr>
          <p:spPr bwMode="auto">
            <a:xfrm>
              <a:off x="1964" y="2891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3" name="Rectangle 129"/>
            <p:cNvSpPr>
              <a:spLocks noChangeArrowheads="1"/>
            </p:cNvSpPr>
            <p:nvPr/>
          </p:nvSpPr>
          <p:spPr bwMode="auto">
            <a:xfrm>
              <a:off x="1967" y="1148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4" name="Rectangle 130"/>
            <p:cNvSpPr>
              <a:spLocks noChangeArrowheads="1"/>
            </p:cNvSpPr>
            <p:nvPr/>
          </p:nvSpPr>
          <p:spPr bwMode="auto">
            <a:xfrm>
              <a:off x="2586" y="796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5" name="Rectangle 131"/>
            <p:cNvSpPr>
              <a:spLocks noChangeArrowheads="1"/>
            </p:cNvSpPr>
            <p:nvPr/>
          </p:nvSpPr>
          <p:spPr bwMode="auto">
            <a:xfrm>
              <a:off x="2203" y="183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93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6" name="Rectangle 132"/>
            <p:cNvSpPr>
              <a:spLocks noChangeArrowheads="1"/>
            </p:cNvSpPr>
            <p:nvPr/>
          </p:nvSpPr>
          <p:spPr bwMode="auto">
            <a:xfrm>
              <a:off x="2111" y="334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64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7" name="Rectangle 133"/>
            <p:cNvSpPr>
              <a:spLocks noChangeArrowheads="1"/>
            </p:cNvSpPr>
            <p:nvPr/>
          </p:nvSpPr>
          <p:spPr bwMode="auto">
            <a:xfrm>
              <a:off x="2024" y="568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67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8" name="Rectangle 134"/>
            <p:cNvSpPr>
              <a:spLocks noChangeArrowheads="1"/>
            </p:cNvSpPr>
            <p:nvPr/>
          </p:nvSpPr>
          <p:spPr bwMode="auto">
            <a:xfrm>
              <a:off x="1968" y="771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59" name="Rectangle 135"/>
            <p:cNvSpPr>
              <a:spLocks noChangeArrowheads="1"/>
            </p:cNvSpPr>
            <p:nvPr/>
          </p:nvSpPr>
          <p:spPr bwMode="auto">
            <a:xfrm>
              <a:off x="1723" y="960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0" name="Rectangle 136"/>
            <p:cNvSpPr>
              <a:spLocks noChangeArrowheads="1"/>
            </p:cNvSpPr>
            <p:nvPr/>
          </p:nvSpPr>
          <p:spPr bwMode="auto">
            <a:xfrm>
              <a:off x="2148" y="2049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96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1" name="Rectangle 137"/>
            <p:cNvSpPr>
              <a:spLocks noChangeArrowheads="1"/>
            </p:cNvSpPr>
            <p:nvPr/>
          </p:nvSpPr>
          <p:spPr bwMode="auto">
            <a:xfrm>
              <a:off x="2090" y="1963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62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2" name="Rectangle 138"/>
            <p:cNvSpPr>
              <a:spLocks noChangeArrowheads="1"/>
            </p:cNvSpPr>
            <p:nvPr/>
          </p:nvSpPr>
          <p:spPr bwMode="auto">
            <a:xfrm>
              <a:off x="2045" y="1857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86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3" name="Rectangle 139"/>
            <p:cNvSpPr>
              <a:spLocks noChangeArrowheads="1"/>
            </p:cNvSpPr>
            <p:nvPr/>
          </p:nvSpPr>
          <p:spPr bwMode="auto">
            <a:xfrm>
              <a:off x="1864" y="1650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4" name="Rectangle 140"/>
            <p:cNvSpPr>
              <a:spLocks noChangeArrowheads="1"/>
            </p:cNvSpPr>
            <p:nvPr/>
          </p:nvSpPr>
          <p:spPr bwMode="auto">
            <a:xfrm>
              <a:off x="2405" y="2277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5" name="Rectangle 141"/>
            <p:cNvSpPr>
              <a:spLocks noChangeArrowheads="1"/>
            </p:cNvSpPr>
            <p:nvPr/>
          </p:nvSpPr>
          <p:spPr bwMode="auto">
            <a:xfrm>
              <a:off x="1894" y="2375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6" name="Rectangle 142"/>
            <p:cNvSpPr>
              <a:spLocks noChangeArrowheads="1"/>
            </p:cNvSpPr>
            <p:nvPr/>
          </p:nvSpPr>
          <p:spPr bwMode="auto">
            <a:xfrm>
              <a:off x="1651" y="2629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69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7" name="Rectangle 143"/>
            <p:cNvSpPr>
              <a:spLocks noChangeArrowheads="1"/>
            </p:cNvSpPr>
            <p:nvPr/>
          </p:nvSpPr>
          <p:spPr bwMode="auto">
            <a:xfrm>
              <a:off x="1270" y="1929"/>
              <a:ext cx="108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100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8" name="Rectangle 144"/>
            <p:cNvSpPr>
              <a:spLocks noChangeArrowheads="1"/>
            </p:cNvSpPr>
            <p:nvPr/>
          </p:nvSpPr>
          <p:spPr bwMode="auto">
            <a:xfrm>
              <a:off x="1609" y="1218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95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69" name="Rectangle 145"/>
            <p:cNvSpPr>
              <a:spLocks noChangeArrowheads="1"/>
            </p:cNvSpPr>
            <p:nvPr/>
          </p:nvSpPr>
          <p:spPr bwMode="auto">
            <a:xfrm>
              <a:off x="1631" y="1614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66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70" name="Rectangle 146"/>
            <p:cNvSpPr>
              <a:spLocks noChangeArrowheads="1"/>
            </p:cNvSpPr>
            <p:nvPr/>
          </p:nvSpPr>
          <p:spPr bwMode="auto">
            <a:xfrm>
              <a:off x="1690" y="1344"/>
              <a:ext cx="72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89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1171" name="Line 147"/>
            <p:cNvSpPr>
              <a:spLocks noChangeShapeType="1"/>
            </p:cNvSpPr>
            <p:nvPr/>
          </p:nvSpPr>
          <p:spPr bwMode="auto">
            <a:xfrm>
              <a:off x="738" y="4326"/>
              <a:ext cx="492" cy="1"/>
            </a:xfrm>
            <a:prstGeom prst="line">
              <a:avLst/>
            </a:prstGeom>
            <a:noFill/>
            <a:ln w="31750" cap="sq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2745"/>
            </a:p>
          </p:txBody>
        </p:sp>
        <p:sp>
          <p:nvSpPr>
            <p:cNvPr id="1172" name="Line 148"/>
            <p:cNvSpPr>
              <a:spLocks noChangeShapeType="1"/>
            </p:cNvSpPr>
            <p:nvPr/>
          </p:nvSpPr>
          <p:spPr bwMode="auto">
            <a:xfrm>
              <a:off x="738" y="4307"/>
              <a:ext cx="1" cy="38"/>
            </a:xfrm>
            <a:prstGeom prst="line">
              <a:avLst/>
            </a:prstGeom>
            <a:noFill/>
            <a:ln w="31750" cap="sq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2745"/>
            </a:p>
          </p:txBody>
        </p:sp>
        <p:sp>
          <p:nvSpPr>
            <p:cNvPr id="1173" name="Line 149"/>
            <p:cNvSpPr>
              <a:spLocks noChangeShapeType="1"/>
            </p:cNvSpPr>
            <p:nvPr/>
          </p:nvSpPr>
          <p:spPr bwMode="auto">
            <a:xfrm>
              <a:off x="1230" y="4307"/>
              <a:ext cx="1" cy="38"/>
            </a:xfrm>
            <a:prstGeom prst="line">
              <a:avLst/>
            </a:prstGeom>
            <a:noFill/>
            <a:ln w="31750" cap="sq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139442" tIns="69721" rIns="139442" bIns="69721" numCol="1" anchor="t" anchorCtr="0" compatLnSpc="1"/>
            <a:lstStyle/>
            <a:p>
              <a:endParaRPr lang="zh-CN" altLang="en-US" sz="2745"/>
            </a:p>
          </p:txBody>
        </p:sp>
        <p:sp>
          <p:nvSpPr>
            <p:cNvPr id="1174" name="Rectangle 150"/>
            <p:cNvSpPr>
              <a:spLocks noChangeArrowheads="1"/>
            </p:cNvSpPr>
            <p:nvPr/>
          </p:nvSpPr>
          <p:spPr bwMode="auto">
            <a:xfrm>
              <a:off x="934" y="4345"/>
              <a:ext cx="126" cy="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none" lIns="0" tIns="0" rIns="0" bIns="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37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0.05</a:t>
              </a:r>
              <a:endParaRPr kumimoji="0" lang="zh-CN" altLang="zh-CN" sz="137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</p:grpSp>
      <p:sp>
        <p:nvSpPr>
          <p:cNvPr id="2085" name="文本框 73"/>
          <p:cNvSpPr txBox="1"/>
          <p:nvPr>
            <p:custDataLst>
              <p:tags r:id="rId1"/>
            </p:custDataLst>
          </p:nvPr>
        </p:nvSpPr>
        <p:spPr>
          <a:xfrm>
            <a:off x="1438910" y="940435"/>
            <a:ext cx="1000125" cy="60896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en-US" altLang="zh-CN" sz="3200" b="1" dirty="0">
                <a:latin typeface="Times New Roman" panose="02020603050405020304" charset="0"/>
              </a:rPr>
              <a:t>ML</a:t>
            </a:r>
            <a:endParaRPr lang="en-US" altLang="zh-CN" sz="3200" b="1" dirty="0">
              <a:latin typeface="Times New Roman" panose="02020603050405020304" charset="0"/>
            </a:endParaRPr>
          </a:p>
        </p:txBody>
      </p:sp>
      <p:sp>
        <p:nvSpPr>
          <p:cNvPr id="2082" name="文本框 36"/>
          <p:cNvSpPr txBox="1"/>
          <p:nvPr>
            <p:custDataLst>
              <p:tags r:id="rId2"/>
            </p:custDataLst>
          </p:nvPr>
        </p:nvSpPr>
        <p:spPr>
          <a:xfrm>
            <a:off x="6578023" y="6043619"/>
            <a:ext cx="1230703" cy="19431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Toxocara cati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0" name="文本框 34"/>
          <p:cNvSpPr txBox="1"/>
          <p:nvPr>
            <p:custDataLst>
              <p:tags r:id="rId3"/>
            </p:custDataLst>
          </p:nvPr>
        </p:nvSpPr>
        <p:spPr>
          <a:xfrm>
            <a:off x="6669467" y="5780894"/>
            <a:ext cx="1951152" cy="26670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Toxocara malaysiensis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1" name="文本框 35"/>
          <p:cNvSpPr txBox="1"/>
          <p:nvPr>
            <p:custDataLst>
              <p:tags r:id="rId4"/>
            </p:custDataLst>
          </p:nvPr>
        </p:nvSpPr>
        <p:spPr>
          <a:xfrm>
            <a:off x="7013171" y="5228293"/>
            <a:ext cx="1684436" cy="29845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Toxocara vitulorum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3" name="文本框 37"/>
          <p:cNvSpPr txBox="1"/>
          <p:nvPr>
            <p:custDataLst>
              <p:tags r:id="rId5"/>
            </p:custDataLst>
          </p:nvPr>
        </p:nvSpPr>
        <p:spPr>
          <a:xfrm>
            <a:off x="6785496" y="5508971"/>
            <a:ext cx="1393907" cy="27147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Toxocara canis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8" name="文本框 32"/>
          <p:cNvSpPr txBox="1"/>
          <p:nvPr>
            <p:custDataLst>
              <p:tags r:id="rId6"/>
            </p:custDataLst>
          </p:nvPr>
        </p:nvSpPr>
        <p:spPr>
          <a:xfrm>
            <a:off x="7175238" y="4908904"/>
            <a:ext cx="1646334" cy="31909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u="sng" dirty="0">
                <a:latin typeface="Times New Roman" panose="02020603050405020304" charset="0"/>
              </a:rPr>
              <a:t>Toxocara apodemi</a:t>
            </a:r>
            <a:endParaRPr lang="zh-CN" altLang="en-US" sz="1400" b="1" i="1" u="sng" dirty="0">
              <a:latin typeface="Times New Roman" panose="02020603050405020304" charset="0"/>
            </a:endParaRPr>
          </a:p>
        </p:txBody>
      </p:sp>
      <p:sp>
        <p:nvSpPr>
          <p:cNvPr id="2089" name="文本框 37"/>
          <p:cNvSpPr txBox="1"/>
          <p:nvPr>
            <p:custDataLst>
              <p:tags r:id="rId7"/>
            </p:custDataLst>
          </p:nvPr>
        </p:nvSpPr>
        <p:spPr>
          <a:xfrm>
            <a:off x="6526619" y="4374320"/>
            <a:ext cx="1999018" cy="30774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en-US" altLang="zh-CN" sz="1400" b="1" i="1" dirty="0">
                <a:latin typeface="Times New Roman" panose="02020603050405020304" charset="0"/>
              </a:rPr>
              <a:t>Porrocaecum sp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4" name="文本框 7"/>
          <p:cNvSpPr txBox="1"/>
          <p:nvPr>
            <p:custDataLst>
              <p:tags r:id="rId8"/>
            </p:custDataLst>
          </p:nvPr>
        </p:nvSpPr>
        <p:spPr>
          <a:xfrm>
            <a:off x="7056633" y="4080561"/>
            <a:ext cx="1881299" cy="293696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Ophidascaris baylisi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7" name="文本框 31"/>
          <p:cNvSpPr txBox="1"/>
          <p:nvPr>
            <p:custDataLst>
              <p:tags r:id="rId9"/>
            </p:custDataLst>
          </p:nvPr>
        </p:nvSpPr>
        <p:spPr>
          <a:xfrm>
            <a:off x="6645931" y="3829745"/>
            <a:ext cx="1879711" cy="30004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Ophidascaris sp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4" name="文本框 38"/>
          <p:cNvSpPr txBox="1"/>
          <p:nvPr>
            <p:custDataLst>
              <p:tags r:id="rId10"/>
            </p:custDataLst>
          </p:nvPr>
        </p:nvSpPr>
        <p:spPr>
          <a:xfrm>
            <a:off x="6887081" y="3546860"/>
            <a:ext cx="1647922" cy="31750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Toxascaris leonina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5" name="文本框 29"/>
          <p:cNvSpPr txBox="1"/>
          <p:nvPr>
            <p:custDataLst>
              <p:tags r:id="rId11"/>
            </p:custDataLst>
          </p:nvPr>
        </p:nvSpPr>
        <p:spPr>
          <a:xfrm>
            <a:off x="8281489" y="3272071"/>
            <a:ext cx="1754291" cy="27464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Parascaris equorum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4" name="文本框 28"/>
          <p:cNvSpPr txBox="1"/>
          <p:nvPr>
            <p:custDataLst>
              <p:tags r:id="rId12"/>
            </p:custDataLst>
          </p:nvPr>
        </p:nvSpPr>
        <p:spPr>
          <a:xfrm>
            <a:off x="7666469" y="2987598"/>
            <a:ext cx="1800331" cy="26829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Parascaris univalens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0" name="文本框 13"/>
          <p:cNvSpPr txBox="1"/>
          <p:nvPr>
            <p:custDataLst>
              <p:tags r:id="rId13"/>
            </p:custDataLst>
          </p:nvPr>
        </p:nvSpPr>
        <p:spPr>
          <a:xfrm>
            <a:off x="6983730" y="2721610"/>
            <a:ext cx="1751330" cy="27813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Ascaris lumbricoides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8" name="文本框 16"/>
          <p:cNvSpPr txBox="1"/>
          <p:nvPr>
            <p:custDataLst>
              <p:tags r:id="rId14"/>
            </p:custDataLst>
          </p:nvPr>
        </p:nvSpPr>
        <p:spPr>
          <a:xfrm>
            <a:off x="7055241" y="2447227"/>
            <a:ext cx="1222447" cy="26670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  <a:sym typeface="微软雅黑" panose="020B0503020204020204" charset="-122"/>
              </a:rPr>
              <a:t>Ascaris </a:t>
            </a:r>
            <a:r>
              <a:rPr lang="en-US" altLang="zh-CN" sz="1400" b="1" i="1" dirty="0">
                <a:latin typeface="Times New Roman" panose="02020603050405020304" charset="0"/>
              </a:rPr>
              <a:t>ovis</a:t>
            </a:r>
            <a:endParaRPr lang="zh-CN" altLang="en-US" sz="1400" b="1" i="1" dirty="0">
              <a:latin typeface="Times New Roman" panose="02020603050405020304" charset="0"/>
              <a:sym typeface="微软雅黑" panose="020B0503020204020204" charset="-122"/>
            </a:endParaRPr>
          </a:p>
        </p:txBody>
      </p:sp>
      <p:sp>
        <p:nvSpPr>
          <p:cNvPr id="2063" name="文本框 16"/>
          <p:cNvSpPr txBox="1"/>
          <p:nvPr>
            <p:custDataLst>
              <p:tags r:id="rId15"/>
            </p:custDataLst>
          </p:nvPr>
        </p:nvSpPr>
        <p:spPr>
          <a:xfrm>
            <a:off x="6979347" y="2132594"/>
            <a:ext cx="1222447" cy="26670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  <a:sym typeface="微软雅黑" panose="020B0503020204020204" charset="-122"/>
              </a:rPr>
              <a:t>Ascaris suum</a:t>
            </a:r>
            <a:endParaRPr lang="zh-CN" altLang="en-US" sz="1400" b="1" i="1" dirty="0">
              <a:latin typeface="Times New Roman" panose="02020603050405020304" charset="0"/>
              <a:sym typeface="微软雅黑" panose="020B0503020204020204" charset="-122"/>
            </a:endParaRPr>
          </a:p>
        </p:txBody>
      </p:sp>
      <p:sp>
        <p:nvSpPr>
          <p:cNvPr id="2058" name="文本框 11"/>
          <p:cNvSpPr txBox="1"/>
          <p:nvPr>
            <p:custDataLst>
              <p:tags r:id="rId16"/>
            </p:custDataLst>
          </p:nvPr>
        </p:nvSpPr>
        <p:spPr>
          <a:xfrm>
            <a:off x="6767895" y="1886538"/>
            <a:ext cx="1978141" cy="27305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Baylisascaris procyonis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7" name="文本框 10"/>
          <p:cNvSpPr txBox="1"/>
          <p:nvPr>
            <p:custDataLst>
              <p:tags r:id="rId17"/>
            </p:custDataLst>
          </p:nvPr>
        </p:nvSpPr>
        <p:spPr>
          <a:xfrm>
            <a:off x="7055566" y="1598098"/>
            <a:ext cx="1981317" cy="27305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Baylisascaris schroederi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9" name="文本框 12"/>
          <p:cNvSpPr txBox="1"/>
          <p:nvPr>
            <p:custDataLst>
              <p:tags r:id="rId18"/>
            </p:custDataLst>
          </p:nvPr>
        </p:nvSpPr>
        <p:spPr>
          <a:xfrm>
            <a:off x="7415474" y="1334263"/>
            <a:ext cx="1646334" cy="31909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Baylisascaris ailuri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6" name="文本框 9"/>
          <p:cNvSpPr txBox="1"/>
          <p:nvPr>
            <p:custDataLst>
              <p:tags r:id="rId19"/>
            </p:custDataLst>
          </p:nvPr>
        </p:nvSpPr>
        <p:spPr>
          <a:xfrm>
            <a:off x="7226393" y="1052013"/>
            <a:ext cx="1957503" cy="27305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Baylisascaris transfuga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6" name="文本框 30"/>
          <p:cNvSpPr txBox="1"/>
          <p:nvPr>
            <p:custDataLst>
              <p:tags r:id="rId20"/>
            </p:custDataLst>
          </p:nvPr>
        </p:nvSpPr>
        <p:spPr>
          <a:xfrm>
            <a:off x="6666855" y="6325696"/>
            <a:ext cx="2316616" cy="277186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Ortleppascaris sinensis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3" name="文本框 5"/>
          <p:cNvSpPr txBox="1"/>
          <p:nvPr>
            <p:custDataLst>
              <p:tags r:id="rId21"/>
            </p:custDataLst>
          </p:nvPr>
        </p:nvSpPr>
        <p:spPr>
          <a:xfrm>
            <a:off x="6853535" y="7426952"/>
            <a:ext cx="1451060" cy="32227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Anisakis simplex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2" name="文本框 4"/>
          <p:cNvSpPr txBox="1"/>
          <p:nvPr/>
        </p:nvSpPr>
        <p:spPr>
          <a:xfrm>
            <a:off x="6797659" y="7771289"/>
            <a:ext cx="1562192" cy="27305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Anisakis</a:t>
            </a:r>
            <a:r>
              <a:rPr lang="en-US" altLang="zh-CN" sz="1400" b="1" i="1" dirty="0">
                <a:latin typeface="Times New Roman" panose="02020603050405020304" charset="0"/>
              </a:rPr>
              <a:t> </a:t>
            </a:r>
            <a:r>
              <a:rPr lang="zh-CN" altLang="en-US" sz="1400" b="1" i="1" dirty="0">
                <a:latin typeface="Times New Roman" panose="02020603050405020304" charset="0"/>
              </a:rPr>
              <a:t>pegreffii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87" name="文本框 33"/>
          <p:cNvSpPr txBox="1"/>
          <p:nvPr>
            <p:custDataLst>
              <p:tags r:id="rId22"/>
            </p:custDataLst>
          </p:nvPr>
        </p:nvSpPr>
        <p:spPr>
          <a:xfrm>
            <a:off x="6853846" y="8037363"/>
            <a:ext cx="1600620" cy="24939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en-US" altLang="zh-CN" sz="1400" b="1" i="1" dirty="0">
                <a:latin typeface="Times New Roman" panose="02020603050405020304" charset="0"/>
              </a:rPr>
              <a:t>Anisakis berlandi 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3" name="文本框 27"/>
          <p:cNvSpPr txBox="1"/>
          <p:nvPr>
            <p:custDataLst>
              <p:tags r:id="rId23"/>
            </p:custDataLst>
          </p:nvPr>
        </p:nvSpPr>
        <p:spPr>
          <a:xfrm>
            <a:off x="7343608" y="8324866"/>
            <a:ext cx="2065459" cy="265119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Pseudoterranova azarasi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9" name="文本框 23"/>
          <p:cNvSpPr txBox="1"/>
          <p:nvPr>
            <p:custDataLst>
              <p:tags r:id="rId24"/>
            </p:custDataLst>
          </p:nvPr>
        </p:nvSpPr>
        <p:spPr>
          <a:xfrm>
            <a:off x="6943231" y="8589986"/>
            <a:ext cx="2327412" cy="26829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Pseudoterranova krabbei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0" name="文本框 24"/>
          <p:cNvSpPr txBox="1"/>
          <p:nvPr>
            <p:custDataLst>
              <p:tags r:id="rId25"/>
            </p:custDataLst>
          </p:nvPr>
        </p:nvSpPr>
        <p:spPr>
          <a:xfrm>
            <a:off x="7252814" y="8858121"/>
            <a:ext cx="2241682" cy="29369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Pseudoterranova decipiens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1" name="文本框 25"/>
          <p:cNvSpPr txBox="1"/>
          <p:nvPr>
            <p:custDataLst>
              <p:tags r:id="rId26"/>
            </p:custDataLst>
          </p:nvPr>
        </p:nvSpPr>
        <p:spPr>
          <a:xfrm>
            <a:off x="6871639" y="9136021"/>
            <a:ext cx="2148014" cy="29369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Pseudoterranova cattani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2" name="文本框 26"/>
          <p:cNvSpPr txBox="1"/>
          <p:nvPr>
            <p:custDataLst>
              <p:tags r:id="rId27"/>
            </p:custDataLst>
          </p:nvPr>
        </p:nvSpPr>
        <p:spPr>
          <a:xfrm>
            <a:off x="6878624" y="9429556"/>
            <a:ext cx="2157539" cy="26670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Pseudoterranova bulbosa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4" name="文本框 17"/>
          <p:cNvSpPr txBox="1"/>
          <p:nvPr>
            <p:custDataLst>
              <p:tags r:id="rId28"/>
            </p:custDataLst>
          </p:nvPr>
        </p:nvSpPr>
        <p:spPr>
          <a:xfrm>
            <a:off x="11232085" y="10812189"/>
            <a:ext cx="1809856" cy="27464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Heterakis beramporia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55" name="文本框 8"/>
          <p:cNvSpPr txBox="1"/>
          <p:nvPr>
            <p:custDataLst>
              <p:tags r:id="rId29"/>
            </p:custDataLst>
          </p:nvPr>
        </p:nvSpPr>
        <p:spPr>
          <a:xfrm>
            <a:off x="11098888" y="10518556"/>
            <a:ext cx="1816207" cy="25083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Heterakis gallinarum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1" name="文本框 14"/>
          <p:cNvSpPr txBox="1"/>
          <p:nvPr>
            <p:custDataLst>
              <p:tags r:id="rId30"/>
            </p:custDataLst>
          </p:nvPr>
        </p:nvSpPr>
        <p:spPr>
          <a:xfrm>
            <a:off x="11276542" y="10238195"/>
            <a:ext cx="1297064" cy="265119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Ascaridia galli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2" name="文本框 15"/>
          <p:cNvSpPr txBox="1"/>
          <p:nvPr>
            <p:custDataLst>
              <p:tags r:id="rId31"/>
            </p:custDataLst>
          </p:nvPr>
        </p:nvSpPr>
        <p:spPr>
          <a:xfrm>
            <a:off x="11462567" y="9959900"/>
            <a:ext cx="1719364" cy="29687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Ascaridia columbae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5" name="文本框 18"/>
          <p:cNvSpPr txBox="1"/>
          <p:nvPr>
            <p:custDataLst>
              <p:tags r:id="rId32"/>
            </p:custDataLst>
          </p:nvPr>
        </p:nvSpPr>
        <p:spPr>
          <a:xfrm>
            <a:off x="10869602" y="9693192"/>
            <a:ext cx="1797156" cy="284169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Cucullanus robustus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6" name="文本框 19"/>
          <p:cNvSpPr txBox="1"/>
          <p:nvPr>
            <p:custDataLst>
              <p:tags r:id="rId33"/>
            </p:custDataLst>
          </p:nvPr>
        </p:nvSpPr>
        <p:spPr>
          <a:xfrm>
            <a:off x="7650152" y="6623626"/>
            <a:ext cx="2065459" cy="28099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Contracaecum rudolphii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8" name="文本框 21"/>
          <p:cNvSpPr txBox="1"/>
          <p:nvPr>
            <p:custDataLst>
              <p:tags r:id="rId34"/>
            </p:custDataLst>
          </p:nvPr>
        </p:nvSpPr>
        <p:spPr>
          <a:xfrm>
            <a:off x="8901638" y="6918870"/>
            <a:ext cx="2286135" cy="27305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Contracaecum ogmorhini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67" name="文本框 20"/>
          <p:cNvSpPr txBox="1"/>
          <p:nvPr>
            <p:custDataLst>
              <p:tags r:id="rId35"/>
            </p:custDataLst>
          </p:nvPr>
        </p:nvSpPr>
        <p:spPr>
          <a:xfrm>
            <a:off x="7175625" y="7191823"/>
            <a:ext cx="2233743" cy="23971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zh-CN" altLang="en-US" sz="1400" b="1" i="1" dirty="0">
                <a:latin typeface="Times New Roman" panose="02020603050405020304" charset="0"/>
              </a:rPr>
              <a:t>Contracaecum osculatum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  <p:sp>
        <p:nvSpPr>
          <p:cNvPr id="2079" name="文本框 33"/>
          <p:cNvSpPr txBox="1"/>
          <p:nvPr>
            <p:custDataLst>
              <p:tags r:id="rId36"/>
            </p:custDataLst>
          </p:nvPr>
        </p:nvSpPr>
        <p:spPr>
          <a:xfrm>
            <a:off x="5299010" y="11087371"/>
            <a:ext cx="2510938" cy="293696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r>
              <a:rPr lang="en-US" altLang="zh-CN" sz="1400" b="1" i="1" dirty="0">
                <a:latin typeface="Times New Roman" panose="02020603050405020304" charset="0"/>
              </a:rPr>
              <a:t>Caenorhabditis elegans</a:t>
            </a:r>
            <a:endParaRPr lang="zh-CN" altLang="en-US" sz="1400" b="1" i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commondata" val="eyJoZGlkIjoiZTY1ZDg2ODAyNzk1YjQzY2JkMjU1YTliNjllMzlkN2IifQ==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WPS 演示</Application>
  <PresentationFormat>全屏显示(4:3)</PresentationFormat>
  <Paragraphs>142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MS Sans Serif</vt:lpstr>
      <vt:lpstr>Segoe Print</vt:lpstr>
      <vt:lpstr>Calibri</vt:lpstr>
      <vt:lpstr>微软雅黑</vt:lpstr>
      <vt:lpstr>Arial Unicode MS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高远</cp:lastModifiedBy>
  <cp:revision>4</cp:revision>
  <dcterms:created xsi:type="dcterms:W3CDTF">2024-03-18T12:38:00Z</dcterms:created>
  <dcterms:modified xsi:type="dcterms:W3CDTF">2024-03-18T13:09:37Z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1280128869B24AC79F1998F90A52B715_12</vt:lpwstr>
  </property>
  <property fmtid="{D5CDD505-2E9C-101B-9397-08002B2CF9AE}" pid="3" name="KSOProductBuildVer">
    <vt:lpwstr>2052-12.1.0.16388</vt:lpwstr>
  </property>
</Properties>
</file>