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0" r:id="rId4"/>
    <p:sldId id="257" r:id="rId5"/>
    <p:sldId id="258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B34C3E-58D3-A44B-8C35-D709894F9C2D}">
          <p14:sldIdLst>
            <p14:sldId id="256"/>
            <p14:sldId id="262"/>
            <p14:sldId id="270"/>
            <p14:sldId id="257"/>
            <p14:sldId id="258"/>
            <p14:sldId id="259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/>
    <p:restoredTop sz="94648"/>
  </p:normalViewPr>
  <p:slideViewPr>
    <p:cSldViewPr snapToGrid="0">
      <p:cViewPr varScale="1">
        <p:scale>
          <a:sx n="111" d="100"/>
          <a:sy n="111" d="100"/>
        </p:scale>
        <p:origin x="24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briellethompson/Library/CloudStorage/GoogleDrive-gabrielle.thompson92@gmail.com/My%20Drive/Portfolio/4.%20Research%20participation/HAppENT%20/Data/Data%20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briellethompson/Library/CloudStorage/GoogleDrive-gabrielle.thompson92@gmail.com/My%20Drive/Portfolio/4.%20Research%20participation/HAppENT%20/Data/Data%20lo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briellethompson/Library/CloudStorage/GoogleDrive-gabrielle.thompson92@gmail.com/My%20Drive/Portfolio/4.%20Research%20participation/HAppENT%20/Data/Data%20lo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briellethompson/Library/CloudStorage/GoogleDrive-gabrielle.thompson92@gmail.com/My%20Drive/Portfolio/4.%20Research%20participation/HAppENT%20/Data/Data%20lo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briellethompson/Library/CloudStorage/GoogleDrive-gabrielle.thompson92@gmail.com/My%20Drive/Portfolio/4.%20Research%20participation/HAppENT%20/Data/Data%20lo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Bland</a:t>
            </a:r>
            <a:r>
              <a:rPr lang="en-GB" sz="1800" baseline="0"/>
              <a:t>-</a:t>
            </a:r>
            <a:r>
              <a:rPr lang="en-GB" sz="1800"/>
              <a:t>Altman</a:t>
            </a:r>
            <a:r>
              <a:rPr lang="en-GB" sz="1800" baseline="0"/>
              <a:t> Plot - 500Hz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'500Hz'!$M$3:$M$168</c:f>
              <c:numCache>
                <c:formatCode>General</c:formatCode>
                <c:ptCount val="166"/>
                <c:pt idx="0">
                  <c:v>30</c:v>
                </c:pt>
                <c:pt idx="2">
                  <c:v>10</c:v>
                </c:pt>
                <c:pt idx="3">
                  <c:v>15</c:v>
                </c:pt>
                <c:pt idx="4">
                  <c:v>10</c:v>
                </c:pt>
                <c:pt idx="5">
                  <c:v>32.5</c:v>
                </c:pt>
                <c:pt idx="7">
                  <c:v>22.5</c:v>
                </c:pt>
                <c:pt idx="8">
                  <c:v>12.5</c:v>
                </c:pt>
                <c:pt idx="9">
                  <c:v>17.5</c:v>
                </c:pt>
                <c:pt idx="10">
                  <c:v>72.5</c:v>
                </c:pt>
                <c:pt idx="11">
                  <c:v>75</c:v>
                </c:pt>
                <c:pt idx="12">
                  <c:v>10</c:v>
                </c:pt>
                <c:pt idx="13">
                  <c:v>37.5</c:v>
                </c:pt>
                <c:pt idx="14">
                  <c:v>10</c:v>
                </c:pt>
                <c:pt idx="15">
                  <c:v>42.5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72.5</c:v>
                </c:pt>
                <c:pt idx="20">
                  <c:v>10</c:v>
                </c:pt>
                <c:pt idx="21">
                  <c:v>20</c:v>
                </c:pt>
                <c:pt idx="22">
                  <c:v>55</c:v>
                </c:pt>
                <c:pt idx="23">
                  <c:v>10</c:v>
                </c:pt>
                <c:pt idx="24">
                  <c:v>10</c:v>
                </c:pt>
                <c:pt idx="25">
                  <c:v>20</c:v>
                </c:pt>
                <c:pt idx="26">
                  <c:v>15</c:v>
                </c:pt>
                <c:pt idx="27">
                  <c:v>10</c:v>
                </c:pt>
                <c:pt idx="28">
                  <c:v>30</c:v>
                </c:pt>
                <c:pt idx="29">
                  <c:v>17.5</c:v>
                </c:pt>
                <c:pt idx="30">
                  <c:v>35</c:v>
                </c:pt>
                <c:pt idx="32">
                  <c:v>12.5</c:v>
                </c:pt>
                <c:pt idx="33">
                  <c:v>47.5</c:v>
                </c:pt>
                <c:pt idx="34">
                  <c:v>10</c:v>
                </c:pt>
                <c:pt idx="35">
                  <c:v>57.5</c:v>
                </c:pt>
                <c:pt idx="37">
                  <c:v>15</c:v>
                </c:pt>
                <c:pt idx="38">
                  <c:v>10</c:v>
                </c:pt>
                <c:pt idx="39">
                  <c:v>22.5</c:v>
                </c:pt>
                <c:pt idx="40">
                  <c:v>25</c:v>
                </c:pt>
                <c:pt idx="41">
                  <c:v>70</c:v>
                </c:pt>
                <c:pt idx="42">
                  <c:v>10</c:v>
                </c:pt>
                <c:pt idx="43">
                  <c:v>47.5</c:v>
                </c:pt>
                <c:pt idx="44">
                  <c:v>12.5</c:v>
                </c:pt>
                <c:pt idx="45">
                  <c:v>70</c:v>
                </c:pt>
                <c:pt idx="46">
                  <c:v>10</c:v>
                </c:pt>
                <c:pt idx="47">
                  <c:v>10</c:v>
                </c:pt>
                <c:pt idx="48">
                  <c:v>12.5</c:v>
                </c:pt>
                <c:pt idx="49">
                  <c:v>72.5</c:v>
                </c:pt>
                <c:pt idx="50">
                  <c:v>10</c:v>
                </c:pt>
                <c:pt idx="51">
                  <c:v>15</c:v>
                </c:pt>
                <c:pt idx="52">
                  <c:v>30</c:v>
                </c:pt>
                <c:pt idx="53">
                  <c:v>15</c:v>
                </c:pt>
                <c:pt idx="54">
                  <c:v>12.5</c:v>
                </c:pt>
                <c:pt idx="55">
                  <c:v>30</c:v>
                </c:pt>
                <c:pt idx="56">
                  <c:v>12.5</c:v>
                </c:pt>
                <c:pt idx="57">
                  <c:v>10</c:v>
                </c:pt>
                <c:pt idx="58">
                  <c:v>50</c:v>
                </c:pt>
                <c:pt idx="59">
                  <c:v>15</c:v>
                </c:pt>
                <c:pt idx="66">
                  <c:v>25</c:v>
                </c:pt>
                <c:pt idx="85">
                  <c:v>25</c:v>
                </c:pt>
                <c:pt idx="89">
                  <c:v>12.5</c:v>
                </c:pt>
                <c:pt idx="91">
                  <c:v>10</c:v>
                </c:pt>
                <c:pt idx="92">
                  <c:v>42.5</c:v>
                </c:pt>
                <c:pt idx="93">
                  <c:v>17.5</c:v>
                </c:pt>
                <c:pt idx="100">
                  <c:v>62.5</c:v>
                </c:pt>
                <c:pt idx="119">
                  <c:v>47.5</c:v>
                </c:pt>
                <c:pt idx="123">
                  <c:v>10</c:v>
                </c:pt>
                <c:pt idx="125">
                  <c:v>12.5</c:v>
                </c:pt>
                <c:pt idx="126">
                  <c:v>77.5</c:v>
                </c:pt>
                <c:pt idx="127">
                  <c:v>17.5</c:v>
                </c:pt>
                <c:pt idx="128">
                  <c:v>10</c:v>
                </c:pt>
                <c:pt idx="129">
                  <c:v>10</c:v>
                </c:pt>
                <c:pt idx="132">
                  <c:v>15</c:v>
                </c:pt>
                <c:pt idx="133">
                  <c:v>17.5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67.5</c:v>
                </c:pt>
                <c:pt idx="138">
                  <c:v>25</c:v>
                </c:pt>
                <c:pt idx="139">
                  <c:v>35</c:v>
                </c:pt>
                <c:pt idx="140">
                  <c:v>15</c:v>
                </c:pt>
                <c:pt idx="141">
                  <c:v>10</c:v>
                </c:pt>
                <c:pt idx="142">
                  <c:v>65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45</c:v>
                </c:pt>
                <c:pt idx="147">
                  <c:v>10</c:v>
                </c:pt>
                <c:pt idx="148">
                  <c:v>10</c:v>
                </c:pt>
                <c:pt idx="151">
                  <c:v>10</c:v>
                </c:pt>
                <c:pt idx="152">
                  <c:v>12.5</c:v>
                </c:pt>
                <c:pt idx="153">
                  <c:v>10</c:v>
                </c:pt>
                <c:pt idx="154">
                  <c:v>15</c:v>
                </c:pt>
                <c:pt idx="155">
                  <c:v>20</c:v>
                </c:pt>
                <c:pt idx="156">
                  <c:v>10</c:v>
                </c:pt>
                <c:pt idx="157">
                  <c:v>27.5</c:v>
                </c:pt>
                <c:pt idx="158">
                  <c:v>37.5</c:v>
                </c:pt>
                <c:pt idx="159">
                  <c:v>15</c:v>
                </c:pt>
                <c:pt idx="160">
                  <c:v>10</c:v>
                </c:pt>
                <c:pt idx="161">
                  <c:v>62.5</c:v>
                </c:pt>
                <c:pt idx="162">
                  <c:v>10</c:v>
                </c:pt>
                <c:pt idx="163">
                  <c:v>10</c:v>
                </c:pt>
                <c:pt idx="164">
                  <c:v>42.5</c:v>
                </c:pt>
                <c:pt idx="165">
                  <c:v>52.5</c:v>
                </c:pt>
              </c:numCache>
            </c:numRef>
          </c:xVal>
          <c:yVal>
            <c:numRef>
              <c:f>'500Hz'!$N$3:$N$168</c:f>
              <c:numCache>
                <c:formatCode>General</c:formatCode>
                <c:ptCount val="166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-5</c:v>
                </c:pt>
                <c:pt idx="11">
                  <c:v>0</c:v>
                </c:pt>
                <c:pt idx="12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-5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10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-10</c:v>
                </c:pt>
                <c:pt idx="27">
                  <c:v>0</c:v>
                </c:pt>
                <c:pt idx="28" formatCode="0">
                  <c:v>0</c:v>
                </c:pt>
                <c:pt idx="29" formatCode="0">
                  <c:v>5</c:v>
                </c:pt>
                <c:pt idx="30">
                  <c:v>10</c:v>
                </c:pt>
                <c:pt idx="32">
                  <c:v>5</c:v>
                </c:pt>
                <c:pt idx="33">
                  <c:v>-5</c:v>
                </c:pt>
                <c:pt idx="34">
                  <c:v>0</c:v>
                </c:pt>
                <c:pt idx="35">
                  <c:v>-5</c:v>
                </c:pt>
                <c:pt idx="37">
                  <c:v>0</c:v>
                </c:pt>
                <c:pt idx="38">
                  <c:v>0</c:v>
                </c:pt>
                <c:pt idx="39">
                  <c:v>5</c:v>
                </c:pt>
                <c:pt idx="40">
                  <c:v>0</c:v>
                </c:pt>
                <c:pt idx="41">
                  <c:v>-10</c:v>
                </c:pt>
                <c:pt idx="42">
                  <c:v>0</c:v>
                </c:pt>
                <c:pt idx="43">
                  <c:v>5</c:v>
                </c:pt>
                <c:pt idx="44">
                  <c:v>-5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5</c:v>
                </c:pt>
                <c:pt idx="49">
                  <c:v>5</c:v>
                </c:pt>
                <c:pt idx="50">
                  <c:v>0</c:v>
                </c:pt>
                <c:pt idx="51">
                  <c:v>10</c:v>
                </c:pt>
                <c:pt idx="52">
                  <c:v>0</c:v>
                </c:pt>
                <c:pt idx="53">
                  <c:v>0</c:v>
                </c:pt>
                <c:pt idx="54">
                  <c:v>5</c:v>
                </c:pt>
                <c:pt idx="55">
                  <c:v>0</c:v>
                </c:pt>
                <c:pt idx="56">
                  <c:v>-5</c:v>
                </c:pt>
                <c:pt idx="57">
                  <c:v>0</c:v>
                </c:pt>
                <c:pt idx="58" formatCode="0">
                  <c:v>0</c:v>
                </c:pt>
                <c:pt idx="59" formatCode="0">
                  <c:v>0</c:v>
                </c:pt>
                <c:pt idx="66">
                  <c:v>10</c:v>
                </c:pt>
                <c:pt idx="85">
                  <c:v>0</c:v>
                </c:pt>
                <c:pt idx="89">
                  <c:v>5</c:v>
                </c:pt>
                <c:pt idx="91">
                  <c:v>0</c:v>
                </c:pt>
                <c:pt idx="92">
                  <c:v>25</c:v>
                </c:pt>
                <c:pt idx="93">
                  <c:v>5</c:v>
                </c:pt>
                <c:pt idx="100">
                  <c:v>5</c:v>
                </c:pt>
                <c:pt idx="119">
                  <c:v>5</c:v>
                </c:pt>
                <c:pt idx="123">
                  <c:v>0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0</c:v>
                </c:pt>
                <c:pt idx="129">
                  <c:v>0</c:v>
                </c:pt>
                <c:pt idx="132">
                  <c:v>10</c:v>
                </c:pt>
                <c:pt idx="133">
                  <c:v>-5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-5</c:v>
                </c:pt>
                <c:pt idx="138">
                  <c:v>-10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20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51">
                  <c:v>0</c:v>
                </c:pt>
                <c:pt idx="152">
                  <c:v>5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-5</c:v>
                </c:pt>
                <c:pt idx="158">
                  <c:v>-5</c:v>
                </c:pt>
                <c:pt idx="159">
                  <c:v>0</c:v>
                </c:pt>
                <c:pt idx="160">
                  <c:v>0</c:v>
                </c:pt>
                <c:pt idx="161">
                  <c:v>15</c:v>
                </c:pt>
                <c:pt idx="162">
                  <c:v>0</c:v>
                </c:pt>
                <c:pt idx="163">
                  <c:v>0</c:v>
                </c:pt>
                <c:pt idx="164">
                  <c:v>-5</c:v>
                </c:pt>
                <c:pt idx="16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07-0B4B-96DE-4999FC95334E}"/>
            </c:ext>
          </c:extLst>
        </c:ser>
        <c:ser>
          <c:idx val="1"/>
          <c:order val="1"/>
          <c:tx>
            <c:v>Average</c:v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58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07-0B4B-96DE-4999FC95334E}"/>
              </c:ext>
            </c:extLst>
          </c:dPt>
          <c:xVal>
            <c:numRef>
              <c:f>'500Hz'!$U$14:$U$15</c:f>
              <c:numCache>
                <c:formatCode>0.00</c:formatCode>
                <c:ptCount val="2"/>
                <c:pt idx="0">
                  <c:v>0</c:v>
                </c:pt>
                <c:pt idx="1">
                  <c:v>77.5</c:v>
                </c:pt>
              </c:numCache>
            </c:numRef>
          </c:xVal>
          <c:yVal>
            <c:numRef>
              <c:f>'500Hz'!$V$14:$V$15</c:f>
              <c:numCache>
                <c:formatCode>0.00</c:formatCode>
                <c:ptCount val="2"/>
                <c:pt idx="0">
                  <c:v>1.1274509803921569</c:v>
                </c:pt>
                <c:pt idx="1">
                  <c:v>1.1274509803921569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07-0B4B-96DE-4999FC95334E}"/>
            </c:ext>
          </c:extLst>
        </c:ser>
        <c:ser>
          <c:idx val="2"/>
          <c:order val="2"/>
          <c:tx>
            <c:v>Lower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'500Hz'!$U$14:$U$15</c:f>
              <c:numCache>
                <c:formatCode>0.00</c:formatCode>
                <c:ptCount val="2"/>
                <c:pt idx="0">
                  <c:v>0</c:v>
                </c:pt>
                <c:pt idx="1">
                  <c:v>77.5</c:v>
                </c:pt>
              </c:numCache>
            </c:numRef>
          </c:xVal>
          <c:yVal>
            <c:numRef>
              <c:f>'500Hz'!$W$14:$W$15</c:f>
              <c:numCache>
                <c:formatCode>0.00</c:formatCode>
                <c:ptCount val="2"/>
                <c:pt idx="0">
                  <c:v>-9.4568780840006745</c:v>
                </c:pt>
                <c:pt idx="1">
                  <c:v>-9.4568780840006745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07-0B4B-96DE-4999FC95334E}"/>
            </c:ext>
          </c:extLst>
        </c:ser>
        <c:ser>
          <c:idx val="3"/>
          <c:order val="3"/>
          <c:tx>
            <c:v>Upper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07-0B4B-96DE-4999FC95334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07-0B4B-96DE-4999FC95334E}"/>
              </c:ext>
            </c:extLst>
          </c:dPt>
          <c:xVal>
            <c:numRef>
              <c:f>'500Hz'!$U$14:$U$15</c:f>
              <c:numCache>
                <c:formatCode>0.00</c:formatCode>
                <c:ptCount val="2"/>
                <c:pt idx="0">
                  <c:v>0</c:v>
                </c:pt>
                <c:pt idx="1">
                  <c:v>77.5</c:v>
                </c:pt>
              </c:numCache>
            </c:numRef>
          </c:xVal>
          <c:yVal>
            <c:numRef>
              <c:f>'500Hz'!$X$14:$X$15</c:f>
              <c:numCache>
                <c:formatCode>0.00</c:formatCode>
                <c:ptCount val="2"/>
                <c:pt idx="0">
                  <c:v>11.711780044784987</c:v>
                </c:pt>
                <c:pt idx="1">
                  <c:v>11.711780044784987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407-0B4B-96DE-4999FC95334E}"/>
            </c:ext>
          </c:extLst>
        </c:ser>
        <c:ser>
          <c:idx val="4"/>
          <c:order val="4"/>
          <c:tx>
            <c:v>-10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'500Hz'!$U$14:$U$15</c:f>
              <c:numCache>
                <c:formatCode>0.00</c:formatCode>
                <c:ptCount val="2"/>
                <c:pt idx="0">
                  <c:v>0</c:v>
                </c:pt>
                <c:pt idx="1">
                  <c:v>77.5</c:v>
                </c:pt>
              </c:numCache>
            </c:numRef>
          </c:xVal>
          <c:yVal>
            <c:numRef>
              <c:f>'500Hz'!$Y$14:$Y$15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407-0B4B-96DE-4999FC95334E}"/>
            </c:ext>
          </c:extLst>
        </c:ser>
        <c:ser>
          <c:idx val="5"/>
          <c:order val="5"/>
          <c:tx>
            <c:v>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'500Hz'!$U$14:$U$15</c:f>
              <c:numCache>
                <c:formatCode>0.00</c:formatCode>
                <c:ptCount val="2"/>
                <c:pt idx="0">
                  <c:v>0</c:v>
                </c:pt>
                <c:pt idx="1">
                  <c:v>77.5</c:v>
                </c:pt>
              </c:numCache>
            </c:numRef>
          </c:xVal>
          <c:yVal>
            <c:numRef>
              <c:f>'500Hz'!$Z$14:$Z$15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407-0B4B-96DE-4999FC953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791088"/>
        <c:axId val="923793088"/>
      </c:scatterChart>
      <c:valAx>
        <c:axId val="923791088"/>
        <c:scaling>
          <c:orientation val="minMax"/>
          <c:max val="8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793088"/>
        <c:crosses val="autoZero"/>
        <c:crossBetween val="midCat"/>
      </c:valAx>
      <c:valAx>
        <c:axId val="92379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791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Bland-Altman Plot - 1kHz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39910382639629E-2"/>
          <c:y val="0.23230195540625914"/>
          <c:w val="0.86829411858481087"/>
          <c:h val="0.7408266175632155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'1000Hz'!$E$3:$E$96</c:f>
              <c:numCache>
                <c:formatCode>General</c:formatCode>
                <c:ptCount val="94"/>
                <c:pt idx="0">
                  <c:v>40</c:v>
                </c:pt>
                <c:pt idx="2">
                  <c:v>10</c:v>
                </c:pt>
                <c:pt idx="3">
                  <c:v>15</c:v>
                </c:pt>
                <c:pt idx="4">
                  <c:v>7.5</c:v>
                </c:pt>
                <c:pt idx="5">
                  <c:v>30</c:v>
                </c:pt>
                <c:pt idx="7">
                  <c:v>20</c:v>
                </c:pt>
                <c:pt idx="8">
                  <c:v>12.5</c:v>
                </c:pt>
                <c:pt idx="9">
                  <c:v>20</c:v>
                </c:pt>
                <c:pt idx="10">
                  <c:v>75</c:v>
                </c:pt>
                <c:pt idx="11">
                  <c:v>75</c:v>
                </c:pt>
                <c:pt idx="12">
                  <c:v>7.5</c:v>
                </c:pt>
                <c:pt idx="13">
                  <c:v>37.5</c:v>
                </c:pt>
                <c:pt idx="14">
                  <c:v>10</c:v>
                </c:pt>
                <c:pt idx="15">
                  <c:v>40</c:v>
                </c:pt>
                <c:pt idx="16">
                  <c:v>7.5</c:v>
                </c:pt>
                <c:pt idx="17">
                  <c:v>10</c:v>
                </c:pt>
                <c:pt idx="18">
                  <c:v>7.5</c:v>
                </c:pt>
                <c:pt idx="19">
                  <c:v>67.5</c:v>
                </c:pt>
                <c:pt idx="20">
                  <c:v>7.5</c:v>
                </c:pt>
                <c:pt idx="21">
                  <c:v>15</c:v>
                </c:pt>
                <c:pt idx="22">
                  <c:v>50</c:v>
                </c:pt>
                <c:pt idx="23">
                  <c:v>10</c:v>
                </c:pt>
                <c:pt idx="24">
                  <c:v>12.5</c:v>
                </c:pt>
                <c:pt idx="25">
                  <c:v>17.5</c:v>
                </c:pt>
                <c:pt idx="26">
                  <c:v>15</c:v>
                </c:pt>
                <c:pt idx="27">
                  <c:v>10</c:v>
                </c:pt>
                <c:pt idx="28">
                  <c:v>25</c:v>
                </c:pt>
                <c:pt idx="29">
                  <c:v>12.5</c:v>
                </c:pt>
                <c:pt idx="30">
                  <c:v>47.5</c:v>
                </c:pt>
                <c:pt idx="32">
                  <c:v>10</c:v>
                </c:pt>
                <c:pt idx="33">
                  <c:v>35</c:v>
                </c:pt>
                <c:pt idx="34">
                  <c:v>7.5</c:v>
                </c:pt>
                <c:pt idx="35">
                  <c:v>57.5</c:v>
                </c:pt>
                <c:pt idx="37">
                  <c:v>15</c:v>
                </c:pt>
                <c:pt idx="38">
                  <c:v>17.5</c:v>
                </c:pt>
                <c:pt idx="39">
                  <c:v>27.5</c:v>
                </c:pt>
                <c:pt idx="40">
                  <c:v>30</c:v>
                </c:pt>
                <c:pt idx="41">
                  <c:v>65</c:v>
                </c:pt>
                <c:pt idx="42">
                  <c:v>7.5</c:v>
                </c:pt>
                <c:pt idx="43">
                  <c:v>45</c:v>
                </c:pt>
                <c:pt idx="44">
                  <c:v>10</c:v>
                </c:pt>
                <c:pt idx="45">
                  <c:v>57.5</c:v>
                </c:pt>
                <c:pt idx="46">
                  <c:v>12.5</c:v>
                </c:pt>
                <c:pt idx="47">
                  <c:v>7.5</c:v>
                </c:pt>
                <c:pt idx="48">
                  <c:v>12.5</c:v>
                </c:pt>
                <c:pt idx="49">
                  <c:v>67.5</c:v>
                </c:pt>
                <c:pt idx="50">
                  <c:v>10</c:v>
                </c:pt>
                <c:pt idx="51">
                  <c:v>7.5</c:v>
                </c:pt>
                <c:pt idx="52">
                  <c:v>37.5</c:v>
                </c:pt>
                <c:pt idx="53">
                  <c:v>17.5</c:v>
                </c:pt>
                <c:pt idx="54">
                  <c:v>15</c:v>
                </c:pt>
                <c:pt idx="55">
                  <c:v>27.5</c:v>
                </c:pt>
                <c:pt idx="56">
                  <c:v>10</c:v>
                </c:pt>
                <c:pt idx="57">
                  <c:v>7.5</c:v>
                </c:pt>
                <c:pt idx="58">
                  <c:v>47.5</c:v>
                </c:pt>
                <c:pt idx="59">
                  <c:v>17.5</c:v>
                </c:pt>
                <c:pt idx="60">
                  <c:v>7.5</c:v>
                </c:pt>
                <c:pt idx="61">
                  <c:v>27.5</c:v>
                </c:pt>
                <c:pt idx="62">
                  <c:v>20</c:v>
                </c:pt>
                <c:pt idx="63">
                  <c:v>10</c:v>
                </c:pt>
                <c:pt idx="64">
                  <c:v>15</c:v>
                </c:pt>
                <c:pt idx="65">
                  <c:v>35</c:v>
                </c:pt>
                <c:pt idx="66">
                  <c:v>30</c:v>
                </c:pt>
                <c:pt idx="67">
                  <c:v>12.5</c:v>
                </c:pt>
                <c:pt idx="68">
                  <c:v>25</c:v>
                </c:pt>
                <c:pt idx="69">
                  <c:v>25</c:v>
                </c:pt>
                <c:pt idx="70">
                  <c:v>22.5</c:v>
                </c:pt>
                <c:pt idx="72">
                  <c:v>12.5</c:v>
                </c:pt>
                <c:pt idx="73">
                  <c:v>5</c:v>
                </c:pt>
                <c:pt idx="74">
                  <c:v>35</c:v>
                </c:pt>
                <c:pt idx="75">
                  <c:v>5</c:v>
                </c:pt>
                <c:pt idx="76">
                  <c:v>20</c:v>
                </c:pt>
                <c:pt idx="77">
                  <c:v>52.5</c:v>
                </c:pt>
                <c:pt idx="78">
                  <c:v>10</c:v>
                </c:pt>
                <c:pt idx="79">
                  <c:v>10</c:v>
                </c:pt>
                <c:pt idx="80">
                  <c:v>35</c:v>
                </c:pt>
                <c:pt idx="81">
                  <c:v>12.5</c:v>
                </c:pt>
                <c:pt idx="83">
                  <c:v>7.5</c:v>
                </c:pt>
                <c:pt idx="85">
                  <c:v>20</c:v>
                </c:pt>
                <c:pt idx="86">
                  <c:v>5</c:v>
                </c:pt>
                <c:pt idx="88">
                  <c:v>25</c:v>
                </c:pt>
                <c:pt idx="89">
                  <c:v>15</c:v>
                </c:pt>
                <c:pt idx="90">
                  <c:v>42.5</c:v>
                </c:pt>
                <c:pt idx="91">
                  <c:v>5</c:v>
                </c:pt>
                <c:pt idx="92">
                  <c:v>60</c:v>
                </c:pt>
                <c:pt idx="93">
                  <c:v>15</c:v>
                </c:pt>
              </c:numCache>
            </c:numRef>
          </c:xVal>
          <c:yVal>
            <c:numRef>
              <c:f>'1000Hz'!$F$3:$F$96</c:f>
              <c:numCache>
                <c:formatCode>General</c:formatCode>
                <c:ptCount val="94"/>
                <c:pt idx="0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-20</c:v>
                </c:pt>
                <c:pt idx="7">
                  <c:v>0</c:v>
                </c:pt>
                <c:pt idx="8">
                  <c:v>5</c:v>
                </c:pt>
                <c:pt idx="9">
                  <c:v>10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  <c:pt idx="13">
                  <c:v>5</c:v>
                </c:pt>
                <c:pt idx="14">
                  <c:v>0</c:v>
                </c:pt>
                <c:pt idx="15">
                  <c:v>-10</c:v>
                </c:pt>
                <c:pt idx="16">
                  <c:v>5</c:v>
                </c:pt>
                <c:pt idx="17">
                  <c:v>0</c:v>
                </c:pt>
                <c:pt idx="18">
                  <c:v>15</c:v>
                </c:pt>
                <c:pt idx="19">
                  <c:v>-5</c:v>
                </c:pt>
                <c:pt idx="20">
                  <c:v>5</c:v>
                </c:pt>
                <c:pt idx="21">
                  <c:v>-10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  <c:pt idx="25">
                  <c:v>-5</c:v>
                </c:pt>
                <c:pt idx="26">
                  <c:v>-10</c:v>
                </c:pt>
                <c:pt idx="27">
                  <c:v>0</c:v>
                </c:pt>
                <c:pt idx="28">
                  <c:v>-10</c:v>
                </c:pt>
                <c:pt idx="29">
                  <c:v>-5</c:v>
                </c:pt>
                <c:pt idx="30">
                  <c:v>5</c:v>
                </c:pt>
                <c:pt idx="32">
                  <c:v>10</c:v>
                </c:pt>
                <c:pt idx="33">
                  <c:v>0</c:v>
                </c:pt>
                <c:pt idx="34">
                  <c:v>5</c:v>
                </c:pt>
                <c:pt idx="35">
                  <c:v>-5</c:v>
                </c:pt>
                <c:pt idx="37">
                  <c:v>0</c:v>
                </c:pt>
                <c:pt idx="38">
                  <c:v>-5</c:v>
                </c:pt>
                <c:pt idx="39">
                  <c:v>15</c:v>
                </c:pt>
                <c:pt idx="40">
                  <c:v>0</c:v>
                </c:pt>
                <c:pt idx="41">
                  <c:v>0</c:v>
                </c:pt>
                <c:pt idx="42">
                  <c:v>5</c:v>
                </c:pt>
                <c:pt idx="43">
                  <c:v>0</c:v>
                </c:pt>
                <c:pt idx="44">
                  <c:v>0</c:v>
                </c:pt>
                <c:pt idx="45">
                  <c:v>5</c:v>
                </c:pt>
                <c:pt idx="46">
                  <c:v>15</c:v>
                </c:pt>
                <c:pt idx="47">
                  <c:v>5</c:v>
                </c:pt>
                <c:pt idx="48">
                  <c:v>5</c:v>
                </c:pt>
                <c:pt idx="49">
                  <c:v>-5</c:v>
                </c:pt>
                <c:pt idx="50">
                  <c:v>0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0</c:v>
                </c:pt>
                <c:pt idx="55">
                  <c:v>5</c:v>
                </c:pt>
                <c:pt idx="56">
                  <c:v>0</c:v>
                </c:pt>
                <c:pt idx="57">
                  <c:v>5</c:v>
                </c:pt>
                <c:pt idx="58">
                  <c:v>-5</c:v>
                </c:pt>
                <c:pt idx="59">
                  <c:v>-5</c:v>
                </c:pt>
                <c:pt idx="60">
                  <c:v>5</c:v>
                </c:pt>
                <c:pt idx="61">
                  <c:v>-5</c:v>
                </c:pt>
                <c:pt idx="62">
                  <c:v>20</c:v>
                </c:pt>
                <c:pt idx="63">
                  <c:v>0</c:v>
                </c:pt>
                <c:pt idx="64">
                  <c:v>10</c:v>
                </c:pt>
                <c:pt idx="65">
                  <c:v>0</c:v>
                </c:pt>
                <c:pt idx="66">
                  <c:v>10</c:v>
                </c:pt>
                <c:pt idx="67">
                  <c:v>15</c:v>
                </c:pt>
                <c:pt idx="68">
                  <c:v>20</c:v>
                </c:pt>
                <c:pt idx="69">
                  <c:v>10</c:v>
                </c:pt>
                <c:pt idx="70">
                  <c:v>25</c:v>
                </c:pt>
                <c:pt idx="72">
                  <c:v>25</c:v>
                </c:pt>
                <c:pt idx="73">
                  <c:v>0</c:v>
                </c:pt>
                <c:pt idx="74">
                  <c:v>20</c:v>
                </c:pt>
                <c:pt idx="75">
                  <c:v>10</c:v>
                </c:pt>
                <c:pt idx="76">
                  <c:v>0</c:v>
                </c:pt>
                <c:pt idx="77">
                  <c:v>5</c:v>
                </c:pt>
                <c:pt idx="78">
                  <c:v>0</c:v>
                </c:pt>
                <c:pt idx="79">
                  <c:v>10</c:v>
                </c:pt>
                <c:pt idx="80">
                  <c:v>0</c:v>
                </c:pt>
                <c:pt idx="81">
                  <c:v>15</c:v>
                </c:pt>
                <c:pt idx="83">
                  <c:v>5</c:v>
                </c:pt>
                <c:pt idx="85">
                  <c:v>0</c:v>
                </c:pt>
                <c:pt idx="86">
                  <c:v>10</c:v>
                </c:pt>
                <c:pt idx="88">
                  <c:v>30</c:v>
                </c:pt>
                <c:pt idx="89">
                  <c:v>0</c:v>
                </c:pt>
                <c:pt idx="90">
                  <c:v>-5</c:v>
                </c:pt>
                <c:pt idx="91">
                  <c:v>10</c:v>
                </c:pt>
                <c:pt idx="92">
                  <c:v>10</c:v>
                </c:pt>
                <c:pt idx="9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77-564E-AEF6-7CDCCB1D9497}"/>
            </c:ext>
          </c:extLst>
        </c:ser>
        <c:ser>
          <c:idx val="1"/>
          <c:order val="1"/>
          <c:tx>
            <c:v>Average Difference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77-564E-AEF6-7CDCCB1D9497}"/>
              </c:ext>
            </c:extLst>
          </c:dPt>
          <c:xVal>
            <c:numRef>
              <c:f>'1000Hz'!$U$14:$U$15</c:f>
              <c:numCache>
                <c:formatCode>0.00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xVal>
          <c:yVal>
            <c:numRef>
              <c:f>'1000Hz'!$V$14:$V$15</c:f>
              <c:numCache>
                <c:formatCode>0.00</c:formatCode>
                <c:ptCount val="2"/>
                <c:pt idx="0">
                  <c:v>0.78431372549019607</c:v>
                </c:pt>
                <c:pt idx="1">
                  <c:v>0.78431372549019607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77-564E-AEF6-7CDCCB1D9497}"/>
            </c:ext>
          </c:extLst>
        </c:ser>
        <c:ser>
          <c:idx val="2"/>
          <c:order val="2"/>
          <c:tx>
            <c:v>Lower CI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'1000Hz'!$U$14:$U$15</c:f>
              <c:numCache>
                <c:formatCode>0.00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xVal>
          <c:yVal>
            <c:numRef>
              <c:f>'1000Hz'!$W$14:$W$15</c:f>
              <c:numCache>
                <c:formatCode>0.00</c:formatCode>
                <c:ptCount val="2"/>
                <c:pt idx="0">
                  <c:v>-11.607602527835242</c:v>
                </c:pt>
                <c:pt idx="1">
                  <c:v>-11.607602527835242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377-564E-AEF6-7CDCCB1D9497}"/>
            </c:ext>
          </c:extLst>
        </c:ser>
        <c:ser>
          <c:idx val="3"/>
          <c:order val="3"/>
          <c:tx>
            <c:v>Upper CI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'1000Hz'!$U$14:$U$15</c:f>
              <c:numCache>
                <c:formatCode>0.00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xVal>
          <c:yVal>
            <c:numRef>
              <c:f>'1000Hz'!$X$14:$X$15</c:f>
              <c:numCache>
                <c:formatCode>0.00</c:formatCode>
                <c:ptCount val="2"/>
                <c:pt idx="0">
                  <c:v>13.176229978815636</c:v>
                </c:pt>
                <c:pt idx="1">
                  <c:v>13.176229978815636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377-564E-AEF6-7CDCCB1D9497}"/>
            </c:ext>
          </c:extLst>
        </c:ser>
        <c:ser>
          <c:idx val="4"/>
          <c:order val="4"/>
          <c:tx>
            <c:v>-10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'1000Hz'!$U$14:$U$15</c:f>
              <c:numCache>
                <c:formatCode>0.00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xVal>
          <c:yVal>
            <c:numRef>
              <c:f>'1000Hz'!$Y$14:$Y$15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377-564E-AEF6-7CDCCB1D9497}"/>
            </c:ext>
          </c:extLst>
        </c:ser>
        <c:ser>
          <c:idx val="5"/>
          <c:order val="5"/>
          <c:tx>
            <c:v>10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377-564E-AEF6-7CDCCB1D9497}"/>
              </c:ext>
            </c:extLst>
          </c:dPt>
          <c:xVal>
            <c:numRef>
              <c:f>'1000Hz'!$U$14:$U$15</c:f>
              <c:numCache>
                <c:formatCode>0.00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xVal>
          <c:yVal>
            <c:numRef>
              <c:f>'1000Hz'!$Z$14:$Z$15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377-564E-AEF6-7CDCCB1D9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211871"/>
        <c:axId val="1392095839"/>
      </c:scatterChart>
      <c:valAx>
        <c:axId val="135821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095839"/>
        <c:crosses val="autoZero"/>
        <c:crossBetween val="midCat"/>
      </c:valAx>
      <c:valAx>
        <c:axId val="1392095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821187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Bland-Altman Plot - 2kHz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'2000Hz'!$M$3:$M$168</c:f>
              <c:numCache>
                <c:formatCode>General</c:formatCode>
                <c:ptCount val="166"/>
                <c:pt idx="0">
                  <c:v>50</c:v>
                </c:pt>
                <c:pt idx="2">
                  <c:v>12.5</c:v>
                </c:pt>
                <c:pt idx="3">
                  <c:v>10</c:v>
                </c:pt>
                <c:pt idx="4">
                  <c:v>10</c:v>
                </c:pt>
                <c:pt idx="5">
                  <c:v>42.5</c:v>
                </c:pt>
                <c:pt idx="7">
                  <c:v>10</c:v>
                </c:pt>
                <c:pt idx="8">
                  <c:v>10</c:v>
                </c:pt>
                <c:pt idx="9">
                  <c:v>30</c:v>
                </c:pt>
                <c:pt idx="10">
                  <c:v>82.5</c:v>
                </c:pt>
                <c:pt idx="11">
                  <c:v>82.5</c:v>
                </c:pt>
                <c:pt idx="12">
                  <c:v>10</c:v>
                </c:pt>
                <c:pt idx="13">
                  <c:v>37.5</c:v>
                </c:pt>
                <c:pt idx="14">
                  <c:v>15</c:v>
                </c:pt>
                <c:pt idx="15">
                  <c:v>20</c:v>
                </c:pt>
                <c:pt idx="16">
                  <c:v>17.5</c:v>
                </c:pt>
                <c:pt idx="17">
                  <c:v>12.5</c:v>
                </c:pt>
                <c:pt idx="18">
                  <c:v>12.5</c:v>
                </c:pt>
                <c:pt idx="19">
                  <c:v>67.5</c:v>
                </c:pt>
                <c:pt idx="20">
                  <c:v>10</c:v>
                </c:pt>
                <c:pt idx="21">
                  <c:v>10</c:v>
                </c:pt>
                <c:pt idx="22">
                  <c:v>55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27.5</c:v>
                </c:pt>
                <c:pt idx="29">
                  <c:v>32.5</c:v>
                </c:pt>
                <c:pt idx="30">
                  <c:v>50</c:v>
                </c:pt>
                <c:pt idx="32">
                  <c:v>10</c:v>
                </c:pt>
                <c:pt idx="33">
                  <c:v>30</c:v>
                </c:pt>
                <c:pt idx="34">
                  <c:v>10</c:v>
                </c:pt>
                <c:pt idx="35">
                  <c:v>67.5</c:v>
                </c:pt>
                <c:pt idx="37">
                  <c:v>10</c:v>
                </c:pt>
                <c:pt idx="38">
                  <c:v>10</c:v>
                </c:pt>
                <c:pt idx="39">
                  <c:v>30</c:v>
                </c:pt>
                <c:pt idx="40">
                  <c:v>37.5</c:v>
                </c:pt>
                <c:pt idx="41">
                  <c:v>75</c:v>
                </c:pt>
                <c:pt idx="42">
                  <c:v>10</c:v>
                </c:pt>
                <c:pt idx="43">
                  <c:v>55</c:v>
                </c:pt>
                <c:pt idx="44">
                  <c:v>12.5</c:v>
                </c:pt>
                <c:pt idx="45">
                  <c:v>27.5</c:v>
                </c:pt>
                <c:pt idx="46">
                  <c:v>12.5</c:v>
                </c:pt>
                <c:pt idx="47">
                  <c:v>10</c:v>
                </c:pt>
                <c:pt idx="48">
                  <c:v>10</c:v>
                </c:pt>
                <c:pt idx="49">
                  <c:v>67.5</c:v>
                </c:pt>
                <c:pt idx="50">
                  <c:v>10</c:v>
                </c:pt>
                <c:pt idx="51">
                  <c:v>10</c:v>
                </c:pt>
                <c:pt idx="52">
                  <c:v>50</c:v>
                </c:pt>
                <c:pt idx="53">
                  <c:v>10</c:v>
                </c:pt>
                <c:pt idx="54">
                  <c:v>10</c:v>
                </c:pt>
                <c:pt idx="55">
                  <c:v>30</c:v>
                </c:pt>
                <c:pt idx="56">
                  <c:v>12.5</c:v>
                </c:pt>
                <c:pt idx="57">
                  <c:v>10</c:v>
                </c:pt>
                <c:pt idx="58">
                  <c:v>52.5</c:v>
                </c:pt>
                <c:pt idx="59">
                  <c:v>35</c:v>
                </c:pt>
                <c:pt idx="66">
                  <c:v>37.5</c:v>
                </c:pt>
                <c:pt idx="85">
                  <c:v>30</c:v>
                </c:pt>
                <c:pt idx="89">
                  <c:v>35</c:v>
                </c:pt>
                <c:pt idx="91">
                  <c:v>10</c:v>
                </c:pt>
                <c:pt idx="92">
                  <c:v>52.5</c:v>
                </c:pt>
                <c:pt idx="93">
                  <c:v>10</c:v>
                </c:pt>
                <c:pt idx="100">
                  <c:v>52.5</c:v>
                </c:pt>
                <c:pt idx="119">
                  <c:v>52.5</c:v>
                </c:pt>
                <c:pt idx="123">
                  <c:v>35</c:v>
                </c:pt>
                <c:pt idx="125">
                  <c:v>10</c:v>
                </c:pt>
                <c:pt idx="126">
                  <c:v>85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2">
                  <c:v>20</c:v>
                </c:pt>
                <c:pt idx="133">
                  <c:v>22.5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42.5</c:v>
                </c:pt>
                <c:pt idx="138">
                  <c:v>15</c:v>
                </c:pt>
                <c:pt idx="139">
                  <c:v>42.5</c:v>
                </c:pt>
                <c:pt idx="140">
                  <c:v>27.5</c:v>
                </c:pt>
                <c:pt idx="141">
                  <c:v>22.5</c:v>
                </c:pt>
                <c:pt idx="142">
                  <c:v>57.5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62.5</c:v>
                </c:pt>
                <c:pt idx="147">
                  <c:v>10</c:v>
                </c:pt>
                <c:pt idx="148">
                  <c:v>10</c:v>
                </c:pt>
                <c:pt idx="151">
                  <c:v>15</c:v>
                </c:pt>
                <c:pt idx="152">
                  <c:v>15</c:v>
                </c:pt>
                <c:pt idx="153">
                  <c:v>10</c:v>
                </c:pt>
                <c:pt idx="154">
                  <c:v>10</c:v>
                </c:pt>
                <c:pt idx="155">
                  <c:v>15</c:v>
                </c:pt>
                <c:pt idx="156">
                  <c:v>10</c:v>
                </c:pt>
                <c:pt idx="157">
                  <c:v>30</c:v>
                </c:pt>
                <c:pt idx="158">
                  <c:v>50</c:v>
                </c:pt>
                <c:pt idx="159">
                  <c:v>32.5</c:v>
                </c:pt>
                <c:pt idx="160">
                  <c:v>27.5</c:v>
                </c:pt>
                <c:pt idx="161">
                  <c:v>50</c:v>
                </c:pt>
                <c:pt idx="162">
                  <c:v>10</c:v>
                </c:pt>
                <c:pt idx="163">
                  <c:v>10</c:v>
                </c:pt>
                <c:pt idx="164">
                  <c:v>45</c:v>
                </c:pt>
                <c:pt idx="165">
                  <c:v>50</c:v>
                </c:pt>
              </c:numCache>
            </c:numRef>
          </c:xVal>
          <c:yVal>
            <c:numRef>
              <c:f>'2000Hz'!$N$3:$N$168</c:f>
              <c:numCache>
                <c:formatCode>General</c:formatCode>
                <c:ptCount val="166"/>
                <c:pt idx="0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-5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-5</c:v>
                </c:pt>
                <c:pt idx="11">
                  <c:v>5</c:v>
                </c:pt>
                <c:pt idx="12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-5</c:v>
                </c:pt>
                <c:pt idx="18">
                  <c:v>5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-10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-5</c:v>
                </c:pt>
                <c:pt idx="29">
                  <c:v>5</c:v>
                </c:pt>
                <c:pt idx="30">
                  <c:v>10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-5</c:v>
                </c:pt>
                <c:pt idx="37">
                  <c:v>0</c:v>
                </c:pt>
                <c:pt idx="38">
                  <c:v>0</c:v>
                </c:pt>
                <c:pt idx="39">
                  <c:v>10</c:v>
                </c:pt>
                <c:pt idx="40">
                  <c:v>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0</c:v>
                </c:pt>
                <c:pt idx="48">
                  <c:v>0</c:v>
                </c:pt>
                <c:pt idx="49">
                  <c:v>5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5</c:v>
                </c:pt>
                <c:pt idx="57">
                  <c:v>0</c:v>
                </c:pt>
                <c:pt idx="58">
                  <c:v>5</c:v>
                </c:pt>
                <c:pt idx="59">
                  <c:v>0</c:v>
                </c:pt>
                <c:pt idx="66">
                  <c:v>5</c:v>
                </c:pt>
                <c:pt idx="85">
                  <c:v>0</c:v>
                </c:pt>
                <c:pt idx="89">
                  <c:v>0</c:v>
                </c:pt>
                <c:pt idx="91">
                  <c:v>0</c:v>
                </c:pt>
                <c:pt idx="92">
                  <c:v>15</c:v>
                </c:pt>
                <c:pt idx="93">
                  <c:v>0</c:v>
                </c:pt>
                <c:pt idx="100">
                  <c:v>-5</c:v>
                </c:pt>
                <c:pt idx="119">
                  <c:v>15</c:v>
                </c:pt>
                <c:pt idx="123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2">
                  <c:v>10</c:v>
                </c:pt>
                <c:pt idx="133">
                  <c:v>-5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-15</c:v>
                </c:pt>
                <c:pt idx="138">
                  <c:v>0</c:v>
                </c:pt>
                <c:pt idx="139">
                  <c:v>-5</c:v>
                </c:pt>
                <c:pt idx="140">
                  <c:v>5</c:v>
                </c:pt>
                <c:pt idx="141">
                  <c:v>5</c:v>
                </c:pt>
                <c:pt idx="142">
                  <c:v>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5</c:v>
                </c:pt>
                <c:pt idx="147">
                  <c:v>0</c:v>
                </c:pt>
                <c:pt idx="148">
                  <c:v>0</c:v>
                </c:pt>
                <c:pt idx="151">
                  <c:v>10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5</c:v>
                </c:pt>
                <c:pt idx="160">
                  <c:v>-5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B1-5946-B3FB-A33B07C8191E}"/>
            </c:ext>
          </c:extLst>
        </c:ser>
        <c:ser>
          <c:idx val="1"/>
          <c:order val="1"/>
          <c:tx>
            <c:v>Average difference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B1-5946-B3FB-A33B07C8191E}"/>
              </c:ext>
            </c:extLst>
          </c:dPt>
          <c:xVal>
            <c:numRef>
              <c:f>'2000Hz'!$U$14:$U$15</c:f>
              <c:numCache>
                <c:formatCode>0.00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xVal>
          <c:yVal>
            <c:numRef>
              <c:f>'2000Hz'!$V$14:$V$15</c:f>
              <c:numCache>
                <c:formatCode>0.00</c:formatCode>
                <c:ptCount val="2"/>
                <c:pt idx="0">
                  <c:v>0.98039215686274506</c:v>
                </c:pt>
                <c:pt idx="1">
                  <c:v>0.98039215686274506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B1-5946-B3FB-A33B07C8191E}"/>
            </c:ext>
          </c:extLst>
        </c:ser>
        <c:ser>
          <c:idx val="2"/>
          <c:order val="2"/>
          <c:tx>
            <c:v>Upper limit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'2000Hz'!$U$14:$U$15</c:f>
              <c:numCache>
                <c:formatCode>0.00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xVal>
          <c:yVal>
            <c:numRef>
              <c:f>'2000Hz'!$X$14:$X$15</c:f>
              <c:numCache>
                <c:formatCode>0.00</c:formatCode>
                <c:ptCount val="2"/>
                <c:pt idx="0">
                  <c:v>11.303879051970496</c:v>
                </c:pt>
                <c:pt idx="1">
                  <c:v>11.303879051970496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3B1-5946-B3FB-A33B07C8191E}"/>
            </c:ext>
          </c:extLst>
        </c:ser>
        <c:ser>
          <c:idx val="3"/>
          <c:order val="3"/>
          <c:tx>
            <c:v>Lower limit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'2000Hz'!$U$14:$U$15</c:f>
              <c:numCache>
                <c:formatCode>0.00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xVal>
          <c:yVal>
            <c:numRef>
              <c:f>'2000Hz'!$W$14:$W$15</c:f>
              <c:numCache>
                <c:formatCode>0.00</c:formatCode>
                <c:ptCount val="2"/>
                <c:pt idx="0">
                  <c:v>-9.3430947382450054</c:v>
                </c:pt>
                <c:pt idx="1">
                  <c:v>-9.3430947382450054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3B1-5946-B3FB-A33B07C8191E}"/>
            </c:ext>
          </c:extLst>
        </c:ser>
        <c:ser>
          <c:idx val="4"/>
          <c:order val="4"/>
          <c:tx>
            <c:v>-10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'2000Hz'!$U$14:$U$15</c:f>
              <c:numCache>
                <c:formatCode>0.00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xVal>
          <c:yVal>
            <c:numRef>
              <c:f>'2000Hz'!$Y$14:$Y$15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3B1-5946-B3FB-A33B07C8191E}"/>
            </c:ext>
          </c:extLst>
        </c:ser>
        <c:ser>
          <c:idx val="5"/>
          <c:order val="5"/>
          <c:tx>
            <c:v>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'2000Hz'!$U$14:$U$15</c:f>
              <c:numCache>
                <c:formatCode>0.00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xVal>
          <c:yVal>
            <c:numRef>
              <c:f>'2000Hz'!$Z$14:$Z$15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3B1-5946-B3FB-A33B07C81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42816"/>
        <c:axId val="147542288"/>
      </c:scatterChart>
      <c:valAx>
        <c:axId val="147142816"/>
        <c:scaling>
          <c:orientation val="minMax"/>
          <c:max val="8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42288"/>
        <c:crosses val="autoZero"/>
        <c:crossBetween val="midCat"/>
      </c:valAx>
      <c:valAx>
        <c:axId val="14754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4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Bland-Altman Plot - 4kHz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330416804113475E-2"/>
          <c:y val="0.18904382222847471"/>
          <c:w val="0.89877751031004316"/>
          <c:h val="0.7216235450862914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'4000Hz'!$M$3:$M$168</c:f>
              <c:numCache>
                <c:formatCode>General</c:formatCode>
                <c:ptCount val="166"/>
                <c:pt idx="0">
                  <c:v>45</c:v>
                </c:pt>
                <c:pt idx="2">
                  <c:v>10</c:v>
                </c:pt>
                <c:pt idx="3">
                  <c:v>12.5</c:v>
                </c:pt>
                <c:pt idx="4">
                  <c:v>10</c:v>
                </c:pt>
                <c:pt idx="5">
                  <c:v>70</c:v>
                </c:pt>
                <c:pt idx="7">
                  <c:v>12.5</c:v>
                </c:pt>
                <c:pt idx="8">
                  <c:v>10</c:v>
                </c:pt>
                <c:pt idx="9">
                  <c:v>35</c:v>
                </c:pt>
                <c:pt idx="10">
                  <c:v>87.5</c:v>
                </c:pt>
                <c:pt idx="11">
                  <c:v>90</c:v>
                </c:pt>
                <c:pt idx="12">
                  <c:v>12.5</c:v>
                </c:pt>
                <c:pt idx="13">
                  <c:v>47.5</c:v>
                </c:pt>
                <c:pt idx="14">
                  <c:v>62.5</c:v>
                </c:pt>
                <c:pt idx="15">
                  <c:v>12.5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72.5</c:v>
                </c:pt>
                <c:pt idx="20">
                  <c:v>37.5</c:v>
                </c:pt>
                <c:pt idx="21">
                  <c:v>17.5</c:v>
                </c:pt>
                <c:pt idx="22">
                  <c:v>55</c:v>
                </c:pt>
                <c:pt idx="23">
                  <c:v>12.5</c:v>
                </c:pt>
                <c:pt idx="24">
                  <c:v>10</c:v>
                </c:pt>
                <c:pt idx="25">
                  <c:v>22.5</c:v>
                </c:pt>
                <c:pt idx="26">
                  <c:v>15</c:v>
                </c:pt>
                <c:pt idx="27">
                  <c:v>10</c:v>
                </c:pt>
                <c:pt idx="28">
                  <c:v>52.5</c:v>
                </c:pt>
                <c:pt idx="29">
                  <c:v>87.5</c:v>
                </c:pt>
                <c:pt idx="30">
                  <c:v>42.5</c:v>
                </c:pt>
                <c:pt idx="32">
                  <c:v>10</c:v>
                </c:pt>
                <c:pt idx="33">
                  <c:v>47.5</c:v>
                </c:pt>
                <c:pt idx="34">
                  <c:v>10</c:v>
                </c:pt>
                <c:pt idx="35">
                  <c:v>87.5</c:v>
                </c:pt>
                <c:pt idx="37">
                  <c:v>10</c:v>
                </c:pt>
                <c:pt idx="38">
                  <c:v>10</c:v>
                </c:pt>
                <c:pt idx="39">
                  <c:v>40</c:v>
                </c:pt>
                <c:pt idx="40">
                  <c:v>62.5</c:v>
                </c:pt>
                <c:pt idx="41">
                  <c:v>90</c:v>
                </c:pt>
                <c:pt idx="42">
                  <c:v>10</c:v>
                </c:pt>
                <c:pt idx="43">
                  <c:v>75</c:v>
                </c:pt>
                <c:pt idx="44">
                  <c:v>62.5</c:v>
                </c:pt>
                <c:pt idx="45">
                  <c:v>45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72.5</c:v>
                </c:pt>
                <c:pt idx="50">
                  <c:v>32.5</c:v>
                </c:pt>
                <c:pt idx="51">
                  <c:v>17.5</c:v>
                </c:pt>
                <c:pt idx="52">
                  <c:v>50</c:v>
                </c:pt>
                <c:pt idx="53">
                  <c:v>10</c:v>
                </c:pt>
                <c:pt idx="54">
                  <c:v>10</c:v>
                </c:pt>
                <c:pt idx="55">
                  <c:v>42.5</c:v>
                </c:pt>
                <c:pt idx="56">
                  <c:v>10</c:v>
                </c:pt>
                <c:pt idx="57">
                  <c:v>10</c:v>
                </c:pt>
                <c:pt idx="58">
                  <c:v>65</c:v>
                </c:pt>
                <c:pt idx="59">
                  <c:v>90</c:v>
                </c:pt>
                <c:pt idx="66">
                  <c:v>42.5</c:v>
                </c:pt>
                <c:pt idx="85">
                  <c:v>35</c:v>
                </c:pt>
                <c:pt idx="89">
                  <c:v>65</c:v>
                </c:pt>
                <c:pt idx="91">
                  <c:v>10</c:v>
                </c:pt>
                <c:pt idx="92">
                  <c:v>55</c:v>
                </c:pt>
                <c:pt idx="93">
                  <c:v>12.5</c:v>
                </c:pt>
                <c:pt idx="100">
                  <c:v>75</c:v>
                </c:pt>
                <c:pt idx="119">
                  <c:v>40</c:v>
                </c:pt>
                <c:pt idx="123">
                  <c:v>55</c:v>
                </c:pt>
                <c:pt idx="125">
                  <c:v>10</c:v>
                </c:pt>
                <c:pt idx="126">
                  <c:v>75</c:v>
                </c:pt>
                <c:pt idx="127">
                  <c:v>10</c:v>
                </c:pt>
                <c:pt idx="128">
                  <c:v>15</c:v>
                </c:pt>
                <c:pt idx="129">
                  <c:v>10</c:v>
                </c:pt>
                <c:pt idx="132">
                  <c:v>12.5</c:v>
                </c:pt>
                <c:pt idx="133">
                  <c:v>17.5</c:v>
                </c:pt>
                <c:pt idx="134">
                  <c:v>10</c:v>
                </c:pt>
                <c:pt idx="135">
                  <c:v>15</c:v>
                </c:pt>
                <c:pt idx="136">
                  <c:v>10</c:v>
                </c:pt>
                <c:pt idx="137">
                  <c:v>57.5</c:v>
                </c:pt>
                <c:pt idx="138">
                  <c:v>25</c:v>
                </c:pt>
                <c:pt idx="139">
                  <c:v>70</c:v>
                </c:pt>
                <c:pt idx="140">
                  <c:v>62.5</c:v>
                </c:pt>
                <c:pt idx="141">
                  <c:v>30</c:v>
                </c:pt>
                <c:pt idx="142">
                  <c:v>72.5</c:v>
                </c:pt>
                <c:pt idx="143">
                  <c:v>25</c:v>
                </c:pt>
                <c:pt idx="144">
                  <c:v>10</c:v>
                </c:pt>
                <c:pt idx="145">
                  <c:v>22.5</c:v>
                </c:pt>
                <c:pt idx="146">
                  <c:v>75</c:v>
                </c:pt>
                <c:pt idx="147">
                  <c:v>10</c:v>
                </c:pt>
                <c:pt idx="148">
                  <c:v>10</c:v>
                </c:pt>
                <c:pt idx="151">
                  <c:v>10</c:v>
                </c:pt>
                <c:pt idx="152">
                  <c:v>12.5</c:v>
                </c:pt>
                <c:pt idx="153">
                  <c:v>10</c:v>
                </c:pt>
                <c:pt idx="154">
                  <c:v>10</c:v>
                </c:pt>
                <c:pt idx="155">
                  <c:v>22.5</c:v>
                </c:pt>
                <c:pt idx="156">
                  <c:v>15</c:v>
                </c:pt>
                <c:pt idx="157">
                  <c:v>30</c:v>
                </c:pt>
                <c:pt idx="158">
                  <c:v>60</c:v>
                </c:pt>
                <c:pt idx="159">
                  <c:v>60</c:v>
                </c:pt>
                <c:pt idx="160">
                  <c:v>32.5</c:v>
                </c:pt>
                <c:pt idx="161">
                  <c:v>52.5</c:v>
                </c:pt>
                <c:pt idx="162">
                  <c:v>10</c:v>
                </c:pt>
                <c:pt idx="163">
                  <c:v>15</c:v>
                </c:pt>
                <c:pt idx="164">
                  <c:v>62.5</c:v>
                </c:pt>
                <c:pt idx="165">
                  <c:v>77.5</c:v>
                </c:pt>
              </c:numCache>
            </c:numRef>
          </c:xVal>
          <c:yVal>
            <c:numRef>
              <c:f>'4000Hz'!$N$3:$N$168</c:f>
              <c:numCache>
                <c:formatCode>General</c:formatCode>
                <c:ptCount val="166"/>
                <c:pt idx="0">
                  <c:v>-10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-10</c:v>
                </c:pt>
                <c:pt idx="7">
                  <c:v>-5</c:v>
                </c:pt>
                <c:pt idx="8">
                  <c:v>0</c:v>
                </c:pt>
                <c:pt idx="9">
                  <c:v>0</c:v>
                </c:pt>
                <c:pt idx="10">
                  <c:v>-5</c:v>
                </c:pt>
                <c:pt idx="11">
                  <c:v>-10</c:v>
                </c:pt>
                <c:pt idx="12">
                  <c:v>-5</c:v>
                </c:pt>
                <c:pt idx="13">
                  <c:v>-5</c:v>
                </c:pt>
                <c:pt idx="14">
                  <c:v>5</c:v>
                </c:pt>
                <c:pt idx="15">
                  <c:v>-5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-5</c:v>
                </c:pt>
                <c:pt idx="20">
                  <c:v>-5</c:v>
                </c:pt>
                <c:pt idx="21">
                  <c:v>-5</c:v>
                </c:pt>
                <c:pt idx="22">
                  <c:v>0</c:v>
                </c:pt>
                <c:pt idx="23">
                  <c:v>5</c:v>
                </c:pt>
                <c:pt idx="24">
                  <c:v>0</c:v>
                </c:pt>
                <c:pt idx="25">
                  <c:v>-5</c:v>
                </c:pt>
                <c:pt idx="26">
                  <c:v>0</c:v>
                </c:pt>
                <c:pt idx="27">
                  <c:v>0</c:v>
                </c:pt>
                <c:pt idx="28" formatCode="0">
                  <c:v>-5</c:v>
                </c:pt>
                <c:pt idx="29" formatCode="0">
                  <c:v>-5</c:v>
                </c:pt>
                <c:pt idx="30">
                  <c:v>5</c:v>
                </c:pt>
                <c:pt idx="32">
                  <c:v>0</c:v>
                </c:pt>
                <c:pt idx="33">
                  <c:v>-5</c:v>
                </c:pt>
                <c:pt idx="34">
                  <c:v>0</c:v>
                </c:pt>
                <c:pt idx="35">
                  <c:v>-5</c:v>
                </c:pt>
                <c:pt idx="37">
                  <c:v>0</c:v>
                </c:pt>
                <c:pt idx="38">
                  <c:v>0</c:v>
                </c:pt>
                <c:pt idx="39">
                  <c:v>20</c:v>
                </c:pt>
                <c:pt idx="40">
                  <c:v>5</c:v>
                </c:pt>
                <c:pt idx="41">
                  <c:v>-10</c:v>
                </c:pt>
                <c:pt idx="42">
                  <c:v>0</c:v>
                </c:pt>
                <c:pt idx="43">
                  <c:v>0</c:v>
                </c:pt>
                <c:pt idx="44">
                  <c:v>-15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-5</c:v>
                </c:pt>
                <c:pt idx="50">
                  <c:v>-5</c:v>
                </c:pt>
                <c:pt idx="51">
                  <c:v>-5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</c:v>
                </c:pt>
                <c:pt idx="56">
                  <c:v>0</c:v>
                </c:pt>
                <c:pt idx="57">
                  <c:v>0</c:v>
                </c:pt>
                <c:pt idx="58" formatCode="0">
                  <c:v>-10</c:v>
                </c:pt>
                <c:pt idx="59" formatCode="0">
                  <c:v>-10</c:v>
                </c:pt>
                <c:pt idx="66">
                  <c:v>5</c:v>
                </c:pt>
                <c:pt idx="85">
                  <c:v>0</c:v>
                </c:pt>
                <c:pt idx="89">
                  <c:v>0</c:v>
                </c:pt>
                <c:pt idx="91">
                  <c:v>0</c:v>
                </c:pt>
                <c:pt idx="92">
                  <c:v>10</c:v>
                </c:pt>
                <c:pt idx="93">
                  <c:v>5</c:v>
                </c:pt>
                <c:pt idx="100">
                  <c:v>0</c:v>
                </c:pt>
                <c:pt idx="119">
                  <c:v>20</c:v>
                </c:pt>
                <c:pt idx="123">
                  <c:v>0</c:v>
                </c:pt>
                <c:pt idx="125">
                  <c:v>0</c:v>
                </c:pt>
                <c:pt idx="126">
                  <c:v>10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2">
                  <c:v>5</c:v>
                </c:pt>
                <c:pt idx="133">
                  <c:v>5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-5</c:v>
                </c:pt>
                <c:pt idx="138">
                  <c:v>-10</c:v>
                </c:pt>
                <c:pt idx="139">
                  <c:v>0</c:v>
                </c:pt>
                <c:pt idx="140">
                  <c:v>-5</c:v>
                </c:pt>
                <c:pt idx="141">
                  <c:v>0</c:v>
                </c:pt>
                <c:pt idx="142">
                  <c:v>-5</c:v>
                </c:pt>
                <c:pt idx="143">
                  <c:v>10</c:v>
                </c:pt>
                <c:pt idx="144">
                  <c:v>0</c:v>
                </c:pt>
                <c:pt idx="145">
                  <c:v>-5</c:v>
                </c:pt>
                <c:pt idx="146">
                  <c:v>20</c:v>
                </c:pt>
                <c:pt idx="147">
                  <c:v>0</c:v>
                </c:pt>
                <c:pt idx="148">
                  <c:v>0</c:v>
                </c:pt>
                <c:pt idx="151">
                  <c:v>0</c:v>
                </c:pt>
                <c:pt idx="152">
                  <c:v>5</c:v>
                </c:pt>
                <c:pt idx="153">
                  <c:v>0</c:v>
                </c:pt>
                <c:pt idx="154">
                  <c:v>0</c:v>
                </c:pt>
                <c:pt idx="155">
                  <c:v>-5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10</c:v>
                </c:pt>
                <c:pt idx="160">
                  <c:v>-5</c:v>
                </c:pt>
                <c:pt idx="161">
                  <c:v>15</c:v>
                </c:pt>
                <c:pt idx="162">
                  <c:v>0</c:v>
                </c:pt>
                <c:pt idx="163">
                  <c:v>0</c:v>
                </c:pt>
                <c:pt idx="164">
                  <c:v>5</c:v>
                </c:pt>
                <c:pt idx="165">
                  <c:v>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2B-7B41-AE95-336A2B0DEE18}"/>
            </c:ext>
          </c:extLst>
        </c:ser>
        <c:ser>
          <c:idx val="1"/>
          <c:order val="1"/>
          <c:tx>
            <c:v>Upper limit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'4000Hz'!$U$14:$U$15</c:f>
              <c:numCache>
                <c:formatCode>0.00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'4000Hz'!$W$14:$W$15</c:f>
              <c:numCache>
                <c:formatCode>0.00</c:formatCode>
                <c:ptCount val="2"/>
                <c:pt idx="0">
                  <c:v>-12.385958187408795</c:v>
                </c:pt>
                <c:pt idx="1">
                  <c:v>-12.385958187408795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2B-7B41-AE95-336A2B0DEE18}"/>
            </c:ext>
          </c:extLst>
        </c:ser>
        <c:ser>
          <c:idx val="2"/>
          <c:order val="2"/>
          <c:tx>
            <c:v>Lower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B-7B41-AE95-336A2B0DEE18}"/>
              </c:ext>
            </c:extLst>
          </c:dPt>
          <c:xVal>
            <c:numRef>
              <c:f>'4000Hz'!$U$14:$U$15</c:f>
              <c:numCache>
                <c:formatCode>0.00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'4000Hz'!$X$14:$X$15</c:f>
              <c:numCache>
                <c:formatCode>0.00</c:formatCode>
                <c:ptCount val="2"/>
                <c:pt idx="0">
                  <c:v>11.699683677604872</c:v>
                </c:pt>
                <c:pt idx="1">
                  <c:v>11.699683677604872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32B-7B41-AE95-336A2B0DEE18}"/>
            </c:ext>
          </c:extLst>
        </c:ser>
        <c:ser>
          <c:idx val="3"/>
          <c:order val="3"/>
          <c:tx>
            <c:v>-10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32B-7B41-AE95-336A2B0DEE18}"/>
              </c:ext>
            </c:extLst>
          </c:dPt>
          <c:xVal>
            <c:numRef>
              <c:f>'4000Hz'!$U$14:$U$15</c:f>
              <c:numCache>
                <c:formatCode>0.00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'4000Hz'!$Y$14:$Y$15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32B-7B41-AE95-336A2B0DEE18}"/>
            </c:ext>
          </c:extLst>
        </c:ser>
        <c:ser>
          <c:idx val="4"/>
          <c:order val="4"/>
          <c:tx>
            <c:v>10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2B-7B41-AE95-336A2B0DEE18}"/>
              </c:ext>
            </c:extLst>
          </c:dPt>
          <c:xVal>
            <c:numRef>
              <c:f>'4000Hz'!$U$14:$U$15</c:f>
              <c:numCache>
                <c:formatCode>0.00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'4000Hz'!$Z$14:$Z$15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32B-7B41-AE95-336A2B0DEE18}"/>
            </c:ext>
          </c:extLst>
        </c:ser>
        <c:ser>
          <c:idx val="5"/>
          <c:order val="5"/>
          <c:tx>
            <c:v>Mean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32B-7B41-AE95-336A2B0DEE18}"/>
              </c:ext>
            </c:extLst>
          </c:dPt>
          <c:xVal>
            <c:numRef>
              <c:f>'4000Hz'!$U$14:$U$15</c:f>
              <c:numCache>
                <c:formatCode>0.00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'4000Hz'!$V$14:$V$15</c:f>
              <c:numCache>
                <c:formatCode>0.00</c:formatCode>
                <c:ptCount val="2"/>
                <c:pt idx="0">
                  <c:v>-0.34313725490196079</c:v>
                </c:pt>
                <c:pt idx="1">
                  <c:v>-0.34313725490196079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32B-7B41-AE95-336A2B0DE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940928"/>
        <c:axId val="301369936"/>
      </c:scatterChart>
      <c:valAx>
        <c:axId val="229940928"/>
        <c:scaling>
          <c:orientation val="minMax"/>
          <c:max val="9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69936"/>
        <c:crosses val="autoZero"/>
        <c:crossBetween val="midCat"/>
      </c:valAx>
      <c:valAx>
        <c:axId val="30136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4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>
                <a:effectLst/>
              </a:rPr>
              <a:t>Bland-Altman Plot - 8kHz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Plot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'8000Hz'!$M$3:$M$168</c:f>
              <c:numCache>
                <c:formatCode>General</c:formatCode>
                <c:ptCount val="166"/>
                <c:pt idx="0">
                  <c:v>42.5</c:v>
                </c:pt>
                <c:pt idx="2">
                  <c:v>10</c:v>
                </c:pt>
                <c:pt idx="4">
                  <c:v>10</c:v>
                </c:pt>
                <c:pt idx="5">
                  <c:v>75</c:v>
                </c:pt>
                <c:pt idx="7">
                  <c:v>10</c:v>
                </c:pt>
                <c:pt idx="8">
                  <c:v>10</c:v>
                </c:pt>
                <c:pt idx="9">
                  <c:v>37.5</c:v>
                </c:pt>
                <c:pt idx="10">
                  <c:v>85</c:v>
                </c:pt>
                <c:pt idx="11">
                  <c:v>87.5</c:v>
                </c:pt>
                <c:pt idx="12">
                  <c:v>15</c:v>
                </c:pt>
                <c:pt idx="13">
                  <c:v>57.5</c:v>
                </c:pt>
                <c:pt idx="14">
                  <c:v>52.5</c:v>
                </c:pt>
                <c:pt idx="15">
                  <c:v>22.5</c:v>
                </c:pt>
                <c:pt idx="16">
                  <c:v>12.5</c:v>
                </c:pt>
                <c:pt idx="17">
                  <c:v>10</c:v>
                </c:pt>
                <c:pt idx="18">
                  <c:v>10</c:v>
                </c:pt>
                <c:pt idx="19">
                  <c:v>80</c:v>
                </c:pt>
                <c:pt idx="20">
                  <c:v>40</c:v>
                </c:pt>
                <c:pt idx="21">
                  <c:v>10</c:v>
                </c:pt>
                <c:pt idx="22">
                  <c:v>70</c:v>
                </c:pt>
                <c:pt idx="23">
                  <c:v>10</c:v>
                </c:pt>
                <c:pt idx="24">
                  <c:v>10</c:v>
                </c:pt>
                <c:pt idx="25">
                  <c:v>40</c:v>
                </c:pt>
                <c:pt idx="26">
                  <c:v>25</c:v>
                </c:pt>
                <c:pt idx="27">
                  <c:v>10</c:v>
                </c:pt>
                <c:pt idx="28">
                  <c:v>72.5</c:v>
                </c:pt>
                <c:pt idx="29">
                  <c:v>75</c:v>
                </c:pt>
                <c:pt idx="30">
                  <c:v>42.5</c:v>
                </c:pt>
                <c:pt idx="32">
                  <c:v>10</c:v>
                </c:pt>
                <c:pt idx="33">
                  <c:v>37.5</c:v>
                </c:pt>
                <c:pt idx="34">
                  <c:v>10</c:v>
                </c:pt>
                <c:pt idx="35">
                  <c:v>85</c:v>
                </c:pt>
                <c:pt idx="37">
                  <c:v>12.5</c:v>
                </c:pt>
                <c:pt idx="38">
                  <c:v>10</c:v>
                </c:pt>
                <c:pt idx="39">
                  <c:v>52.5</c:v>
                </c:pt>
                <c:pt idx="40">
                  <c:v>80</c:v>
                </c:pt>
                <c:pt idx="41">
                  <c:v>85</c:v>
                </c:pt>
                <c:pt idx="42">
                  <c:v>10</c:v>
                </c:pt>
                <c:pt idx="43">
                  <c:v>77.5</c:v>
                </c:pt>
                <c:pt idx="44">
                  <c:v>62.5</c:v>
                </c:pt>
                <c:pt idx="45">
                  <c:v>82.5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80</c:v>
                </c:pt>
                <c:pt idx="50">
                  <c:v>42.5</c:v>
                </c:pt>
                <c:pt idx="51">
                  <c:v>12.5</c:v>
                </c:pt>
                <c:pt idx="52">
                  <c:v>72.5</c:v>
                </c:pt>
                <c:pt idx="53">
                  <c:v>10</c:v>
                </c:pt>
                <c:pt idx="54">
                  <c:v>15</c:v>
                </c:pt>
                <c:pt idx="55">
                  <c:v>60</c:v>
                </c:pt>
                <c:pt idx="56">
                  <c:v>32.5</c:v>
                </c:pt>
                <c:pt idx="57">
                  <c:v>10</c:v>
                </c:pt>
                <c:pt idx="58">
                  <c:v>77.5</c:v>
                </c:pt>
                <c:pt idx="59">
                  <c:v>75</c:v>
                </c:pt>
                <c:pt idx="66">
                  <c:v>72.5</c:v>
                </c:pt>
                <c:pt idx="85">
                  <c:v>72.5</c:v>
                </c:pt>
                <c:pt idx="89">
                  <c:v>65</c:v>
                </c:pt>
                <c:pt idx="91">
                  <c:v>10</c:v>
                </c:pt>
                <c:pt idx="92">
                  <c:v>67.5</c:v>
                </c:pt>
                <c:pt idx="93">
                  <c:v>30</c:v>
                </c:pt>
                <c:pt idx="100">
                  <c:v>85</c:v>
                </c:pt>
                <c:pt idx="119">
                  <c:v>55</c:v>
                </c:pt>
                <c:pt idx="123">
                  <c:v>67.5</c:v>
                </c:pt>
                <c:pt idx="125">
                  <c:v>17.5</c:v>
                </c:pt>
                <c:pt idx="126">
                  <c:v>87.5</c:v>
                </c:pt>
                <c:pt idx="127">
                  <c:v>20</c:v>
                </c:pt>
                <c:pt idx="128">
                  <c:v>10</c:v>
                </c:pt>
                <c:pt idx="129">
                  <c:v>10</c:v>
                </c:pt>
                <c:pt idx="132">
                  <c:v>30</c:v>
                </c:pt>
                <c:pt idx="133">
                  <c:v>25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70</c:v>
                </c:pt>
                <c:pt idx="138">
                  <c:v>40</c:v>
                </c:pt>
                <c:pt idx="139">
                  <c:v>70</c:v>
                </c:pt>
                <c:pt idx="140">
                  <c:v>55</c:v>
                </c:pt>
                <c:pt idx="141">
                  <c:v>32.5</c:v>
                </c:pt>
                <c:pt idx="142">
                  <c:v>82.5</c:v>
                </c:pt>
                <c:pt idx="143">
                  <c:v>10</c:v>
                </c:pt>
                <c:pt idx="144">
                  <c:v>12.5</c:v>
                </c:pt>
                <c:pt idx="145">
                  <c:v>32.5</c:v>
                </c:pt>
                <c:pt idx="146">
                  <c:v>75</c:v>
                </c:pt>
                <c:pt idx="147">
                  <c:v>10</c:v>
                </c:pt>
                <c:pt idx="148">
                  <c:v>10</c:v>
                </c:pt>
                <c:pt idx="151">
                  <c:v>12.5</c:v>
                </c:pt>
                <c:pt idx="152">
                  <c:v>12.5</c:v>
                </c:pt>
                <c:pt idx="153">
                  <c:v>10</c:v>
                </c:pt>
                <c:pt idx="154">
                  <c:v>12.5</c:v>
                </c:pt>
                <c:pt idx="155">
                  <c:v>35</c:v>
                </c:pt>
                <c:pt idx="156">
                  <c:v>22.5</c:v>
                </c:pt>
                <c:pt idx="157">
                  <c:v>40</c:v>
                </c:pt>
                <c:pt idx="158">
                  <c:v>57.5</c:v>
                </c:pt>
                <c:pt idx="159">
                  <c:v>60</c:v>
                </c:pt>
                <c:pt idx="160">
                  <c:v>25</c:v>
                </c:pt>
                <c:pt idx="161">
                  <c:v>82.5</c:v>
                </c:pt>
                <c:pt idx="162">
                  <c:v>10</c:v>
                </c:pt>
                <c:pt idx="163">
                  <c:v>12.5</c:v>
                </c:pt>
                <c:pt idx="164">
                  <c:v>47.5</c:v>
                </c:pt>
                <c:pt idx="165">
                  <c:v>92.5</c:v>
                </c:pt>
              </c:numCache>
            </c:numRef>
          </c:xVal>
          <c:yVal>
            <c:numRef>
              <c:f>'8000Hz'!$N$3:$N$168</c:f>
              <c:numCache>
                <c:formatCode>General</c:formatCode>
                <c:ptCount val="166"/>
                <c:pt idx="0" formatCode="0">
                  <c:v>-25</c:v>
                </c:pt>
                <c:pt idx="2" formatCode="0">
                  <c:v>0</c:v>
                </c:pt>
                <c:pt idx="4" formatCode="0">
                  <c:v>0</c:v>
                </c:pt>
                <c:pt idx="5" formatCode="0">
                  <c:v>-10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5</c:v>
                </c:pt>
                <c:pt idx="10" formatCode="0">
                  <c:v>-30</c:v>
                </c:pt>
                <c:pt idx="11" formatCode="0">
                  <c:v>-35</c:v>
                </c:pt>
                <c:pt idx="12" formatCode="0">
                  <c:v>0</c:v>
                </c:pt>
                <c:pt idx="13" formatCode="0">
                  <c:v>-15</c:v>
                </c:pt>
                <c:pt idx="14" formatCode="0">
                  <c:v>15</c:v>
                </c:pt>
                <c:pt idx="15" formatCode="0">
                  <c:v>5</c:v>
                </c:pt>
                <c:pt idx="16" formatCode="0">
                  <c:v>-5</c:v>
                </c:pt>
                <c:pt idx="17" formatCode="0">
                  <c:v>0</c:v>
                </c:pt>
                <c:pt idx="18" formatCode="0">
                  <c:v>0</c:v>
                </c:pt>
                <c:pt idx="19" formatCode="0">
                  <c:v>-20</c:v>
                </c:pt>
                <c:pt idx="20" formatCode="0">
                  <c:v>0</c:v>
                </c:pt>
                <c:pt idx="21" formatCode="0">
                  <c:v>0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</c:v>
                </c:pt>
                <c:pt idx="25" formatCode="0">
                  <c:v>0</c:v>
                </c:pt>
                <c:pt idx="26" formatCode="0">
                  <c:v>20</c:v>
                </c:pt>
                <c:pt idx="27" formatCode="0">
                  <c:v>0</c:v>
                </c:pt>
                <c:pt idx="28" formatCode="0">
                  <c:v>-5</c:v>
                </c:pt>
                <c:pt idx="29" formatCode="0">
                  <c:v>-10</c:v>
                </c:pt>
                <c:pt idx="30" formatCode="0">
                  <c:v>15</c:v>
                </c:pt>
                <c:pt idx="32" formatCode="0">
                  <c:v>0</c:v>
                </c:pt>
                <c:pt idx="33" formatCode="0">
                  <c:v>-5</c:v>
                </c:pt>
                <c:pt idx="34" formatCode="0">
                  <c:v>0</c:v>
                </c:pt>
                <c:pt idx="35" formatCode="0">
                  <c:v>-30</c:v>
                </c:pt>
                <c:pt idx="37" formatCode="0">
                  <c:v>-5</c:v>
                </c:pt>
                <c:pt idx="38" formatCode="0">
                  <c:v>0</c:v>
                </c:pt>
                <c:pt idx="39" formatCode="0">
                  <c:v>5</c:v>
                </c:pt>
                <c:pt idx="40" formatCode="0">
                  <c:v>-20</c:v>
                </c:pt>
                <c:pt idx="41" formatCode="0">
                  <c:v>-30</c:v>
                </c:pt>
                <c:pt idx="42" formatCode="0">
                  <c:v>0</c:v>
                </c:pt>
                <c:pt idx="43" formatCode="0">
                  <c:v>-15</c:v>
                </c:pt>
                <c:pt idx="44" formatCode="0">
                  <c:v>-25</c:v>
                </c:pt>
                <c:pt idx="45" formatCode="0">
                  <c:v>-25</c:v>
                </c:pt>
                <c:pt idx="46" formatCode="0">
                  <c:v>0</c:v>
                </c:pt>
                <c:pt idx="47" formatCode="0">
                  <c:v>0</c:v>
                </c:pt>
                <c:pt idx="48" formatCode="0">
                  <c:v>0</c:v>
                </c:pt>
                <c:pt idx="49" formatCode="0">
                  <c:v>-20</c:v>
                </c:pt>
                <c:pt idx="50" formatCode="0">
                  <c:v>-15</c:v>
                </c:pt>
                <c:pt idx="51" formatCode="0">
                  <c:v>-5</c:v>
                </c:pt>
                <c:pt idx="52" formatCode="0">
                  <c:v>-15</c:v>
                </c:pt>
                <c:pt idx="53" formatCode="0">
                  <c:v>0</c:v>
                </c:pt>
                <c:pt idx="54" formatCode="0">
                  <c:v>0</c:v>
                </c:pt>
                <c:pt idx="55" formatCode="0">
                  <c:v>10</c:v>
                </c:pt>
                <c:pt idx="56" formatCode="0">
                  <c:v>-25</c:v>
                </c:pt>
                <c:pt idx="57" formatCode="0">
                  <c:v>0</c:v>
                </c:pt>
                <c:pt idx="58" formatCode="0">
                  <c:v>-5</c:v>
                </c:pt>
                <c:pt idx="59" formatCode="0">
                  <c:v>-10</c:v>
                </c:pt>
                <c:pt idx="66" formatCode="0">
                  <c:v>-15</c:v>
                </c:pt>
                <c:pt idx="85" formatCode="0">
                  <c:v>-15</c:v>
                </c:pt>
                <c:pt idx="89" formatCode="0">
                  <c:v>0</c:v>
                </c:pt>
                <c:pt idx="91" formatCode="0">
                  <c:v>0</c:v>
                </c:pt>
                <c:pt idx="92" formatCode="0">
                  <c:v>5</c:v>
                </c:pt>
                <c:pt idx="93" formatCode="0">
                  <c:v>0</c:v>
                </c:pt>
                <c:pt idx="100" formatCode="0">
                  <c:v>-30</c:v>
                </c:pt>
                <c:pt idx="119" formatCode="0">
                  <c:v>0</c:v>
                </c:pt>
                <c:pt idx="123" formatCode="0">
                  <c:v>5</c:v>
                </c:pt>
                <c:pt idx="125" formatCode="0">
                  <c:v>-15</c:v>
                </c:pt>
                <c:pt idx="126" formatCode="0">
                  <c:v>-35</c:v>
                </c:pt>
                <c:pt idx="127" formatCode="0">
                  <c:v>-10</c:v>
                </c:pt>
                <c:pt idx="128" formatCode="0">
                  <c:v>0</c:v>
                </c:pt>
                <c:pt idx="129" formatCode="0">
                  <c:v>0</c:v>
                </c:pt>
                <c:pt idx="132" formatCode="0">
                  <c:v>-10</c:v>
                </c:pt>
                <c:pt idx="133" formatCode="0">
                  <c:v>-10</c:v>
                </c:pt>
                <c:pt idx="134" formatCode="0">
                  <c:v>0</c:v>
                </c:pt>
                <c:pt idx="135" formatCode="0">
                  <c:v>0</c:v>
                </c:pt>
                <c:pt idx="136" formatCode="0">
                  <c:v>0</c:v>
                </c:pt>
                <c:pt idx="137" formatCode="0">
                  <c:v>-60</c:v>
                </c:pt>
                <c:pt idx="138" formatCode="0">
                  <c:v>-10</c:v>
                </c:pt>
                <c:pt idx="139" formatCode="0">
                  <c:v>-30</c:v>
                </c:pt>
                <c:pt idx="140" formatCode="0">
                  <c:v>-10</c:v>
                </c:pt>
                <c:pt idx="141" formatCode="0">
                  <c:v>-5</c:v>
                </c:pt>
                <c:pt idx="142" formatCode="0">
                  <c:v>-25</c:v>
                </c:pt>
                <c:pt idx="143" formatCode="0">
                  <c:v>0</c:v>
                </c:pt>
                <c:pt idx="144" formatCode="0">
                  <c:v>-5</c:v>
                </c:pt>
                <c:pt idx="145" formatCode="0">
                  <c:v>-5</c:v>
                </c:pt>
                <c:pt idx="146" formatCode="0">
                  <c:v>-10</c:v>
                </c:pt>
                <c:pt idx="147" formatCode="0">
                  <c:v>0</c:v>
                </c:pt>
                <c:pt idx="148" formatCode="0">
                  <c:v>0</c:v>
                </c:pt>
                <c:pt idx="151" formatCode="0">
                  <c:v>-5</c:v>
                </c:pt>
                <c:pt idx="152" formatCode="0">
                  <c:v>5</c:v>
                </c:pt>
                <c:pt idx="153" formatCode="0">
                  <c:v>0</c:v>
                </c:pt>
                <c:pt idx="154" formatCode="0">
                  <c:v>-5</c:v>
                </c:pt>
                <c:pt idx="155" formatCode="0">
                  <c:v>-20</c:v>
                </c:pt>
                <c:pt idx="156" formatCode="0">
                  <c:v>5</c:v>
                </c:pt>
                <c:pt idx="157" formatCode="0">
                  <c:v>0</c:v>
                </c:pt>
                <c:pt idx="158" formatCode="0">
                  <c:v>-15</c:v>
                </c:pt>
                <c:pt idx="159" formatCode="0">
                  <c:v>-10</c:v>
                </c:pt>
                <c:pt idx="160" formatCode="0">
                  <c:v>-10</c:v>
                </c:pt>
                <c:pt idx="161" formatCode="0">
                  <c:v>-25</c:v>
                </c:pt>
                <c:pt idx="162" formatCode="0">
                  <c:v>0</c:v>
                </c:pt>
                <c:pt idx="163" formatCode="0">
                  <c:v>-5</c:v>
                </c:pt>
                <c:pt idx="164" formatCode="0">
                  <c:v>5</c:v>
                </c:pt>
                <c:pt idx="165" formatCode="0">
                  <c:v>-45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59-1F42-B5C2-5F5B7BB80A33}"/>
            </c:ext>
          </c:extLst>
        </c:ser>
        <c:ser>
          <c:idx val="1"/>
          <c:order val="1"/>
          <c:tx>
            <c:v>Lower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359-1F42-B5C2-5F5B7BB80A33}"/>
              </c:ext>
            </c:extLst>
          </c:dPt>
          <c:xVal>
            <c:numRef>
              <c:f>'8000Hz'!$U$14:$U$15</c:f>
              <c:numCache>
                <c:formatCode>General</c:formatCode>
                <c:ptCount val="2"/>
                <c:pt idx="0">
                  <c:v>0</c:v>
                </c:pt>
                <c:pt idx="1">
                  <c:v>92.5</c:v>
                </c:pt>
              </c:numCache>
            </c:numRef>
          </c:xVal>
          <c:yVal>
            <c:numRef>
              <c:f>'8000Hz'!$W$14:$W$15</c:f>
              <c:numCache>
                <c:formatCode>0.00</c:formatCode>
                <c:ptCount val="2"/>
                <c:pt idx="0">
                  <c:v>-32.765390215113875</c:v>
                </c:pt>
                <c:pt idx="1">
                  <c:v>-32.765390215113875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359-1F42-B5C2-5F5B7BB80A33}"/>
            </c:ext>
          </c:extLst>
        </c:ser>
        <c:ser>
          <c:idx val="2"/>
          <c:order val="2"/>
          <c:tx>
            <c:v>Upper</c:v>
          </c:tx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'8000Hz'!$U$14:$U$15</c:f>
              <c:numCache>
                <c:formatCode>General</c:formatCode>
                <c:ptCount val="2"/>
                <c:pt idx="0">
                  <c:v>0</c:v>
                </c:pt>
                <c:pt idx="1">
                  <c:v>92.5</c:v>
                </c:pt>
              </c:numCache>
            </c:numRef>
          </c:xVal>
          <c:yVal>
            <c:numRef>
              <c:f>'8000Hz'!$X$14:$X$15</c:f>
              <c:numCache>
                <c:formatCode>0.00</c:formatCode>
                <c:ptCount val="2"/>
                <c:pt idx="0">
                  <c:v>18.012914967589126</c:v>
                </c:pt>
                <c:pt idx="1">
                  <c:v>18.012914967589126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59-1F42-B5C2-5F5B7BB80A33}"/>
            </c:ext>
          </c:extLst>
        </c:ser>
        <c:ser>
          <c:idx val="3"/>
          <c:order val="3"/>
          <c:tx>
            <c:v>-10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59-1F42-B5C2-5F5B7BB80A33}"/>
              </c:ext>
            </c:extLst>
          </c:dPt>
          <c:xVal>
            <c:numRef>
              <c:f>'8000Hz'!$U$14:$U$15</c:f>
              <c:numCache>
                <c:formatCode>General</c:formatCode>
                <c:ptCount val="2"/>
                <c:pt idx="0">
                  <c:v>0</c:v>
                </c:pt>
                <c:pt idx="1">
                  <c:v>92.5</c:v>
                </c:pt>
              </c:numCache>
            </c:numRef>
          </c:xVal>
          <c:yVal>
            <c:numRef>
              <c:f>'8000Hz'!$Y$14:$Y$15</c:f>
              <c:numCache>
                <c:formatCode>0.00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359-1F42-B5C2-5F5B7BB80A33}"/>
            </c:ext>
          </c:extLst>
        </c:ser>
        <c:ser>
          <c:idx val="4"/>
          <c:order val="4"/>
          <c:tx>
            <c:v>10</c:v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'8000Hz'!$U$14:$U$15</c:f>
              <c:numCache>
                <c:formatCode>General</c:formatCode>
                <c:ptCount val="2"/>
                <c:pt idx="0">
                  <c:v>0</c:v>
                </c:pt>
                <c:pt idx="1">
                  <c:v>92.5</c:v>
                </c:pt>
              </c:numCache>
            </c:numRef>
          </c:xVal>
          <c:yVal>
            <c:numRef>
              <c:f>'8000Hz'!$Z$14:$Z$15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359-1F42-B5C2-5F5B7BB80A33}"/>
            </c:ext>
          </c:extLst>
        </c:ser>
        <c:ser>
          <c:idx val="5"/>
          <c:order val="5"/>
          <c:tx>
            <c:v>Mean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359-1F42-B5C2-5F5B7BB80A33}"/>
              </c:ext>
            </c:extLst>
          </c:dPt>
          <c:xVal>
            <c:numRef>
              <c:f>'8000Hz'!$U$14:$U$15</c:f>
              <c:numCache>
                <c:formatCode>General</c:formatCode>
                <c:ptCount val="2"/>
                <c:pt idx="0">
                  <c:v>0</c:v>
                </c:pt>
                <c:pt idx="1">
                  <c:v>92.5</c:v>
                </c:pt>
              </c:numCache>
            </c:numRef>
          </c:xVal>
          <c:yVal>
            <c:numRef>
              <c:f>'8000Hz'!$V$14:$V$15</c:f>
              <c:numCache>
                <c:formatCode>0.00</c:formatCode>
                <c:ptCount val="2"/>
                <c:pt idx="0">
                  <c:v>-7.3762376237623766</c:v>
                </c:pt>
                <c:pt idx="1">
                  <c:v>-7.3762376237623766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359-1F42-B5C2-5F5B7BB80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507775"/>
        <c:axId val="325556303"/>
      </c:scatterChart>
      <c:valAx>
        <c:axId val="325507775"/>
        <c:scaling>
          <c:orientation val="minMax"/>
          <c:max val="9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56303"/>
        <c:crosses val="autoZero"/>
        <c:crossBetween val="midCat"/>
      </c:valAx>
      <c:valAx>
        <c:axId val="325556303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07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9130-A6B2-501F-37C0-51B3BC134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64F70-AB9F-A401-3BC8-6377C301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919-6B05-64B3-B76C-1AF6A94F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F6E8-7520-0CD3-49E3-F91BC93C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F23B-3633-D001-F4A9-8E32735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4B90-F6D0-2549-CABB-9558647A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B2E6C-1FCB-9A0A-598F-164BB2123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9B4DC-0D22-B359-97EB-8EE63BBB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3CF6-EF12-E7D7-4A28-EA79D4BD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EDBA2-AF2E-014B-A1C7-9311467C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A5613-EF66-7411-07EA-32E87796C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85C16-2648-25D0-2FB1-65C2BB7B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EBB1D-F593-323F-9005-C9D92795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B417D-EEBA-8940-826D-219D3F6C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4C2F0-B09C-C99B-4516-C4AF35B3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EA7C-D493-07F2-B0F2-3059EE9F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28A2-B207-A366-BDCC-8CC6AF03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03C6-1390-EB3A-0935-F199F216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9314-19E4-C918-13E0-35AE5349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1372-A132-C325-9352-B7E90FCF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7627-E03F-561E-4DC0-C262FCB5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105FB-F0EB-4809-0DEB-5BE9A66D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29B5-9AB3-755E-3318-A16EAD7C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300C-E14C-BC26-DAC2-FBC28FE8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7E4C-6B68-0CEB-935F-4D3CB935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FC82-52D5-50E0-C024-77FE9DFC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2FDA-6DDE-2C4B-567D-FE8571807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B954-728A-EB8B-5ED7-60DC47D6B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2371-9051-3D68-EF18-CBCD3D59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9FD8-F82C-151D-6D65-DFFCDC86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6C96C-9736-BDF3-BF06-101BC836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D83-9DFE-36CA-292C-49AB9ECE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FB0E8-6254-1B37-B61C-BCE09ADF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C71C8-6203-A386-9AD6-CE64DF423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E1A5D-2D3E-86D0-24F6-B2509DEE3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D6A8F-4597-995B-A6A5-F17E7F607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7220-6A00-E30E-C8E8-5262F09A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A0AD9-0474-C160-6ED5-732562F3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8AC62-9FA3-F45A-DDE6-F86C8DA4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1630-C1E8-3D8A-4638-4F7D15CE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E6125-2184-0094-54FE-014A0ADB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81E53-62AF-5E5C-5C5C-64ACBB5F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B8D4F-D4E1-4B64-F921-E48AC47F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14639-23EF-1BB0-1CFD-2E811EC5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F1D5-3ACA-4C8A-2452-341B839D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3288-00C5-B379-A6D2-298B89F4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C077-5CCE-AB8D-BCA7-98F0EC72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A38F-F464-5BFB-7C8D-9CE4BD73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AD24A-9AFB-2B86-CA9F-5466F048F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81982-6F15-0DC0-0633-13BF85CD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8B859-DE99-B95E-312D-618BC4A6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8A34-C845-D768-D767-521BAB7B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31A8-0093-3944-5521-A9B69167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674DF-E879-E54B-8A0D-55473906A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A795D-FF50-BBBF-AABE-B8C07D840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16E7E-4E9A-A6CD-5683-810666AD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56E89-33FC-F780-5FD1-E54E35D1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8AC48-B38F-0670-B813-20ED8D26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035E8-4E10-7000-F113-AFAC95D8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1DFD-8A6F-1867-328C-5B152397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41DED-57A8-FB0D-AEC9-5E4E41967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439E-CF0F-E047-BB34-5F5BC0687D71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4E18-77F4-67AC-CAE0-537C6C452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6FF50-FE39-B8BB-A7E8-3EBF0DA80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D2D7-B6F8-8D48-87E8-C273FE60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B5FC-B4C4-5A32-F926-AD1B201B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420"/>
            <a:ext cx="9144000" cy="2387600"/>
          </a:xfrm>
        </p:spPr>
        <p:txBody>
          <a:bodyPr/>
          <a:lstStyle/>
          <a:p>
            <a:r>
              <a:rPr lang="en-US" b="1" dirty="0"/>
              <a:t>FOR ONLINE PUBLICATION ONLY</a:t>
            </a:r>
          </a:p>
        </p:txBody>
      </p:sp>
    </p:spTree>
    <p:extLst>
      <p:ext uri="{BB962C8B-B14F-4D97-AF65-F5344CB8AC3E}">
        <p14:creationId xmlns:p14="http://schemas.microsoft.com/office/powerpoint/2010/main" val="365735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71C14CA-A902-2919-A657-BE25BE55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14" y="728033"/>
            <a:ext cx="11076972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 reported usability: mean, median and interquartile range (IQR) of responses for each question of the “mHealth App Usability Questionnaire (MUAQ) for Standalone mHealth Apps Used by Healthcare Patients”.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3">
            <a:extLst>
              <a:ext uri="{FF2B5EF4-FFF2-40B4-BE49-F238E27FC236}">
                <a16:creationId xmlns:a16="http://schemas.microsoft.com/office/drawing/2014/main" id="{0B7D10A4-C1A1-B165-AE74-30837753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92" y="1823013"/>
            <a:ext cx="8244206" cy="41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F19C25-68DD-8CBD-229B-7FB56329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7" y="171550"/>
            <a:ext cx="113453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ii: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Clinician reported usability proportion of responses for each question of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“mHealth App Usability Questionnaire (MUAQ) for Standalone mHealth Apps Used by Healthcare Providers”.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098B23CC-3027-C227-E202-D8966F6A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2" y="1284884"/>
            <a:ext cx="8179858" cy="5236499"/>
          </a:xfrm>
          <a:prstGeom prst="rect">
            <a:avLst/>
          </a:prstGeom>
          <a:noFill/>
          <a:ln w="1905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31E5B0-F2E3-3911-E308-9BE458039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730724"/>
              </p:ext>
            </p:extLst>
          </p:nvPr>
        </p:nvGraphicFramePr>
        <p:xfrm>
          <a:off x="569913" y="1305719"/>
          <a:ext cx="4077335" cy="264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12">
            <a:extLst>
              <a:ext uri="{FF2B5EF4-FFF2-40B4-BE49-F238E27FC236}">
                <a16:creationId xmlns:a16="http://schemas.microsoft.com/office/drawing/2014/main" id="{610CB43A-2D49-4384-0EA1-6118A11B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81" y="1913467"/>
            <a:ext cx="1912937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E48C86D-D689-87F5-4684-5321EA79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615" y="454336"/>
            <a:ext cx="7206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iii: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Bland-Altman plot and agreement limit – 500Hz and KEY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CCE969-3E99-B2A9-CB12-EF62C0583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2" y="11006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00865C-0BAA-3929-99DC-5B175C4A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158502"/>
            <a:ext cx="56480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iv: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Bland-Altman plot and agreement limit – 1kHz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56F2E6-25F7-9FFC-93FD-D0C460A49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097301"/>
              </p:ext>
            </p:extLst>
          </p:nvPr>
        </p:nvGraphicFramePr>
        <p:xfrm>
          <a:off x="1039342" y="1995593"/>
          <a:ext cx="4077335" cy="25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D25CE4B-1120-7503-223E-8FEA93ED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E733C02-A87E-4584-AB3C-86F5258EA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362451-A6E9-7266-C612-369319DBAD92}"/>
              </a:ext>
            </a:extLst>
          </p:cNvPr>
          <p:cNvGraphicFramePr/>
          <p:nvPr/>
        </p:nvGraphicFramePr>
        <p:xfrm>
          <a:off x="868680" y="1281430"/>
          <a:ext cx="4077335" cy="250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B12BC7BA-B112-602D-5115-51F1E02AA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635"/>
            <a:ext cx="56480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v: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Bland-Altman plot and agreement limit – 2kHz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9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342CCE-EFB6-3404-A1BD-62300D77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79" y="701302"/>
            <a:ext cx="5705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vi: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Bland-Altman plot and agreement limit – 4kHz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C55EC1-DB39-122E-A021-3CFF61369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087958"/>
              </p:ext>
            </p:extLst>
          </p:nvPr>
        </p:nvGraphicFramePr>
        <p:xfrm>
          <a:off x="447979" y="1880446"/>
          <a:ext cx="4077335" cy="241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72AF059-13E2-25FD-DE84-2169048C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2677D71-40CF-ABBB-9E48-980C96E20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79" y="624572"/>
            <a:ext cx="5777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Chart vii: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Bland-Altman plot and agreement limit – 8kHz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70CB61-FBE4-A4DC-0767-4EF9E677BF1A}"/>
              </a:ext>
            </a:extLst>
          </p:cNvPr>
          <p:cNvGraphicFramePr/>
          <p:nvPr/>
        </p:nvGraphicFramePr>
        <p:xfrm>
          <a:off x="922655" y="1438275"/>
          <a:ext cx="4077335" cy="26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7A3CBB5-9921-730C-6B02-D2C28A046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FOR ONLINE PUBLICATION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ONLINE PUBLICATION ONLY</dc:title>
  <dc:creator>THOMPSON, Gabrielle (MANCHESTER UNIVERSITY NHS FOUNDATION TRUST)</dc:creator>
  <cp:lastModifiedBy>THOMPSON, Gabrielle (MANCHESTER UNIVERSITY NHS FOUNDATION TRUST)</cp:lastModifiedBy>
  <cp:revision>2</cp:revision>
  <dcterms:created xsi:type="dcterms:W3CDTF">2023-06-03T09:50:29Z</dcterms:created>
  <dcterms:modified xsi:type="dcterms:W3CDTF">2023-06-03T10:19:14Z</dcterms:modified>
</cp:coreProperties>
</file>