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5"/>
    <p:restoredTop sz="94670"/>
  </p:normalViewPr>
  <p:slideViewPr>
    <p:cSldViewPr snapToGrid="0" snapToObjects="1">
      <p:cViewPr varScale="1">
        <p:scale>
          <a:sx n="109" d="100"/>
          <a:sy n="109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2FADA-9221-FD43-B6A3-0BF863CA174C}" type="datetimeFigureOut">
              <a:rPr lang="en-US" smtClean="0"/>
              <a:t>5/13/23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1378E-D251-E44D-A826-848665787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7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F1378E-D251-E44D-A826-8486657879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7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D05B1-CB38-A048-81FC-D634784B2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71B54-F0E3-1348-A287-9343928A5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BB4BB-8816-FE43-B2B1-5C1D201C7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48AAB-A7E1-D44C-A262-2AF873CE9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6D0CD-D047-AF4F-8E17-3F08D47B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4EB52-FDF0-2548-B373-EB2DB6320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CC4BCC-D028-8847-8CBC-5B8D8702B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9D448-6D0F-4642-B10F-2CADD7792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C5EC3-E00A-174F-91D3-4EE370E3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D63D2-8833-5847-A1D9-61414A27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0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5AD985-1F3A-954A-9DE4-DF5DFDC76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81BDAC-19A4-524A-AEF7-F34052309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48E6D-CF87-D648-A476-CCDB4E69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2581A-ACB1-814A-A923-2A15903EC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AB01C-D46D-294A-B8B9-961DC1908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5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8374-AB84-BE42-BCFF-F7D9C0C6D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8D4FA-0EFA-7445-BEE0-3A2D522FB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B83EB-89D2-8548-89AD-05618D66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C3AE6-5E99-A844-9EEB-F0CDBA95C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E476-DA1A-254C-92A2-2DB66F717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5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D3E2F-CCBC-D442-9BC4-3E89C8CB1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8902C-DFD2-4143-B0FA-0F49FB3D0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FBDB4-A96A-034E-A309-008AEA964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14E0F-78F2-A64F-8A3A-C9A4032D4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13470-D794-7543-9820-9698A0A9B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6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3202E-9B3B-2F4B-A894-C0AA6A59A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82246-3DFE-3747-A482-ADBB48215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1AFFC-071A-8F46-9488-C9349C11C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C7B1B-ABE1-D641-ABFD-4FC298F49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3708F-8108-6142-B25A-91C0A6A19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C9B57-FCFF-3745-B156-33C38336B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1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5D945-9B2D-2747-9FE2-5156D5ABF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F962A-9320-6046-B1AB-E7DBA9AF8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1BF827-0163-654A-A42F-132F35287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845CF6-2F6B-6540-B038-DB2D2288AC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524A67-953C-3047-9FF1-B29F862319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F80518-8BA8-2F4F-8569-D715BEC64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792EF6-5219-4A48-A1A9-CBD3A07BC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0FA568-07E7-D54C-A335-E211096C6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0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3D5C-B178-C74B-A7CF-8C23DB568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37C4F1-81F5-584A-89F5-71131675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E80A-B7EB-AD4D-B9B3-D455139A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63DCE-D44E-5648-8C0F-E1804C86F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6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98103D-C364-3041-94DA-1648489D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62EF0B-3ED0-8A4B-AD16-2CB83C472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CB329-6AA2-1B43-8349-7D5C45319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5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4FD73-D1BD-1243-8E84-76E1C14E5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0D36B-90B9-294D-8CB6-D8A1A5E2E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BB5597-A633-8347-BAE6-59988C80A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9AA17-9BB2-9E4D-93A7-46EBF5A7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903932-92D7-2944-B1B5-6DA374ED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33C898-5078-7840-BE90-1B709209B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4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56EFC-92E5-404F-891B-E1B6A2167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64766F-0444-6B4F-A317-1ABC8BA3DE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DB52FF-3C27-BC45-B9BC-D6F284DE7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21435-93EB-8845-A6BA-8C44B6A36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18E8F-135A-EA47-85D7-F420850E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35EAD-7869-9544-9B93-C6CA475A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7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3BFA6E-E9DB-4D42-AD1F-742CDC1B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BEB54-2FBB-0843-9479-A4A8A4A78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F10AC-5084-224D-8CDB-093420D63C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0EA4C-2408-6743-A59E-47E0FCEEF1AF}" type="datetimeFigureOut">
              <a:rPr lang="en-US" smtClean="0"/>
              <a:t>5/13/23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3A767-CB71-7344-91FF-6272CA986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52D84-A5F7-9E4F-91D1-0C900D222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84EA3-63DE-6641-ADF1-738329713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" name="Table 234">
            <a:extLst>
              <a:ext uri="{FF2B5EF4-FFF2-40B4-BE49-F238E27FC236}">
                <a16:creationId xmlns:a16="http://schemas.microsoft.com/office/drawing/2014/main" id="{8EC9C692-0BAF-7D49-81EC-00C10659F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153826"/>
              </p:ext>
            </p:extLst>
          </p:nvPr>
        </p:nvGraphicFramePr>
        <p:xfrm>
          <a:off x="297634" y="4909868"/>
          <a:ext cx="117309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096">
                  <a:extLst>
                    <a:ext uri="{9D8B030D-6E8A-4147-A177-3AD203B41FA5}">
                      <a16:colId xmlns:a16="http://schemas.microsoft.com/office/drawing/2014/main" val="33350181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Longitudinal  Analyses: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Scores for gender groups (GNC/GC) based on item 110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(CBCL/YSR)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66410"/>
                  </a:ext>
                </a:extLst>
              </a:tr>
            </a:tbl>
          </a:graphicData>
        </a:graphic>
      </p:graphicFrame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B5F23904-7FE9-9C4A-86A9-F96CB954B091}"/>
              </a:ext>
            </a:extLst>
          </p:cNvPr>
          <p:cNvCxnSpPr/>
          <p:nvPr/>
        </p:nvCxnSpPr>
        <p:spPr>
          <a:xfrm>
            <a:off x="2166928" y="994131"/>
            <a:ext cx="0" cy="71732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D3099AE-4586-AE42-855A-5B38B0738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943974"/>
              </p:ext>
            </p:extLst>
          </p:nvPr>
        </p:nvGraphicFramePr>
        <p:xfrm>
          <a:off x="1899765" y="751391"/>
          <a:ext cx="10106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00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Eligible: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CB53E20-7540-084A-B622-2174E8A92839}"/>
              </a:ext>
            </a:extLst>
          </p:cNvPr>
          <p:cNvSpPr/>
          <p:nvPr/>
        </p:nvSpPr>
        <p:spPr>
          <a:xfrm>
            <a:off x="4057275" y="439821"/>
            <a:ext cx="9765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8 years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335642-F743-604C-AD40-95D92C7DE46E}"/>
              </a:ext>
            </a:extLst>
          </p:cNvPr>
          <p:cNvSpPr/>
          <p:nvPr/>
        </p:nvSpPr>
        <p:spPr>
          <a:xfrm>
            <a:off x="6134072" y="439372"/>
            <a:ext cx="105509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10 years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5276DA-7311-9F4B-BEC8-55A036CF1696}"/>
              </a:ext>
            </a:extLst>
          </p:cNvPr>
          <p:cNvSpPr/>
          <p:nvPr/>
        </p:nvSpPr>
        <p:spPr>
          <a:xfrm>
            <a:off x="8334236" y="431089"/>
            <a:ext cx="105509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14 years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38CAE-149D-3342-B9CC-3A193AC44949}"/>
              </a:ext>
            </a:extLst>
          </p:cNvPr>
          <p:cNvSpPr/>
          <p:nvPr/>
        </p:nvSpPr>
        <p:spPr>
          <a:xfrm>
            <a:off x="10479842" y="439372"/>
            <a:ext cx="105509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17 years</a:t>
            </a:r>
          </a:p>
        </p:txBody>
      </p:sp>
      <p:graphicFrame>
        <p:nvGraphicFramePr>
          <p:cNvPr id="13" name="Table 5">
            <a:extLst>
              <a:ext uri="{FF2B5EF4-FFF2-40B4-BE49-F238E27FC236}">
                <a16:creationId xmlns:a16="http://schemas.microsoft.com/office/drawing/2014/main" id="{28259454-D6AE-D84F-921F-D3CFDB8AA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36251"/>
              </p:ext>
            </p:extLst>
          </p:nvPr>
        </p:nvGraphicFramePr>
        <p:xfrm>
          <a:off x="4001246" y="741628"/>
          <a:ext cx="108860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60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34721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Eligible: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34" name="Table 5">
            <a:extLst>
              <a:ext uri="{FF2B5EF4-FFF2-40B4-BE49-F238E27FC236}">
                <a16:creationId xmlns:a16="http://schemas.microsoft.com/office/drawing/2014/main" id="{517C81E5-B01E-D649-883E-A94F9BFAF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059515"/>
              </p:ext>
            </p:extLst>
          </p:nvPr>
        </p:nvGraphicFramePr>
        <p:xfrm>
          <a:off x="1880372" y="1722750"/>
          <a:ext cx="131273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73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Participated: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38" name="Table 5">
            <a:extLst>
              <a:ext uri="{FF2B5EF4-FFF2-40B4-BE49-F238E27FC236}">
                <a16:creationId xmlns:a16="http://schemas.microsoft.com/office/drawing/2014/main" id="{E704F71E-F3CF-D54D-8262-8055137D3E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246959"/>
              </p:ext>
            </p:extLst>
          </p:nvPr>
        </p:nvGraphicFramePr>
        <p:xfrm>
          <a:off x="2352909" y="2162821"/>
          <a:ext cx="108860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60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Incomplete: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39" name="Table 5">
            <a:extLst>
              <a:ext uri="{FF2B5EF4-FFF2-40B4-BE49-F238E27FC236}">
                <a16:creationId xmlns:a16="http://schemas.microsoft.com/office/drawing/2014/main" id="{634460D1-DE72-E540-BEAA-7655E5B3D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947845"/>
              </p:ext>
            </p:extLst>
          </p:nvPr>
        </p:nvGraphicFramePr>
        <p:xfrm>
          <a:off x="1887581" y="2593496"/>
          <a:ext cx="141409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09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Sample: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9B63BC69-F276-C84D-A3BB-6C56E0908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070142"/>
              </p:ext>
            </p:extLst>
          </p:nvPr>
        </p:nvGraphicFramePr>
        <p:xfrm>
          <a:off x="2557866" y="3104603"/>
          <a:ext cx="811531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3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42" name="Table 5">
            <a:extLst>
              <a:ext uri="{FF2B5EF4-FFF2-40B4-BE49-F238E27FC236}">
                <a16:creationId xmlns:a16="http://schemas.microsoft.com/office/drawing/2014/main" id="{EE5BAC61-0CFC-924A-AD87-8C72998ED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586684"/>
              </p:ext>
            </p:extLst>
          </p:nvPr>
        </p:nvGraphicFramePr>
        <p:xfrm>
          <a:off x="1410811" y="3099444"/>
          <a:ext cx="1069892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92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1 or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sp>
        <p:nvSpPr>
          <p:cNvPr id="50" name="Rectangle 49">
            <a:extLst>
              <a:ext uri="{FF2B5EF4-FFF2-40B4-BE49-F238E27FC236}">
                <a16:creationId xmlns:a16="http://schemas.microsoft.com/office/drawing/2014/main" id="{84D90D5A-BAD0-5743-9ABE-91054C2AA087}"/>
              </a:ext>
            </a:extLst>
          </p:cNvPr>
          <p:cNvSpPr/>
          <p:nvPr/>
        </p:nvSpPr>
        <p:spPr>
          <a:xfrm>
            <a:off x="1945757" y="431644"/>
            <a:ext cx="9765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5 years</a:t>
            </a:r>
          </a:p>
        </p:txBody>
      </p:sp>
      <p:graphicFrame>
        <p:nvGraphicFramePr>
          <p:cNvPr id="66" name="Table 5">
            <a:extLst>
              <a:ext uri="{FF2B5EF4-FFF2-40B4-BE49-F238E27FC236}">
                <a16:creationId xmlns:a16="http://schemas.microsoft.com/office/drawing/2014/main" id="{D810A8FD-40A9-6A40-8588-0618BC5FC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006567"/>
              </p:ext>
            </p:extLst>
          </p:nvPr>
        </p:nvGraphicFramePr>
        <p:xfrm>
          <a:off x="9284796" y="5590308"/>
          <a:ext cx="231631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31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 of Adolescent GC: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67" name="Table 5">
            <a:extLst>
              <a:ext uri="{FF2B5EF4-FFF2-40B4-BE49-F238E27FC236}">
                <a16:creationId xmlns:a16="http://schemas.microsoft.com/office/drawing/2014/main" id="{C79F330E-53CF-3445-8CAA-792B9B270E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375208"/>
              </p:ext>
            </p:extLst>
          </p:nvPr>
        </p:nvGraphicFramePr>
        <p:xfrm>
          <a:off x="7007712" y="5598051"/>
          <a:ext cx="2139248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9248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 of Adolescent GNC: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69" name="Table 5">
            <a:extLst>
              <a:ext uri="{FF2B5EF4-FFF2-40B4-BE49-F238E27FC236}">
                <a16:creationId xmlns:a16="http://schemas.microsoft.com/office/drawing/2014/main" id="{C9ECCCD9-1F52-3846-95A4-EA6F75587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247479"/>
              </p:ext>
            </p:extLst>
          </p:nvPr>
        </p:nvGraphicFramePr>
        <p:xfrm>
          <a:off x="8955393" y="4973159"/>
          <a:ext cx="146215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150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0 every time</a:t>
                      </a:r>
                    </a:p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(14 and 17 years)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70" name="Table 5">
            <a:extLst>
              <a:ext uri="{FF2B5EF4-FFF2-40B4-BE49-F238E27FC236}">
                <a16:creationId xmlns:a16="http://schemas.microsoft.com/office/drawing/2014/main" id="{66A90CFC-E966-2040-84F5-DA651D142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4920"/>
              </p:ext>
            </p:extLst>
          </p:nvPr>
        </p:nvGraphicFramePr>
        <p:xfrm>
          <a:off x="7348150" y="4973246"/>
          <a:ext cx="148309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3098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93906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1 or 2 at least once (14 or 17 years)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71" name="Table 5">
            <a:extLst>
              <a:ext uri="{FF2B5EF4-FFF2-40B4-BE49-F238E27FC236}">
                <a16:creationId xmlns:a16="http://schemas.microsoft.com/office/drawing/2014/main" id="{D306F211-BCD2-8E48-9C48-BF38CF91EA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51176"/>
              </p:ext>
            </p:extLst>
          </p:nvPr>
        </p:nvGraphicFramePr>
        <p:xfrm>
          <a:off x="2862323" y="4537489"/>
          <a:ext cx="123003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036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Sample: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sp>
        <p:nvSpPr>
          <p:cNvPr id="73" name="Rectangle 72">
            <a:extLst>
              <a:ext uri="{FF2B5EF4-FFF2-40B4-BE49-F238E27FC236}">
                <a16:creationId xmlns:a16="http://schemas.microsoft.com/office/drawing/2014/main" id="{3E315249-35A3-3941-83CE-4B91131A461F}"/>
              </a:ext>
            </a:extLst>
          </p:cNvPr>
          <p:cNvSpPr/>
          <p:nvPr/>
        </p:nvSpPr>
        <p:spPr>
          <a:xfrm>
            <a:off x="2739896" y="4224478"/>
            <a:ext cx="148309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Ages 5, 8, 10 years</a:t>
            </a:r>
          </a:p>
        </p:txBody>
      </p:sp>
      <p:graphicFrame>
        <p:nvGraphicFramePr>
          <p:cNvPr id="99" name="Table 5">
            <a:extLst>
              <a:ext uri="{FF2B5EF4-FFF2-40B4-BE49-F238E27FC236}">
                <a16:creationId xmlns:a16="http://schemas.microsoft.com/office/drawing/2014/main" id="{F6EEDA09-7B08-B642-9238-CE131D7A2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473333"/>
              </p:ext>
            </p:extLst>
          </p:nvPr>
        </p:nvGraphicFramePr>
        <p:xfrm>
          <a:off x="1665630" y="3607048"/>
          <a:ext cx="76533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33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GNC: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00" name="Table 5">
            <a:extLst>
              <a:ext uri="{FF2B5EF4-FFF2-40B4-BE49-F238E27FC236}">
                <a16:creationId xmlns:a16="http://schemas.microsoft.com/office/drawing/2014/main" id="{8A612B1D-D7AF-3A49-968A-B20B88A59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114949"/>
              </p:ext>
            </p:extLst>
          </p:nvPr>
        </p:nvGraphicFramePr>
        <p:xfrm>
          <a:off x="2567336" y="3605154"/>
          <a:ext cx="797187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187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01" name="Table 5">
            <a:extLst>
              <a:ext uri="{FF2B5EF4-FFF2-40B4-BE49-F238E27FC236}">
                <a16:creationId xmlns:a16="http://schemas.microsoft.com/office/drawing/2014/main" id="{7358171C-4096-A249-A8B8-A7A0CDDEF1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647775"/>
              </p:ext>
            </p:extLst>
          </p:nvPr>
        </p:nvGraphicFramePr>
        <p:xfrm>
          <a:off x="3594143" y="3102906"/>
          <a:ext cx="1069892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92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1 or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02" name="Table 5">
            <a:extLst>
              <a:ext uri="{FF2B5EF4-FFF2-40B4-BE49-F238E27FC236}">
                <a16:creationId xmlns:a16="http://schemas.microsoft.com/office/drawing/2014/main" id="{F0ABDF75-EADB-1B49-8BFE-516057A75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164230"/>
              </p:ext>
            </p:extLst>
          </p:nvPr>
        </p:nvGraphicFramePr>
        <p:xfrm>
          <a:off x="4749881" y="3098072"/>
          <a:ext cx="811531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3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03" name="Table 5">
            <a:extLst>
              <a:ext uri="{FF2B5EF4-FFF2-40B4-BE49-F238E27FC236}">
                <a16:creationId xmlns:a16="http://schemas.microsoft.com/office/drawing/2014/main" id="{A44B827B-242A-E84C-9A24-4E015997E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803074"/>
              </p:ext>
            </p:extLst>
          </p:nvPr>
        </p:nvGraphicFramePr>
        <p:xfrm>
          <a:off x="5714859" y="3096738"/>
          <a:ext cx="1069892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92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1 or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04" name="Table 5">
            <a:extLst>
              <a:ext uri="{FF2B5EF4-FFF2-40B4-BE49-F238E27FC236}">
                <a16:creationId xmlns:a16="http://schemas.microsoft.com/office/drawing/2014/main" id="{6F301C8C-A032-FA42-B017-D24E63F58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850148"/>
              </p:ext>
            </p:extLst>
          </p:nvPr>
        </p:nvGraphicFramePr>
        <p:xfrm>
          <a:off x="6873940" y="3098223"/>
          <a:ext cx="811531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3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05" name="Table 5">
            <a:extLst>
              <a:ext uri="{FF2B5EF4-FFF2-40B4-BE49-F238E27FC236}">
                <a16:creationId xmlns:a16="http://schemas.microsoft.com/office/drawing/2014/main" id="{FA17E174-A81E-184C-B30E-B69CCCABE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64758"/>
              </p:ext>
            </p:extLst>
          </p:nvPr>
        </p:nvGraphicFramePr>
        <p:xfrm>
          <a:off x="7929325" y="3099838"/>
          <a:ext cx="1069892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92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1 or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06" name="Table 5">
            <a:extLst>
              <a:ext uri="{FF2B5EF4-FFF2-40B4-BE49-F238E27FC236}">
                <a16:creationId xmlns:a16="http://schemas.microsoft.com/office/drawing/2014/main" id="{77267EF3-EA42-4740-8579-7579D12F0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93210"/>
              </p:ext>
            </p:extLst>
          </p:nvPr>
        </p:nvGraphicFramePr>
        <p:xfrm>
          <a:off x="9081667" y="3091471"/>
          <a:ext cx="811531" cy="268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3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68436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07" name="Table 5">
            <a:extLst>
              <a:ext uri="{FF2B5EF4-FFF2-40B4-BE49-F238E27FC236}">
                <a16:creationId xmlns:a16="http://schemas.microsoft.com/office/drawing/2014/main" id="{DACC3979-B804-804B-943E-FBFDA9E10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004632"/>
              </p:ext>
            </p:extLst>
          </p:nvPr>
        </p:nvGraphicFramePr>
        <p:xfrm>
          <a:off x="10088321" y="3080580"/>
          <a:ext cx="1069892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92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1 or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08" name="Table 5">
            <a:extLst>
              <a:ext uri="{FF2B5EF4-FFF2-40B4-BE49-F238E27FC236}">
                <a16:creationId xmlns:a16="http://schemas.microsoft.com/office/drawing/2014/main" id="{2FB1396C-595F-CF4A-B97F-9CD02823A9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364163"/>
              </p:ext>
            </p:extLst>
          </p:nvPr>
        </p:nvGraphicFramePr>
        <p:xfrm>
          <a:off x="11238522" y="3080580"/>
          <a:ext cx="811531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3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09" name="Table 5">
            <a:extLst>
              <a:ext uri="{FF2B5EF4-FFF2-40B4-BE49-F238E27FC236}">
                <a16:creationId xmlns:a16="http://schemas.microsoft.com/office/drawing/2014/main" id="{73BDC993-3CDC-D54C-9CA7-D21D8C30E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961195"/>
              </p:ext>
            </p:extLst>
          </p:nvPr>
        </p:nvGraphicFramePr>
        <p:xfrm>
          <a:off x="3819793" y="3624935"/>
          <a:ext cx="792391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39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GNC: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10" name="Table 5">
            <a:extLst>
              <a:ext uri="{FF2B5EF4-FFF2-40B4-BE49-F238E27FC236}">
                <a16:creationId xmlns:a16="http://schemas.microsoft.com/office/drawing/2014/main" id="{9BA33FD6-A227-D447-BDD5-E89FEBF8E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333535"/>
              </p:ext>
            </p:extLst>
          </p:nvPr>
        </p:nvGraphicFramePr>
        <p:xfrm>
          <a:off x="4731705" y="3624935"/>
          <a:ext cx="74581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81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11" name="Table 5">
            <a:extLst>
              <a:ext uri="{FF2B5EF4-FFF2-40B4-BE49-F238E27FC236}">
                <a16:creationId xmlns:a16="http://schemas.microsoft.com/office/drawing/2014/main" id="{E6512343-CFC8-664F-A50D-E720BB7A6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7774"/>
              </p:ext>
            </p:extLst>
          </p:nvPr>
        </p:nvGraphicFramePr>
        <p:xfrm>
          <a:off x="4559867" y="1157966"/>
          <a:ext cx="112973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33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Withdrawn, lost, death: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12" name="Table 5">
            <a:extLst>
              <a:ext uri="{FF2B5EF4-FFF2-40B4-BE49-F238E27FC236}">
                <a16:creationId xmlns:a16="http://schemas.microsoft.com/office/drawing/2014/main" id="{B58A610F-E819-0241-A125-3C2A2EEEC1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290135"/>
              </p:ext>
            </p:extLst>
          </p:nvPr>
        </p:nvGraphicFramePr>
        <p:xfrm>
          <a:off x="3992430" y="1722750"/>
          <a:ext cx="131273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73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Participated: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13" name="Table 5">
            <a:extLst>
              <a:ext uri="{FF2B5EF4-FFF2-40B4-BE49-F238E27FC236}">
                <a16:creationId xmlns:a16="http://schemas.microsoft.com/office/drawing/2014/main" id="{4EC040DA-E7AD-7947-A008-DE943E10B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74225"/>
              </p:ext>
            </p:extLst>
          </p:nvPr>
        </p:nvGraphicFramePr>
        <p:xfrm>
          <a:off x="4612188" y="2134823"/>
          <a:ext cx="108860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60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Incomplete: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14" name="Table 5">
            <a:extLst>
              <a:ext uri="{FF2B5EF4-FFF2-40B4-BE49-F238E27FC236}">
                <a16:creationId xmlns:a16="http://schemas.microsoft.com/office/drawing/2014/main" id="{D5FA4F6D-8606-654D-B0D7-BA836203B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364765"/>
              </p:ext>
            </p:extLst>
          </p:nvPr>
        </p:nvGraphicFramePr>
        <p:xfrm>
          <a:off x="3992429" y="2597424"/>
          <a:ext cx="1399525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525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Sample: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15" name="Table 5">
            <a:extLst>
              <a:ext uri="{FF2B5EF4-FFF2-40B4-BE49-F238E27FC236}">
                <a16:creationId xmlns:a16="http://schemas.microsoft.com/office/drawing/2014/main" id="{789A0DDA-4159-874E-B1E0-ECC7087C2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837542"/>
              </p:ext>
            </p:extLst>
          </p:nvPr>
        </p:nvGraphicFramePr>
        <p:xfrm>
          <a:off x="6100560" y="700982"/>
          <a:ext cx="108860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60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34721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Eligible: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16" name="Table 5">
            <a:extLst>
              <a:ext uri="{FF2B5EF4-FFF2-40B4-BE49-F238E27FC236}">
                <a16:creationId xmlns:a16="http://schemas.microsoft.com/office/drawing/2014/main" id="{393B875A-D6EF-0547-8BFE-F08365EE4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922294"/>
              </p:ext>
            </p:extLst>
          </p:nvPr>
        </p:nvGraphicFramePr>
        <p:xfrm>
          <a:off x="5983226" y="3630620"/>
          <a:ext cx="74581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81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GNC: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17" name="Table 5">
            <a:extLst>
              <a:ext uri="{FF2B5EF4-FFF2-40B4-BE49-F238E27FC236}">
                <a16:creationId xmlns:a16="http://schemas.microsoft.com/office/drawing/2014/main" id="{5CA3D052-9568-514E-B73D-7A6840F01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921892"/>
              </p:ext>
            </p:extLst>
          </p:nvPr>
        </p:nvGraphicFramePr>
        <p:xfrm>
          <a:off x="6900362" y="3616353"/>
          <a:ext cx="74581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81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18" name="Table 5">
            <a:extLst>
              <a:ext uri="{FF2B5EF4-FFF2-40B4-BE49-F238E27FC236}">
                <a16:creationId xmlns:a16="http://schemas.microsoft.com/office/drawing/2014/main" id="{5F83575C-9F7D-984F-8CD3-AE40A4212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751933"/>
              </p:ext>
            </p:extLst>
          </p:nvPr>
        </p:nvGraphicFramePr>
        <p:xfrm>
          <a:off x="6601581" y="1141578"/>
          <a:ext cx="113017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17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Withdrawn, lost, death: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19" name="Table 5">
            <a:extLst>
              <a:ext uri="{FF2B5EF4-FFF2-40B4-BE49-F238E27FC236}">
                <a16:creationId xmlns:a16="http://schemas.microsoft.com/office/drawing/2014/main" id="{1EE6E3B3-B83E-D945-AC00-03787B9C0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582087"/>
              </p:ext>
            </p:extLst>
          </p:nvPr>
        </p:nvGraphicFramePr>
        <p:xfrm>
          <a:off x="6092253" y="1679721"/>
          <a:ext cx="131273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73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Participated: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20" name="Table 5">
            <a:extLst>
              <a:ext uri="{FF2B5EF4-FFF2-40B4-BE49-F238E27FC236}">
                <a16:creationId xmlns:a16="http://schemas.microsoft.com/office/drawing/2014/main" id="{F489D58B-F2E1-E348-9B22-2465ED86A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251813"/>
              </p:ext>
            </p:extLst>
          </p:nvPr>
        </p:nvGraphicFramePr>
        <p:xfrm>
          <a:off x="6601582" y="2096271"/>
          <a:ext cx="108860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60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Incomplete: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21" name="Table 5">
            <a:extLst>
              <a:ext uri="{FF2B5EF4-FFF2-40B4-BE49-F238E27FC236}">
                <a16:creationId xmlns:a16="http://schemas.microsoft.com/office/drawing/2014/main" id="{1AE2CDE4-344C-5B4A-B7ED-366B3EF44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95561"/>
              </p:ext>
            </p:extLst>
          </p:nvPr>
        </p:nvGraphicFramePr>
        <p:xfrm>
          <a:off x="6086967" y="2582377"/>
          <a:ext cx="1460027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027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Sample: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22" name="Table 5">
            <a:extLst>
              <a:ext uri="{FF2B5EF4-FFF2-40B4-BE49-F238E27FC236}">
                <a16:creationId xmlns:a16="http://schemas.microsoft.com/office/drawing/2014/main" id="{FF735698-09DC-5241-BB8B-8840F231B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693324"/>
              </p:ext>
            </p:extLst>
          </p:nvPr>
        </p:nvGraphicFramePr>
        <p:xfrm>
          <a:off x="10100665" y="3610429"/>
          <a:ext cx="85613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130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GNC: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23" name="Table 5">
            <a:extLst>
              <a:ext uri="{FF2B5EF4-FFF2-40B4-BE49-F238E27FC236}">
                <a16:creationId xmlns:a16="http://schemas.microsoft.com/office/drawing/2014/main" id="{C952B247-D8FD-654A-9DA2-BF7866A48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78898"/>
              </p:ext>
            </p:extLst>
          </p:nvPr>
        </p:nvGraphicFramePr>
        <p:xfrm>
          <a:off x="11106076" y="3611287"/>
          <a:ext cx="75740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406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24" name="Table 5">
            <a:extLst>
              <a:ext uri="{FF2B5EF4-FFF2-40B4-BE49-F238E27FC236}">
                <a16:creationId xmlns:a16="http://schemas.microsoft.com/office/drawing/2014/main" id="{FDCABBED-1A02-3546-9E56-E5B4C6E7F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028278"/>
              </p:ext>
            </p:extLst>
          </p:nvPr>
        </p:nvGraphicFramePr>
        <p:xfrm>
          <a:off x="8904099" y="3611287"/>
          <a:ext cx="75740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406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25" name="Table 5">
            <a:extLst>
              <a:ext uri="{FF2B5EF4-FFF2-40B4-BE49-F238E27FC236}">
                <a16:creationId xmlns:a16="http://schemas.microsoft.com/office/drawing/2014/main" id="{B1BEFE22-EC0D-A84C-A03B-25D07FDD3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008347"/>
              </p:ext>
            </p:extLst>
          </p:nvPr>
        </p:nvGraphicFramePr>
        <p:xfrm>
          <a:off x="8023102" y="3615774"/>
          <a:ext cx="687114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114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GNC: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27" name="Table 5">
            <a:extLst>
              <a:ext uri="{FF2B5EF4-FFF2-40B4-BE49-F238E27FC236}">
                <a16:creationId xmlns:a16="http://schemas.microsoft.com/office/drawing/2014/main" id="{9119FF7B-04C6-254B-9928-3220CDA0A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752817"/>
              </p:ext>
            </p:extLst>
          </p:nvPr>
        </p:nvGraphicFramePr>
        <p:xfrm>
          <a:off x="10438882" y="2550731"/>
          <a:ext cx="131273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73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Sample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1229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28" name="Table 5">
            <a:extLst>
              <a:ext uri="{FF2B5EF4-FFF2-40B4-BE49-F238E27FC236}">
                <a16:creationId xmlns:a16="http://schemas.microsoft.com/office/drawing/2014/main" id="{3F0EA604-28C9-3B40-AFE9-D29E69435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732358"/>
              </p:ext>
            </p:extLst>
          </p:nvPr>
        </p:nvGraphicFramePr>
        <p:xfrm>
          <a:off x="10980183" y="2070244"/>
          <a:ext cx="1190747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747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Incomplete: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29" name="Table 5">
            <a:extLst>
              <a:ext uri="{FF2B5EF4-FFF2-40B4-BE49-F238E27FC236}">
                <a16:creationId xmlns:a16="http://schemas.microsoft.com/office/drawing/2014/main" id="{689D3144-6AFE-604C-9977-425E7DE9EA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997519"/>
              </p:ext>
            </p:extLst>
          </p:nvPr>
        </p:nvGraphicFramePr>
        <p:xfrm>
          <a:off x="10474900" y="1671773"/>
          <a:ext cx="131273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73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Participated: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30" name="Table 5">
            <a:extLst>
              <a:ext uri="{FF2B5EF4-FFF2-40B4-BE49-F238E27FC236}">
                <a16:creationId xmlns:a16="http://schemas.microsoft.com/office/drawing/2014/main" id="{8BA7D2DB-BE51-114E-9544-EA714EBE6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258314"/>
              </p:ext>
            </p:extLst>
          </p:nvPr>
        </p:nvGraphicFramePr>
        <p:xfrm>
          <a:off x="10984448" y="1120902"/>
          <a:ext cx="111611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12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Withdrawn, lost, death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626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31" name="Table 5">
            <a:extLst>
              <a:ext uri="{FF2B5EF4-FFF2-40B4-BE49-F238E27FC236}">
                <a16:creationId xmlns:a16="http://schemas.microsoft.com/office/drawing/2014/main" id="{9AFEF02B-3319-C743-9AE5-A89BABD68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313082"/>
              </p:ext>
            </p:extLst>
          </p:nvPr>
        </p:nvGraphicFramePr>
        <p:xfrm>
          <a:off x="10496599" y="692621"/>
          <a:ext cx="108860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60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34721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Eligible: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32" name="Table 5">
            <a:extLst>
              <a:ext uri="{FF2B5EF4-FFF2-40B4-BE49-F238E27FC236}">
                <a16:creationId xmlns:a16="http://schemas.microsoft.com/office/drawing/2014/main" id="{BF116853-D308-9544-A807-E57875C29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107371"/>
              </p:ext>
            </p:extLst>
          </p:nvPr>
        </p:nvGraphicFramePr>
        <p:xfrm>
          <a:off x="8317481" y="2579763"/>
          <a:ext cx="1406951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95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Sample: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33" name="Table 5">
            <a:extLst>
              <a:ext uri="{FF2B5EF4-FFF2-40B4-BE49-F238E27FC236}">
                <a16:creationId xmlns:a16="http://schemas.microsoft.com/office/drawing/2014/main" id="{2623986C-1B20-2743-9749-700A30C4E4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16537"/>
              </p:ext>
            </p:extLst>
          </p:nvPr>
        </p:nvGraphicFramePr>
        <p:xfrm>
          <a:off x="8844141" y="2074474"/>
          <a:ext cx="120041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416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Incomplete: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34" name="Table 5">
            <a:extLst>
              <a:ext uri="{FF2B5EF4-FFF2-40B4-BE49-F238E27FC236}">
                <a16:creationId xmlns:a16="http://schemas.microsoft.com/office/drawing/2014/main" id="{0F0CEDE7-D2DA-6D44-8CE1-778B16AC3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571541"/>
              </p:ext>
            </p:extLst>
          </p:nvPr>
        </p:nvGraphicFramePr>
        <p:xfrm>
          <a:off x="8271751" y="1671918"/>
          <a:ext cx="131273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73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Participated: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36" name="Table 5">
            <a:extLst>
              <a:ext uri="{FF2B5EF4-FFF2-40B4-BE49-F238E27FC236}">
                <a16:creationId xmlns:a16="http://schemas.microsoft.com/office/drawing/2014/main" id="{8C653D92-C543-C743-A6D3-2ACD1F0B6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7217"/>
              </p:ext>
            </p:extLst>
          </p:nvPr>
        </p:nvGraphicFramePr>
        <p:xfrm>
          <a:off x="8831248" y="1152011"/>
          <a:ext cx="111539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392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Withdrawn, lost, death: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137" name="Table 5">
            <a:extLst>
              <a:ext uri="{FF2B5EF4-FFF2-40B4-BE49-F238E27FC236}">
                <a16:creationId xmlns:a16="http://schemas.microsoft.com/office/drawing/2014/main" id="{07B552A3-720C-0D44-8718-AD18C48A6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843901"/>
              </p:ext>
            </p:extLst>
          </p:nvPr>
        </p:nvGraphicFramePr>
        <p:xfrm>
          <a:off x="8317481" y="700647"/>
          <a:ext cx="108860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60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34721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Eligible: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sp>
        <p:nvSpPr>
          <p:cNvPr id="138" name="Left Bracket 137">
            <a:extLst>
              <a:ext uri="{FF2B5EF4-FFF2-40B4-BE49-F238E27FC236}">
                <a16:creationId xmlns:a16="http://schemas.microsoft.com/office/drawing/2014/main" id="{6FC5A157-31EA-914C-9C22-4E84144FFAC5}"/>
              </a:ext>
            </a:extLst>
          </p:cNvPr>
          <p:cNvSpPr/>
          <p:nvPr/>
        </p:nvSpPr>
        <p:spPr>
          <a:xfrm>
            <a:off x="1642273" y="810197"/>
            <a:ext cx="106219" cy="1594053"/>
          </a:xfrm>
          <a:prstGeom prst="leftBracket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Left Bracket 138">
            <a:extLst>
              <a:ext uri="{FF2B5EF4-FFF2-40B4-BE49-F238E27FC236}">
                <a16:creationId xmlns:a16="http://schemas.microsoft.com/office/drawing/2014/main" id="{0E5DF4D3-AE50-724D-964C-48157C98951E}"/>
              </a:ext>
            </a:extLst>
          </p:cNvPr>
          <p:cNvSpPr/>
          <p:nvPr/>
        </p:nvSpPr>
        <p:spPr>
          <a:xfrm>
            <a:off x="1604734" y="2484715"/>
            <a:ext cx="84534" cy="534264"/>
          </a:xfrm>
          <a:prstGeom prst="leftBracket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81287E52-E904-2746-81B3-A6EF93106978}"/>
              </a:ext>
            </a:extLst>
          </p:cNvPr>
          <p:cNvCxnSpPr>
            <a:cxnSpLocks/>
          </p:cNvCxnSpPr>
          <p:nvPr/>
        </p:nvCxnSpPr>
        <p:spPr>
          <a:xfrm flipH="1">
            <a:off x="2141365" y="1976344"/>
            <a:ext cx="7287" cy="6147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5E57C91D-FB93-2A4A-80ED-2168C5148669}"/>
              </a:ext>
            </a:extLst>
          </p:cNvPr>
          <p:cNvCxnSpPr>
            <a:cxnSpLocks/>
          </p:cNvCxnSpPr>
          <p:nvPr/>
        </p:nvCxnSpPr>
        <p:spPr>
          <a:xfrm>
            <a:off x="2166247" y="1376820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BCF6EE06-C9D5-9149-838A-64539D049206}"/>
              </a:ext>
            </a:extLst>
          </p:cNvPr>
          <p:cNvCxnSpPr>
            <a:cxnSpLocks/>
          </p:cNvCxnSpPr>
          <p:nvPr/>
        </p:nvCxnSpPr>
        <p:spPr>
          <a:xfrm>
            <a:off x="2141716" y="2300858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" name="Table 153">
            <a:extLst>
              <a:ext uri="{FF2B5EF4-FFF2-40B4-BE49-F238E27FC236}">
                <a16:creationId xmlns:a16="http://schemas.microsoft.com/office/drawing/2014/main" id="{E8137E21-40E9-5D48-BAD9-B8F376033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0401"/>
              </p:ext>
            </p:extLst>
          </p:nvPr>
        </p:nvGraphicFramePr>
        <p:xfrm>
          <a:off x="328827" y="1247753"/>
          <a:ext cx="98098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982">
                  <a:extLst>
                    <a:ext uri="{9D8B030D-6E8A-4147-A177-3AD203B41FA5}">
                      <a16:colId xmlns:a16="http://schemas.microsoft.com/office/drawing/2014/main" val="33350181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 Raine Cohort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66410"/>
                  </a:ext>
                </a:extLst>
              </a:tr>
            </a:tbl>
          </a:graphicData>
        </a:graphic>
      </p:graphicFrame>
      <p:graphicFrame>
        <p:nvGraphicFramePr>
          <p:cNvPr id="154" name="Table 153">
            <a:extLst>
              <a:ext uri="{FF2B5EF4-FFF2-40B4-BE49-F238E27FC236}">
                <a16:creationId xmlns:a16="http://schemas.microsoft.com/office/drawing/2014/main" id="{FCA97921-A15F-8A45-8D77-AD47D77500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781862"/>
              </p:ext>
            </p:extLst>
          </p:nvPr>
        </p:nvGraphicFramePr>
        <p:xfrm>
          <a:off x="283438" y="2523302"/>
          <a:ext cx="98098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982">
                  <a:extLst>
                    <a:ext uri="{9D8B030D-6E8A-4147-A177-3AD203B41FA5}">
                      <a16:colId xmlns:a16="http://schemas.microsoft.com/office/drawing/2014/main" val="33350181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 Study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66410"/>
                  </a:ext>
                </a:extLst>
              </a:tr>
            </a:tbl>
          </a:graphicData>
        </a:graphic>
      </p:graphicFrame>
      <p:graphicFrame>
        <p:nvGraphicFramePr>
          <p:cNvPr id="155" name="Table 154">
            <a:extLst>
              <a:ext uri="{FF2B5EF4-FFF2-40B4-BE49-F238E27FC236}">
                <a16:creationId xmlns:a16="http://schemas.microsoft.com/office/drawing/2014/main" id="{9152C912-93A1-9843-A32D-18563AFAE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957953"/>
              </p:ext>
            </p:extLst>
          </p:nvPr>
        </p:nvGraphicFramePr>
        <p:xfrm>
          <a:off x="157593" y="3104603"/>
          <a:ext cx="1173096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096">
                  <a:extLst>
                    <a:ext uri="{9D8B030D-6E8A-4147-A177-3AD203B41FA5}">
                      <a16:colId xmlns:a16="http://schemas.microsoft.com/office/drawing/2014/main" val="33350181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Cross-sectional Analyses: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Scores for gender groups (GNC/GC)  based on item 110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(CBCL/YSR)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66410"/>
                  </a:ext>
                </a:extLst>
              </a:tr>
            </a:tbl>
          </a:graphicData>
        </a:graphic>
      </p:graphicFrame>
      <p:sp>
        <p:nvSpPr>
          <p:cNvPr id="140" name="Left Bracket 139">
            <a:extLst>
              <a:ext uri="{FF2B5EF4-FFF2-40B4-BE49-F238E27FC236}">
                <a16:creationId xmlns:a16="http://schemas.microsoft.com/office/drawing/2014/main" id="{A64DEF71-E50E-CD4E-8D41-022ADB29DA25}"/>
              </a:ext>
            </a:extLst>
          </p:cNvPr>
          <p:cNvSpPr/>
          <p:nvPr/>
        </p:nvSpPr>
        <p:spPr>
          <a:xfrm>
            <a:off x="1310417" y="3013649"/>
            <a:ext cx="97521" cy="946874"/>
          </a:xfrm>
          <a:prstGeom prst="leftBracket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own Arrow 155">
            <a:extLst>
              <a:ext uri="{FF2B5EF4-FFF2-40B4-BE49-F238E27FC236}">
                <a16:creationId xmlns:a16="http://schemas.microsoft.com/office/drawing/2014/main" id="{F9EFB6D4-460F-2844-8EBF-C7221C83F805}"/>
              </a:ext>
            </a:extLst>
          </p:cNvPr>
          <p:cNvSpPr/>
          <p:nvPr/>
        </p:nvSpPr>
        <p:spPr>
          <a:xfrm>
            <a:off x="117231" y="2567354"/>
            <a:ext cx="92905" cy="134852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68B01A6B-4FB8-1946-AC7A-B38EF792745D}"/>
              </a:ext>
            </a:extLst>
          </p:cNvPr>
          <p:cNvCxnSpPr>
            <a:cxnSpLocks/>
          </p:cNvCxnSpPr>
          <p:nvPr/>
        </p:nvCxnSpPr>
        <p:spPr>
          <a:xfrm>
            <a:off x="2739896" y="2837335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92B1D943-21CB-5847-9BD7-B2359FAF51F1}"/>
              </a:ext>
            </a:extLst>
          </p:cNvPr>
          <p:cNvCxnSpPr>
            <a:cxnSpLocks/>
          </p:cNvCxnSpPr>
          <p:nvPr/>
        </p:nvCxnSpPr>
        <p:spPr>
          <a:xfrm>
            <a:off x="2149481" y="2837336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1B227A5F-6F8F-184C-8533-0292BE2D8576}"/>
              </a:ext>
            </a:extLst>
          </p:cNvPr>
          <p:cNvCxnSpPr>
            <a:cxnSpLocks/>
          </p:cNvCxnSpPr>
          <p:nvPr/>
        </p:nvCxnSpPr>
        <p:spPr>
          <a:xfrm>
            <a:off x="2141365" y="3346442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B416C9D1-0952-9A4D-AB6C-C3D3E1AEDB87}"/>
              </a:ext>
            </a:extLst>
          </p:cNvPr>
          <p:cNvCxnSpPr>
            <a:cxnSpLocks/>
          </p:cNvCxnSpPr>
          <p:nvPr/>
        </p:nvCxnSpPr>
        <p:spPr>
          <a:xfrm>
            <a:off x="2739896" y="3342361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11608FBF-0F9C-114F-9AFA-5E967488F2E2}"/>
              </a:ext>
            </a:extLst>
          </p:cNvPr>
          <p:cNvCxnSpPr/>
          <p:nvPr/>
        </p:nvCxnSpPr>
        <p:spPr>
          <a:xfrm>
            <a:off x="4385986" y="997426"/>
            <a:ext cx="0" cy="71732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>
            <a:extLst>
              <a:ext uri="{FF2B5EF4-FFF2-40B4-BE49-F238E27FC236}">
                <a16:creationId xmlns:a16="http://schemas.microsoft.com/office/drawing/2014/main" id="{DB09354E-3188-C04C-B410-A972703BA007}"/>
              </a:ext>
            </a:extLst>
          </p:cNvPr>
          <p:cNvCxnSpPr>
            <a:cxnSpLocks/>
          </p:cNvCxnSpPr>
          <p:nvPr/>
        </p:nvCxnSpPr>
        <p:spPr>
          <a:xfrm flipH="1">
            <a:off x="4397907" y="1975654"/>
            <a:ext cx="7287" cy="6147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28A3EA32-17DA-9343-A7B9-29B3F85B25F8}"/>
              </a:ext>
            </a:extLst>
          </p:cNvPr>
          <p:cNvCxnSpPr>
            <a:cxnSpLocks/>
          </p:cNvCxnSpPr>
          <p:nvPr/>
        </p:nvCxnSpPr>
        <p:spPr>
          <a:xfrm>
            <a:off x="4281496" y="2836315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9B73E94D-B16A-C944-BC4B-B2479A8AD880}"/>
              </a:ext>
            </a:extLst>
          </p:cNvPr>
          <p:cNvCxnSpPr>
            <a:cxnSpLocks/>
          </p:cNvCxnSpPr>
          <p:nvPr/>
        </p:nvCxnSpPr>
        <p:spPr>
          <a:xfrm>
            <a:off x="4879083" y="2836315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E6A37004-F424-C249-9B06-19CCB2B690FB}"/>
              </a:ext>
            </a:extLst>
          </p:cNvPr>
          <p:cNvCxnSpPr>
            <a:cxnSpLocks/>
          </p:cNvCxnSpPr>
          <p:nvPr/>
        </p:nvCxnSpPr>
        <p:spPr>
          <a:xfrm>
            <a:off x="4281496" y="3349723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AB1A3814-3A59-F441-A2FF-8D889AB8A164}"/>
              </a:ext>
            </a:extLst>
          </p:cNvPr>
          <p:cNvCxnSpPr>
            <a:cxnSpLocks/>
          </p:cNvCxnSpPr>
          <p:nvPr/>
        </p:nvCxnSpPr>
        <p:spPr>
          <a:xfrm>
            <a:off x="4871206" y="3342361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402063CF-5814-B64C-9581-1072A9CA05E9}"/>
              </a:ext>
            </a:extLst>
          </p:cNvPr>
          <p:cNvCxnSpPr/>
          <p:nvPr/>
        </p:nvCxnSpPr>
        <p:spPr>
          <a:xfrm>
            <a:off x="6415110" y="944822"/>
            <a:ext cx="0" cy="71732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5FCC9E5E-A45B-8C42-9262-FB4BFD5AADFD}"/>
              </a:ext>
            </a:extLst>
          </p:cNvPr>
          <p:cNvCxnSpPr>
            <a:cxnSpLocks/>
          </p:cNvCxnSpPr>
          <p:nvPr/>
        </p:nvCxnSpPr>
        <p:spPr>
          <a:xfrm>
            <a:off x="6419842" y="3340578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D064FD92-4E27-AB4B-ACC4-F781A2F97E87}"/>
              </a:ext>
            </a:extLst>
          </p:cNvPr>
          <p:cNvCxnSpPr>
            <a:cxnSpLocks/>
          </p:cNvCxnSpPr>
          <p:nvPr/>
        </p:nvCxnSpPr>
        <p:spPr>
          <a:xfrm>
            <a:off x="4391883" y="1344128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89548625-61B3-A547-A464-089708ED07BD}"/>
              </a:ext>
            </a:extLst>
          </p:cNvPr>
          <p:cNvCxnSpPr>
            <a:cxnSpLocks/>
          </p:cNvCxnSpPr>
          <p:nvPr/>
        </p:nvCxnSpPr>
        <p:spPr>
          <a:xfrm>
            <a:off x="4405194" y="2259969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9129D9E7-256D-2244-BD28-8AFCABAFBB0C}"/>
              </a:ext>
            </a:extLst>
          </p:cNvPr>
          <p:cNvCxnSpPr>
            <a:cxnSpLocks/>
          </p:cNvCxnSpPr>
          <p:nvPr/>
        </p:nvCxnSpPr>
        <p:spPr>
          <a:xfrm>
            <a:off x="7065863" y="3349722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F9109D6A-26C3-474F-9B8E-B10C5A1B0D3B}"/>
              </a:ext>
            </a:extLst>
          </p:cNvPr>
          <p:cNvCxnSpPr>
            <a:cxnSpLocks/>
          </p:cNvCxnSpPr>
          <p:nvPr/>
        </p:nvCxnSpPr>
        <p:spPr>
          <a:xfrm>
            <a:off x="6402236" y="2836314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32B4247D-E7D1-ED47-8DD4-70E4765B0412}"/>
              </a:ext>
            </a:extLst>
          </p:cNvPr>
          <p:cNvCxnSpPr>
            <a:cxnSpLocks/>
          </p:cNvCxnSpPr>
          <p:nvPr/>
        </p:nvCxnSpPr>
        <p:spPr>
          <a:xfrm>
            <a:off x="7065863" y="2826217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>
            <a:extLst>
              <a:ext uri="{FF2B5EF4-FFF2-40B4-BE49-F238E27FC236}">
                <a16:creationId xmlns:a16="http://schemas.microsoft.com/office/drawing/2014/main" id="{5FAB0139-BEE6-4B42-AF49-CD7CB86A6DBE}"/>
              </a:ext>
            </a:extLst>
          </p:cNvPr>
          <p:cNvCxnSpPr>
            <a:cxnSpLocks/>
          </p:cNvCxnSpPr>
          <p:nvPr/>
        </p:nvCxnSpPr>
        <p:spPr>
          <a:xfrm flipH="1">
            <a:off x="6425335" y="1920733"/>
            <a:ext cx="7287" cy="6147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9BC3A19E-DE7F-AC44-A2B0-4BB228B2EE0F}"/>
              </a:ext>
            </a:extLst>
          </p:cNvPr>
          <p:cNvCxnSpPr>
            <a:cxnSpLocks/>
          </p:cNvCxnSpPr>
          <p:nvPr/>
        </p:nvCxnSpPr>
        <p:spPr>
          <a:xfrm>
            <a:off x="6424811" y="2211517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9" name="Table 5">
            <a:extLst>
              <a:ext uri="{FF2B5EF4-FFF2-40B4-BE49-F238E27FC236}">
                <a16:creationId xmlns:a16="http://schemas.microsoft.com/office/drawing/2014/main" id="{1D8AF8FF-98A7-4D43-B343-1BF4F8463B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020735"/>
              </p:ext>
            </p:extLst>
          </p:nvPr>
        </p:nvGraphicFramePr>
        <p:xfrm>
          <a:off x="2335316" y="1169904"/>
          <a:ext cx="112210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107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Withdrawn, lost, death: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54554DB9-EAFF-D14D-A72E-8CE9BF800409}"/>
              </a:ext>
            </a:extLst>
          </p:cNvPr>
          <p:cNvCxnSpPr>
            <a:cxnSpLocks/>
          </p:cNvCxnSpPr>
          <p:nvPr/>
        </p:nvCxnSpPr>
        <p:spPr>
          <a:xfrm>
            <a:off x="6424811" y="1323079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DFDB77B1-EADA-C44E-B958-1470855D297F}"/>
              </a:ext>
            </a:extLst>
          </p:cNvPr>
          <p:cNvCxnSpPr/>
          <p:nvPr/>
        </p:nvCxnSpPr>
        <p:spPr>
          <a:xfrm>
            <a:off x="8636890" y="944822"/>
            <a:ext cx="0" cy="71732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AE78CEAE-F670-B647-838C-2C449BBEB77E}"/>
              </a:ext>
            </a:extLst>
          </p:cNvPr>
          <p:cNvCxnSpPr>
            <a:cxnSpLocks/>
          </p:cNvCxnSpPr>
          <p:nvPr/>
        </p:nvCxnSpPr>
        <p:spPr>
          <a:xfrm>
            <a:off x="8636890" y="1323079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5E3D4266-A0B6-AE4F-9192-A871A1DC4E02}"/>
              </a:ext>
            </a:extLst>
          </p:cNvPr>
          <p:cNvCxnSpPr>
            <a:cxnSpLocks/>
          </p:cNvCxnSpPr>
          <p:nvPr/>
        </p:nvCxnSpPr>
        <p:spPr>
          <a:xfrm flipH="1">
            <a:off x="8642721" y="1929470"/>
            <a:ext cx="7287" cy="6147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C26B9B2B-CFAF-E545-B86B-B161ED6BD691}"/>
              </a:ext>
            </a:extLst>
          </p:cNvPr>
          <p:cNvCxnSpPr>
            <a:cxnSpLocks/>
          </p:cNvCxnSpPr>
          <p:nvPr/>
        </p:nvCxnSpPr>
        <p:spPr>
          <a:xfrm>
            <a:off x="8654477" y="2191282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2A2FAC39-E79D-9949-AC3C-60291983CDF8}"/>
              </a:ext>
            </a:extLst>
          </p:cNvPr>
          <p:cNvCxnSpPr>
            <a:cxnSpLocks/>
          </p:cNvCxnSpPr>
          <p:nvPr/>
        </p:nvCxnSpPr>
        <p:spPr>
          <a:xfrm>
            <a:off x="8643267" y="2826217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A7AA8595-38FB-E942-AA2F-5E66F47C0075}"/>
              </a:ext>
            </a:extLst>
          </p:cNvPr>
          <p:cNvCxnSpPr>
            <a:cxnSpLocks/>
          </p:cNvCxnSpPr>
          <p:nvPr/>
        </p:nvCxnSpPr>
        <p:spPr>
          <a:xfrm>
            <a:off x="9220904" y="2819395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84A011E7-5BA7-174C-9185-A554E59511D0}"/>
              </a:ext>
            </a:extLst>
          </p:cNvPr>
          <p:cNvCxnSpPr>
            <a:cxnSpLocks/>
          </p:cNvCxnSpPr>
          <p:nvPr/>
        </p:nvCxnSpPr>
        <p:spPr>
          <a:xfrm>
            <a:off x="8636890" y="3340578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>
            <a:extLst>
              <a:ext uri="{FF2B5EF4-FFF2-40B4-BE49-F238E27FC236}">
                <a16:creationId xmlns:a16="http://schemas.microsoft.com/office/drawing/2014/main" id="{86D1917A-BB6B-754E-B68E-4A2689114E45}"/>
              </a:ext>
            </a:extLst>
          </p:cNvPr>
          <p:cNvCxnSpPr>
            <a:cxnSpLocks/>
          </p:cNvCxnSpPr>
          <p:nvPr/>
        </p:nvCxnSpPr>
        <p:spPr>
          <a:xfrm>
            <a:off x="9220904" y="3372961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AE9CC174-1E1D-CD49-99C5-BBC01A54390C}"/>
              </a:ext>
            </a:extLst>
          </p:cNvPr>
          <p:cNvCxnSpPr/>
          <p:nvPr/>
        </p:nvCxnSpPr>
        <p:spPr>
          <a:xfrm>
            <a:off x="10784505" y="944487"/>
            <a:ext cx="0" cy="71732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EDAE7C86-53AB-FC43-9C02-B64BC5DA16FA}"/>
              </a:ext>
            </a:extLst>
          </p:cNvPr>
          <p:cNvCxnSpPr>
            <a:cxnSpLocks/>
          </p:cNvCxnSpPr>
          <p:nvPr/>
        </p:nvCxnSpPr>
        <p:spPr>
          <a:xfrm>
            <a:off x="10784505" y="1281445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D25381C8-336A-0A4C-9605-0D3979B59294}"/>
              </a:ext>
            </a:extLst>
          </p:cNvPr>
          <p:cNvCxnSpPr>
            <a:cxnSpLocks/>
          </p:cNvCxnSpPr>
          <p:nvPr/>
        </p:nvCxnSpPr>
        <p:spPr>
          <a:xfrm flipH="1">
            <a:off x="10776382" y="1919995"/>
            <a:ext cx="7287" cy="6147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4E5E42C8-2443-D64B-8795-F84FB0794423}"/>
              </a:ext>
            </a:extLst>
          </p:cNvPr>
          <p:cNvCxnSpPr>
            <a:cxnSpLocks/>
          </p:cNvCxnSpPr>
          <p:nvPr/>
        </p:nvCxnSpPr>
        <p:spPr>
          <a:xfrm>
            <a:off x="10780025" y="2150295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2A2583AB-A672-4B4F-BE74-53B1038D8DE9}"/>
              </a:ext>
            </a:extLst>
          </p:cNvPr>
          <p:cNvCxnSpPr>
            <a:cxnSpLocks/>
          </p:cNvCxnSpPr>
          <p:nvPr/>
        </p:nvCxnSpPr>
        <p:spPr>
          <a:xfrm>
            <a:off x="10764185" y="2804488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7CEC7F46-0A9D-DA46-8233-6AA0EC5BE257}"/>
              </a:ext>
            </a:extLst>
          </p:cNvPr>
          <p:cNvCxnSpPr>
            <a:cxnSpLocks/>
          </p:cNvCxnSpPr>
          <p:nvPr/>
        </p:nvCxnSpPr>
        <p:spPr>
          <a:xfrm>
            <a:off x="11419064" y="2804487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30FD5F1C-A1B6-A042-AE61-30ED3A9414D1}"/>
              </a:ext>
            </a:extLst>
          </p:cNvPr>
          <p:cNvCxnSpPr>
            <a:cxnSpLocks/>
          </p:cNvCxnSpPr>
          <p:nvPr/>
        </p:nvCxnSpPr>
        <p:spPr>
          <a:xfrm>
            <a:off x="10783669" y="3325258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87CD23FE-2DC5-4F4C-92DA-500D301FD2DB}"/>
              </a:ext>
            </a:extLst>
          </p:cNvPr>
          <p:cNvCxnSpPr>
            <a:cxnSpLocks/>
          </p:cNvCxnSpPr>
          <p:nvPr/>
        </p:nvCxnSpPr>
        <p:spPr>
          <a:xfrm>
            <a:off x="11428602" y="3325257"/>
            <a:ext cx="0" cy="25082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Rectangle 208">
            <a:extLst>
              <a:ext uri="{FF2B5EF4-FFF2-40B4-BE49-F238E27FC236}">
                <a16:creationId xmlns:a16="http://schemas.microsoft.com/office/drawing/2014/main" id="{D6B8AD17-F209-A945-AE26-89590B2C44E5}"/>
              </a:ext>
            </a:extLst>
          </p:cNvPr>
          <p:cNvSpPr/>
          <p:nvPr/>
        </p:nvSpPr>
        <p:spPr>
          <a:xfrm>
            <a:off x="8357854" y="4200100"/>
            <a:ext cx="13676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Ages 14, 17 years</a:t>
            </a:r>
          </a:p>
        </p:txBody>
      </p:sp>
      <p:graphicFrame>
        <p:nvGraphicFramePr>
          <p:cNvPr id="210" name="Table 5">
            <a:extLst>
              <a:ext uri="{FF2B5EF4-FFF2-40B4-BE49-F238E27FC236}">
                <a16:creationId xmlns:a16="http://schemas.microsoft.com/office/drawing/2014/main" id="{54044A86-C5AF-0642-B848-B1C8DB838A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928784"/>
              </p:ext>
            </p:extLst>
          </p:nvPr>
        </p:nvGraphicFramePr>
        <p:xfrm>
          <a:off x="8463209" y="4495160"/>
          <a:ext cx="1198295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295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11" name="Table 5">
            <a:extLst>
              <a:ext uri="{FF2B5EF4-FFF2-40B4-BE49-F238E27FC236}">
                <a16:creationId xmlns:a16="http://schemas.microsoft.com/office/drawing/2014/main" id="{FDE81B43-EF6D-0F4D-97C4-77FC427E6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639713"/>
              </p:ext>
            </p:extLst>
          </p:nvPr>
        </p:nvGraphicFramePr>
        <p:xfrm>
          <a:off x="5056864" y="5017434"/>
          <a:ext cx="122143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143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Ineligible based on scoring: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13" name="Table 5">
            <a:extLst>
              <a:ext uri="{FF2B5EF4-FFF2-40B4-BE49-F238E27FC236}">
                <a16:creationId xmlns:a16="http://schemas.microsoft.com/office/drawing/2014/main" id="{71BAFA89-7C93-9B44-9DCB-81DCB767D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208063"/>
              </p:ext>
            </p:extLst>
          </p:nvPr>
        </p:nvGraphicFramePr>
        <p:xfrm>
          <a:off x="1996007" y="6106609"/>
          <a:ext cx="1928501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50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data, 22 years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15" name="Table 5">
            <a:extLst>
              <a:ext uri="{FF2B5EF4-FFF2-40B4-BE49-F238E27FC236}">
                <a16:creationId xmlns:a16="http://schemas.microsoft.com/office/drawing/2014/main" id="{DE714BCA-F5E8-1747-BE1D-F109B401A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684001"/>
              </p:ext>
            </p:extLst>
          </p:nvPr>
        </p:nvGraphicFramePr>
        <p:xfrm>
          <a:off x="1774453" y="5004973"/>
          <a:ext cx="1599230" cy="400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230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400845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1 or 2 at least once (5 , 8, or 10 years)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16" name="Table 5">
            <a:extLst>
              <a:ext uri="{FF2B5EF4-FFF2-40B4-BE49-F238E27FC236}">
                <a16:creationId xmlns:a16="http://schemas.microsoft.com/office/drawing/2014/main" id="{DC62781E-C606-1743-ABB4-90DE1631D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104327"/>
              </p:ext>
            </p:extLst>
          </p:nvPr>
        </p:nvGraphicFramePr>
        <p:xfrm>
          <a:off x="3509458" y="5023317"/>
          <a:ext cx="141163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163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 of 0 every time </a:t>
                      </a:r>
                    </a:p>
                    <a:p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(5, 8, and 10 years)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17" name="Table 5">
            <a:extLst>
              <a:ext uri="{FF2B5EF4-FFF2-40B4-BE49-F238E27FC236}">
                <a16:creationId xmlns:a16="http://schemas.microsoft.com/office/drawing/2014/main" id="{B7BD73AE-82C8-9B4B-B1D0-95C889CFD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696440"/>
              </p:ext>
            </p:extLst>
          </p:nvPr>
        </p:nvGraphicFramePr>
        <p:xfrm>
          <a:off x="1665630" y="5628700"/>
          <a:ext cx="2037203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203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 of Childhood GNC: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19" name="Table 5">
            <a:extLst>
              <a:ext uri="{FF2B5EF4-FFF2-40B4-BE49-F238E27FC236}">
                <a16:creationId xmlns:a16="http://schemas.microsoft.com/office/drawing/2014/main" id="{368F5A39-4D25-D34C-B9AF-2CBA3CC52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364688"/>
              </p:ext>
            </p:extLst>
          </p:nvPr>
        </p:nvGraphicFramePr>
        <p:xfrm>
          <a:off x="1998728" y="6485758"/>
          <a:ext cx="2141472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472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data 27 years: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36-37</a:t>
                      </a:r>
                      <a:r>
                        <a:rPr lang="en-US" sz="1000" b="0" baseline="300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21" name="Table 5">
            <a:extLst>
              <a:ext uri="{FF2B5EF4-FFF2-40B4-BE49-F238E27FC236}">
                <a16:creationId xmlns:a16="http://schemas.microsoft.com/office/drawing/2014/main" id="{BE448EF0-A4CE-4F47-B3E7-98DED1C4A2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305831"/>
              </p:ext>
            </p:extLst>
          </p:nvPr>
        </p:nvGraphicFramePr>
        <p:xfrm>
          <a:off x="4425968" y="6077015"/>
          <a:ext cx="235877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8779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data, 22 years: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816-820</a:t>
                      </a:r>
                      <a:r>
                        <a:rPr lang="en-US" sz="1000" b="0" baseline="300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22" name="Table 5">
            <a:extLst>
              <a:ext uri="{FF2B5EF4-FFF2-40B4-BE49-F238E27FC236}">
                <a16:creationId xmlns:a16="http://schemas.microsoft.com/office/drawing/2014/main" id="{1B832FA6-B9D2-5C48-94BA-679FDCB0D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957467"/>
              </p:ext>
            </p:extLst>
          </p:nvPr>
        </p:nvGraphicFramePr>
        <p:xfrm>
          <a:off x="10528792" y="4968394"/>
          <a:ext cx="122143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143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Ineligible based on scoring: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23" name="Table 5">
            <a:extLst>
              <a:ext uri="{FF2B5EF4-FFF2-40B4-BE49-F238E27FC236}">
                <a16:creationId xmlns:a16="http://schemas.microsoft.com/office/drawing/2014/main" id="{09CBA31F-86BE-9948-B8F1-4C41D3F03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78755"/>
              </p:ext>
            </p:extLst>
          </p:nvPr>
        </p:nvGraphicFramePr>
        <p:xfrm>
          <a:off x="7420346" y="6061253"/>
          <a:ext cx="2223531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353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data, 22 years: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102-106</a:t>
                      </a:r>
                      <a:r>
                        <a:rPr lang="en-US" sz="1000" b="0" baseline="300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24" name="Table 5">
            <a:extLst>
              <a:ext uri="{FF2B5EF4-FFF2-40B4-BE49-F238E27FC236}">
                <a16:creationId xmlns:a16="http://schemas.microsoft.com/office/drawing/2014/main" id="{C6531CE7-6336-5F4E-BA3E-9B6CF4488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729492"/>
              </p:ext>
            </p:extLst>
          </p:nvPr>
        </p:nvGraphicFramePr>
        <p:xfrm>
          <a:off x="9893198" y="6077015"/>
          <a:ext cx="2254208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208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data, 22 years: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605-609</a:t>
                      </a:r>
                      <a:r>
                        <a:rPr lang="en-US" sz="1000" b="0" baseline="300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25" name="Table 5">
            <a:extLst>
              <a:ext uri="{FF2B5EF4-FFF2-40B4-BE49-F238E27FC236}">
                <a16:creationId xmlns:a16="http://schemas.microsoft.com/office/drawing/2014/main" id="{4D27DFE9-DE4F-9A4D-9B88-48DA4316F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896495"/>
              </p:ext>
            </p:extLst>
          </p:nvPr>
        </p:nvGraphicFramePr>
        <p:xfrm>
          <a:off x="9901641" y="6485758"/>
          <a:ext cx="2237321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7321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data, 27 years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580-582</a:t>
                      </a:r>
                      <a:r>
                        <a:rPr lang="en-US" sz="1000" b="0" baseline="300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26" name="Table 5">
            <a:extLst>
              <a:ext uri="{FF2B5EF4-FFF2-40B4-BE49-F238E27FC236}">
                <a16:creationId xmlns:a16="http://schemas.microsoft.com/office/drawing/2014/main" id="{3D0EAB7C-EAF6-B543-965D-37A0D9BD8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028199"/>
              </p:ext>
            </p:extLst>
          </p:nvPr>
        </p:nvGraphicFramePr>
        <p:xfrm>
          <a:off x="7428200" y="6451677"/>
          <a:ext cx="215629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290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data, 27 years: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93-95</a:t>
                      </a:r>
                      <a:r>
                        <a:rPr lang="en-US" sz="1000" b="0" baseline="300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27" name="Table 5">
            <a:extLst>
              <a:ext uri="{FF2B5EF4-FFF2-40B4-BE49-F238E27FC236}">
                <a16:creationId xmlns:a16="http://schemas.microsoft.com/office/drawing/2014/main" id="{14197497-1014-FF4D-9EE4-399531DB8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546550"/>
              </p:ext>
            </p:extLst>
          </p:nvPr>
        </p:nvGraphicFramePr>
        <p:xfrm>
          <a:off x="4425968" y="6485758"/>
          <a:ext cx="2358783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8783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data, 27 years: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786-788</a:t>
                      </a:r>
                      <a:r>
                        <a:rPr lang="en-US" sz="1000" b="0" baseline="300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graphicFrame>
        <p:nvGraphicFramePr>
          <p:cNvPr id="228" name="Table 5">
            <a:extLst>
              <a:ext uri="{FF2B5EF4-FFF2-40B4-BE49-F238E27FC236}">
                <a16:creationId xmlns:a16="http://schemas.microsoft.com/office/drawing/2014/main" id="{5FD74CA6-AF17-7743-B9DF-8E8D954B9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779713"/>
              </p:ext>
            </p:extLst>
          </p:nvPr>
        </p:nvGraphicFramePr>
        <p:xfrm>
          <a:off x="3817746" y="5622628"/>
          <a:ext cx="2316325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325">
                  <a:extLst>
                    <a:ext uri="{9D8B030D-6E8A-4147-A177-3AD203B41FA5}">
                      <a16:colId xmlns:a16="http://schemas.microsoft.com/office/drawing/2014/main" val="2190168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 of Childhood GC: </a:t>
                      </a: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631221"/>
                  </a:ext>
                </a:extLst>
              </a:tr>
            </a:tbl>
          </a:graphicData>
        </a:graphic>
      </p:graphicFrame>
      <p:sp>
        <p:nvSpPr>
          <p:cNvPr id="229" name="Left Bracket 228">
            <a:extLst>
              <a:ext uri="{FF2B5EF4-FFF2-40B4-BE49-F238E27FC236}">
                <a16:creationId xmlns:a16="http://schemas.microsoft.com/office/drawing/2014/main" id="{4EEE256E-656F-EA43-9D2D-C1BDCB01AEF5}"/>
              </a:ext>
            </a:extLst>
          </p:cNvPr>
          <p:cNvSpPr/>
          <p:nvPr/>
        </p:nvSpPr>
        <p:spPr>
          <a:xfrm>
            <a:off x="1479484" y="4954030"/>
            <a:ext cx="106157" cy="1005839"/>
          </a:xfrm>
          <a:prstGeom prst="leftBracket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Down Arrow 233">
            <a:extLst>
              <a:ext uri="{FF2B5EF4-FFF2-40B4-BE49-F238E27FC236}">
                <a16:creationId xmlns:a16="http://schemas.microsoft.com/office/drawing/2014/main" id="{204DA696-71D8-1E43-9EBB-74B35E268BC2}"/>
              </a:ext>
            </a:extLst>
          </p:cNvPr>
          <p:cNvSpPr/>
          <p:nvPr/>
        </p:nvSpPr>
        <p:spPr>
          <a:xfrm>
            <a:off x="76382" y="4879422"/>
            <a:ext cx="139113" cy="1690627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6" name="Straight Arrow Connector 235">
            <a:extLst>
              <a:ext uri="{FF2B5EF4-FFF2-40B4-BE49-F238E27FC236}">
                <a16:creationId xmlns:a16="http://schemas.microsoft.com/office/drawing/2014/main" id="{D77DA7D5-BDB8-E74A-BD1E-6CD79808B1C8}"/>
              </a:ext>
            </a:extLst>
          </p:cNvPr>
          <p:cNvCxnSpPr>
            <a:cxnSpLocks/>
          </p:cNvCxnSpPr>
          <p:nvPr/>
        </p:nvCxnSpPr>
        <p:spPr>
          <a:xfrm>
            <a:off x="3173827" y="4793883"/>
            <a:ext cx="0" cy="20276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>
            <a:extLst>
              <a:ext uri="{FF2B5EF4-FFF2-40B4-BE49-F238E27FC236}">
                <a16:creationId xmlns:a16="http://schemas.microsoft.com/office/drawing/2014/main" id="{C64060A2-8DBC-434B-8F2E-6BFE1E21395F}"/>
              </a:ext>
            </a:extLst>
          </p:cNvPr>
          <p:cNvCxnSpPr>
            <a:cxnSpLocks/>
          </p:cNvCxnSpPr>
          <p:nvPr/>
        </p:nvCxnSpPr>
        <p:spPr>
          <a:xfrm>
            <a:off x="3892514" y="4778038"/>
            <a:ext cx="0" cy="20276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Arrow Connector 244">
            <a:extLst>
              <a:ext uri="{FF2B5EF4-FFF2-40B4-BE49-F238E27FC236}">
                <a16:creationId xmlns:a16="http://schemas.microsoft.com/office/drawing/2014/main" id="{669D4C1D-C0DF-CC4F-8046-EB34799B2D57}"/>
              </a:ext>
            </a:extLst>
          </p:cNvPr>
          <p:cNvCxnSpPr>
            <a:cxnSpLocks/>
          </p:cNvCxnSpPr>
          <p:nvPr/>
        </p:nvCxnSpPr>
        <p:spPr>
          <a:xfrm>
            <a:off x="3193111" y="5409764"/>
            <a:ext cx="0" cy="20276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>
            <a:extLst>
              <a:ext uri="{FF2B5EF4-FFF2-40B4-BE49-F238E27FC236}">
                <a16:creationId xmlns:a16="http://schemas.microsoft.com/office/drawing/2014/main" id="{44BD83DF-9983-7A48-B582-F1775DA95228}"/>
              </a:ext>
            </a:extLst>
          </p:cNvPr>
          <p:cNvCxnSpPr>
            <a:cxnSpLocks/>
          </p:cNvCxnSpPr>
          <p:nvPr/>
        </p:nvCxnSpPr>
        <p:spPr>
          <a:xfrm>
            <a:off x="3928532" y="5419861"/>
            <a:ext cx="0" cy="20276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Arrow Connector 247">
            <a:extLst>
              <a:ext uri="{FF2B5EF4-FFF2-40B4-BE49-F238E27FC236}">
                <a16:creationId xmlns:a16="http://schemas.microsoft.com/office/drawing/2014/main" id="{65BCA375-EC12-2F47-9B2C-646D6CF60832}"/>
              </a:ext>
            </a:extLst>
          </p:cNvPr>
          <p:cNvCxnSpPr>
            <a:cxnSpLocks/>
          </p:cNvCxnSpPr>
          <p:nvPr/>
        </p:nvCxnSpPr>
        <p:spPr>
          <a:xfrm>
            <a:off x="3193111" y="5874248"/>
            <a:ext cx="0" cy="20276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Arrow Connector 248">
            <a:extLst>
              <a:ext uri="{FF2B5EF4-FFF2-40B4-BE49-F238E27FC236}">
                <a16:creationId xmlns:a16="http://schemas.microsoft.com/office/drawing/2014/main" id="{E1120B42-6BF5-B148-AE41-74BCBD43A42D}"/>
              </a:ext>
            </a:extLst>
          </p:cNvPr>
          <p:cNvCxnSpPr>
            <a:cxnSpLocks/>
          </p:cNvCxnSpPr>
          <p:nvPr/>
        </p:nvCxnSpPr>
        <p:spPr>
          <a:xfrm>
            <a:off x="4583001" y="5858486"/>
            <a:ext cx="0" cy="20276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Arrow Connector 256">
            <a:extLst>
              <a:ext uri="{FF2B5EF4-FFF2-40B4-BE49-F238E27FC236}">
                <a16:creationId xmlns:a16="http://schemas.microsoft.com/office/drawing/2014/main" id="{F854B81C-5D28-DD4A-8C65-8A91894C683E}"/>
              </a:ext>
            </a:extLst>
          </p:cNvPr>
          <p:cNvCxnSpPr>
            <a:cxnSpLocks/>
          </p:cNvCxnSpPr>
          <p:nvPr/>
        </p:nvCxnSpPr>
        <p:spPr>
          <a:xfrm>
            <a:off x="8710217" y="4755272"/>
            <a:ext cx="0" cy="20276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5636EBE4-87EB-ED42-B193-C73D0E886EDF}"/>
              </a:ext>
            </a:extLst>
          </p:cNvPr>
          <p:cNvCxnSpPr>
            <a:cxnSpLocks/>
          </p:cNvCxnSpPr>
          <p:nvPr/>
        </p:nvCxnSpPr>
        <p:spPr>
          <a:xfrm>
            <a:off x="4263381" y="5856371"/>
            <a:ext cx="0" cy="75016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Arrow Connector 260">
            <a:extLst>
              <a:ext uri="{FF2B5EF4-FFF2-40B4-BE49-F238E27FC236}">
                <a16:creationId xmlns:a16="http://schemas.microsoft.com/office/drawing/2014/main" id="{3D31F71A-41E8-B143-B87E-4C0EADA97D41}"/>
              </a:ext>
            </a:extLst>
          </p:cNvPr>
          <p:cNvCxnSpPr>
            <a:cxnSpLocks/>
          </p:cNvCxnSpPr>
          <p:nvPr/>
        </p:nvCxnSpPr>
        <p:spPr>
          <a:xfrm>
            <a:off x="4249197" y="6597007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Arrow Connector 261">
            <a:extLst>
              <a:ext uri="{FF2B5EF4-FFF2-40B4-BE49-F238E27FC236}">
                <a16:creationId xmlns:a16="http://schemas.microsoft.com/office/drawing/2014/main" id="{22D5AA2E-79B0-584D-BBC6-8C11E0EF79D1}"/>
              </a:ext>
            </a:extLst>
          </p:cNvPr>
          <p:cNvCxnSpPr>
            <a:cxnSpLocks/>
          </p:cNvCxnSpPr>
          <p:nvPr/>
        </p:nvCxnSpPr>
        <p:spPr>
          <a:xfrm>
            <a:off x="9451513" y="4739000"/>
            <a:ext cx="0" cy="20276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Arrow Connector 262">
            <a:extLst>
              <a:ext uri="{FF2B5EF4-FFF2-40B4-BE49-F238E27FC236}">
                <a16:creationId xmlns:a16="http://schemas.microsoft.com/office/drawing/2014/main" id="{533F475D-F944-5944-9063-532FD128ABB1}"/>
              </a:ext>
            </a:extLst>
          </p:cNvPr>
          <p:cNvCxnSpPr>
            <a:cxnSpLocks/>
          </p:cNvCxnSpPr>
          <p:nvPr/>
        </p:nvCxnSpPr>
        <p:spPr>
          <a:xfrm>
            <a:off x="8705782" y="5376071"/>
            <a:ext cx="0" cy="20276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Arrow Connector 263">
            <a:extLst>
              <a:ext uri="{FF2B5EF4-FFF2-40B4-BE49-F238E27FC236}">
                <a16:creationId xmlns:a16="http://schemas.microsoft.com/office/drawing/2014/main" id="{9C73E219-71E7-2745-B7F3-F29344807221}"/>
              </a:ext>
            </a:extLst>
          </p:cNvPr>
          <p:cNvCxnSpPr>
            <a:cxnSpLocks/>
          </p:cNvCxnSpPr>
          <p:nvPr/>
        </p:nvCxnSpPr>
        <p:spPr>
          <a:xfrm>
            <a:off x="10088321" y="5841121"/>
            <a:ext cx="0" cy="20276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39CC7541-37A0-C548-A0F3-710C536D8D4C}"/>
              </a:ext>
            </a:extLst>
          </p:cNvPr>
          <p:cNvCxnSpPr/>
          <p:nvPr/>
        </p:nvCxnSpPr>
        <p:spPr>
          <a:xfrm>
            <a:off x="8725275" y="5831535"/>
            <a:ext cx="0" cy="202953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77128407-5A91-FA49-8B72-DE04DEAF6DBA}"/>
              </a:ext>
            </a:extLst>
          </p:cNvPr>
          <p:cNvCxnSpPr>
            <a:cxnSpLocks/>
          </p:cNvCxnSpPr>
          <p:nvPr/>
        </p:nvCxnSpPr>
        <p:spPr>
          <a:xfrm>
            <a:off x="9755009" y="5849438"/>
            <a:ext cx="0" cy="75016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>
            <a:extLst>
              <a:ext uri="{FF2B5EF4-FFF2-40B4-BE49-F238E27FC236}">
                <a16:creationId xmlns:a16="http://schemas.microsoft.com/office/drawing/2014/main" id="{B9EA09E6-D218-604C-B3EC-F5F325DF4587}"/>
              </a:ext>
            </a:extLst>
          </p:cNvPr>
          <p:cNvCxnSpPr>
            <a:cxnSpLocks/>
          </p:cNvCxnSpPr>
          <p:nvPr/>
        </p:nvCxnSpPr>
        <p:spPr>
          <a:xfrm>
            <a:off x="9755009" y="6570049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>
            <a:extLst>
              <a:ext uri="{FF2B5EF4-FFF2-40B4-BE49-F238E27FC236}">
                <a16:creationId xmlns:a16="http://schemas.microsoft.com/office/drawing/2014/main" id="{B233F899-FEA4-CA49-BB58-A6F9245F93D8}"/>
              </a:ext>
            </a:extLst>
          </p:cNvPr>
          <p:cNvCxnSpPr>
            <a:cxnSpLocks/>
          </p:cNvCxnSpPr>
          <p:nvPr/>
        </p:nvCxnSpPr>
        <p:spPr>
          <a:xfrm>
            <a:off x="7279705" y="6570049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65953B6E-EABE-084F-8600-D5FC42B71A6E}"/>
              </a:ext>
            </a:extLst>
          </p:cNvPr>
          <p:cNvCxnSpPr>
            <a:cxnSpLocks/>
          </p:cNvCxnSpPr>
          <p:nvPr/>
        </p:nvCxnSpPr>
        <p:spPr>
          <a:xfrm>
            <a:off x="7279705" y="5823853"/>
            <a:ext cx="0" cy="75016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>
            <a:extLst>
              <a:ext uri="{FF2B5EF4-FFF2-40B4-BE49-F238E27FC236}">
                <a16:creationId xmlns:a16="http://schemas.microsoft.com/office/drawing/2014/main" id="{FCC6D110-B15F-0F4E-A51D-BEB1C287EFE4}"/>
              </a:ext>
            </a:extLst>
          </p:cNvPr>
          <p:cNvCxnSpPr/>
          <p:nvPr/>
        </p:nvCxnSpPr>
        <p:spPr>
          <a:xfrm>
            <a:off x="9475498" y="5369399"/>
            <a:ext cx="0" cy="202953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>
            <a:extLst>
              <a:ext uri="{FF2B5EF4-FFF2-40B4-BE49-F238E27FC236}">
                <a16:creationId xmlns:a16="http://schemas.microsoft.com/office/drawing/2014/main" id="{EEFE925A-0583-AB4F-AA90-EA385F32D44C}"/>
              </a:ext>
            </a:extLst>
          </p:cNvPr>
          <p:cNvCxnSpPr>
            <a:cxnSpLocks/>
          </p:cNvCxnSpPr>
          <p:nvPr/>
        </p:nvCxnSpPr>
        <p:spPr>
          <a:xfrm>
            <a:off x="1791986" y="6570049"/>
            <a:ext cx="17677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E96A58EB-D712-454C-AACE-631BCD7DCB59}"/>
              </a:ext>
            </a:extLst>
          </p:cNvPr>
          <p:cNvCxnSpPr>
            <a:cxnSpLocks/>
          </p:cNvCxnSpPr>
          <p:nvPr/>
        </p:nvCxnSpPr>
        <p:spPr>
          <a:xfrm>
            <a:off x="1786157" y="5874248"/>
            <a:ext cx="0" cy="7234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1" name="Table 281">
            <a:extLst>
              <a:ext uri="{FF2B5EF4-FFF2-40B4-BE49-F238E27FC236}">
                <a16:creationId xmlns:a16="http://schemas.microsoft.com/office/drawing/2014/main" id="{5E16CB32-A0C5-FF4A-B65C-A0C7338DC0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878389"/>
              </p:ext>
            </p:extLst>
          </p:nvPr>
        </p:nvGraphicFramePr>
        <p:xfrm>
          <a:off x="328827" y="6358816"/>
          <a:ext cx="12303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319">
                  <a:extLst>
                    <a:ext uri="{9D8B030D-6E8A-4147-A177-3AD203B41FA5}">
                      <a16:colId xmlns:a16="http://schemas.microsoft.com/office/drawing/2014/main" val="31930585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313514"/>
                  </a:ext>
                </a:extLst>
              </a:tr>
            </a:tbl>
          </a:graphicData>
        </a:graphic>
      </p:graphicFrame>
      <p:graphicFrame>
        <p:nvGraphicFramePr>
          <p:cNvPr id="282" name="Table 281">
            <a:extLst>
              <a:ext uri="{FF2B5EF4-FFF2-40B4-BE49-F238E27FC236}">
                <a16:creationId xmlns:a16="http://schemas.microsoft.com/office/drawing/2014/main" id="{620BD2C0-E369-9344-9354-5B84E0529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3178"/>
              </p:ext>
            </p:extLst>
          </p:nvPr>
        </p:nvGraphicFramePr>
        <p:xfrm>
          <a:off x="297279" y="6354434"/>
          <a:ext cx="137700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003">
                  <a:extLst>
                    <a:ext uri="{9D8B030D-6E8A-4147-A177-3AD203B41FA5}">
                      <a16:colId xmlns:a16="http://schemas.microsoft.com/office/drawing/2014/main" val="31930585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800" b="0" baseline="300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8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size dependent on whether the measure of interest was completed</a:t>
                      </a:r>
                      <a:r>
                        <a:rPr lang="en-US" sz="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800" b="0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313514"/>
                  </a:ext>
                </a:extLst>
              </a:tr>
            </a:tbl>
          </a:graphicData>
        </a:graphic>
      </p:graphicFrame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6C4198C8-6D6D-3545-B48D-ED76F2D8F679}"/>
              </a:ext>
            </a:extLst>
          </p:cNvPr>
          <p:cNvCxnSpPr/>
          <p:nvPr/>
        </p:nvCxnSpPr>
        <p:spPr>
          <a:xfrm>
            <a:off x="4085144" y="4659409"/>
            <a:ext cx="147626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69842D19-1231-264D-8E43-26F028D19871}"/>
              </a:ext>
            </a:extLst>
          </p:cNvPr>
          <p:cNvCxnSpPr/>
          <p:nvPr/>
        </p:nvCxnSpPr>
        <p:spPr>
          <a:xfrm>
            <a:off x="9663239" y="4623209"/>
            <a:ext cx="147626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Arrow Connector 286">
            <a:extLst>
              <a:ext uri="{FF2B5EF4-FFF2-40B4-BE49-F238E27FC236}">
                <a16:creationId xmlns:a16="http://schemas.microsoft.com/office/drawing/2014/main" id="{6D0D07F9-1191-0842-AEE6-3032269D8550}"/>
              </a:ext>
            </a:extLst>
          </p:cNvPr>
          <p:cNvCxnSpPr/>
          <p:nvPr/>
        </p:nvCxnSpPr>
        <p:spPr>
          <a:xfrm>
            <a:off x="5561412" y="4659409"/>
            <a:ext cx="0" cy="321363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Arrow Connector 287">
            <a:extLst>
              <a:ext uri="{FF2B5EF4-FFF2-40B4-BE49-F238E27FC236}">
                <a16:creationId xmlns:a16="http://schemas.microsoft.com/office/drawing/2014/main" id="{DE06A43A-3C19-584A-BA59-42B848F74372}"/>
              </a:ext>
            </a:extLst>
          </p:cNvPr>
          <p:cNvCxnSpPr/>
          <p:nvPr/>
        </p:nvCxnSpPr>
        <p:spPr>
          <a:xfrm>
            <a:off x="11131269" y="4617323"/>
            <a:ext cx="0" cy="321363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405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12883</TotalTime>
  <Words>410</Words>
  <Application>Microsoft Macintosh PowerPoint</Application>
  <PresentationFormat>Widescreen</PresentationFormat>
  <Paragraphs>82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Simone Mahfouda</dc:creator>
  <cp:lastModifiedBy>Simone Mahfouda</cp:lastModifiedBy>
  <cp:revision>66</cp:revision>
  <dcterms:created xsi:type="dcterms:W3CDTF">2021-02-01T08:34:08Z</dcterms:created>
  <dcterms:modified xsi:type="dcterms:W3CDTF">2023-05-16T12:43:11Z</dcterms:modified>
</cp:coreProperties>
</file>