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0" r:id="rId2"/>
    <p:sldId id="281" r:id="rId3"/>
    <p:sldId id="282" r:id="rId4"/>
    <p:sldId id="259" r:id="rId5"/>
    <p:sldId id="265" r:id="rId6"/>
    <p:sldId id="266" r:id="rId7"/>
    <p:sldId id="264" r:id="rId8"/>
    <p:sldId id="261" r:id="rId9"/>
    <p:sldId id="284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299">
          <p15:clr>
            <a:srgbClr val="A4A3A4"/>
          </p15:clr>
        </p15:guide>
        <p15:guide id="4" pos="4077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2517">
          <p15:clr>
            <a:srgbClr val="A4A3A4"/>
          </p15:clr>
        </p15:guide>
        <p15:guide id="7" pos="4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3712" autoAdjust="0"/>
  </p:normalViewPr>
  <p:slideViewPr>
    <p:cSldViewPr snapToGrid="0">
      <p:cViewPr varScale="1">
        <p:scale>
          <a:sx n="108" d="100"/>
          <a:sy n="108" d="100"/>
        </p:scale>
        <p:origin x="618" y="84"/>
      </p:cViewPr>
      <p:guideLst>
        <p:guide orient="horz" pos="2160"/>
        <p:guide pos="3840"/>
        <p:guide orient="horz" pos="3299"/>
        <p:guide pos="4077"/>
        <p:guide orient="horz" pos="1008"/>
        <p:guide orient="horz" pos="2517"/>
        <p:guide pos="41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961AE-DF88-4DCE-9AC6-E085104246F1}" type="datetimeFigureOut">
              <a:rPr lang="en-IN" smtClean="0"/>
              <a:t>17-06-2024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075A3-841B-4309-92B4-86C913159C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284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C-b-a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075A3-841B-4309-92B4-86C913159CF7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765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6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1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6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9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4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8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3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26D48-A01C-43EF-9F77-3AE652C84962}" type="datetimeFigureOut">
              <a:rPr lang="en-US" smtClean="0"/>
              <a:t>17:06:24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D1726-C122-4674-803C-20E637FC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29" y="577783"/>
            <a:ext cx="4083727" cy="5702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0" y="924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S1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11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" y="28575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S10</a:t>
            </a:r>
            <a:endParaRPr lang="en-IN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t="9341" r="44701" b="1655"/>
          <a:stretch/>
        </p:blipFill>
        <p:spPr>
          <a:xfrm>
            <a:off x="3940634" y="978306"/>
            <a:ext cx="3624943" cy="4976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8408" r="44633" b="3551"/>
          <a:stretch/>
        </p:blipFill>
        <p:spPr>
          <a:xfrm>
            <a:off x="209026" y="1065929"/>
            <a:ext cx="3637142" cy="48667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826" y="9801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9976" y="97825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IN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10317" r="44534" b="2857"/>
          <a:stretch/>
        </p:blipFill>
        <p:spPr>
          <a:xfrm>
            <a:off x="7707076" y="978842"/>
            <a:ext cx="3559629" cy="48556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73870" y="978837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en-IN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40" y="924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S2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4152" r="16550" b="2422"/>
          <a:stretch/>
        </p:blipFill>
        <p:spPr bwMode="auto">
          <a:xfrm>
            <a:off x="2523392" y="369276"/>
            <a:ext cx="7886700" cy="6101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35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240" y="924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S3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 b="12053"/>
          <a:stretch/>
        </p:blipFill>
        <p:spPr>
          <a:xfrm>
            <a:off x="200603" y="1518082"/>
            <a:ext cx="6341629" cy="4421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9374" r="13519" b="3603"/>
          <a:stretch/>
        </p:blipFill>
        <p:spPr>
          <a:xfrm>
            <a:off x="6816806" y="1463120"/>
            <a:ext cx="5265703" cy="4413898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6766972" y="12000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44150" y="12000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40" y="9242"/>
            <a:ext cx="1192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 Fig S4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7637" r="11046" b="3813"/>
          <a:stretch/>
        </p:blipFill>
        <p:spPr>
          <a:xfrm>
            <a:off x="4408718" y="1471032"/>
            <a:ext cx="3984794" cy="332139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4359" r="11275" b="5719"/>
          <a:stretch/>
        </p:blipFill>
        <p:spPr bwMode="auto">
          <a:xfrm>
            <a:off x="289345" y="1513776"/>
            <a:ext cx="4105990" cy="33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t="11278" r="4955" b="1880"/>
          <a:stretch/>
        </p:blipFill>
        <p:spPr>
          <a:xfrm>
            <a:off x="8435848" y="1584726"/>
            <a:ext cx="3607845" cy="32059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38110" y="4559595"/>
            <a:ext cx="2427026" cy="328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Luminescence age (year)</a:t>
            </a:r>
            <a:endParaRPr lang="en-IN" sz="1400" dirty="0">
              <a:solidFill>
                <a:schemeClr val="tx1">
                  <a:alpha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845119" y="2644254"/>
            <a:ext cx="1178701" cy="321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Depth (cm)</a:t>
            </a:r>
            <a:endParaRPr lang="en-IN" sz="1400" dirty="0">
              <a:solidFill>
                <a:schemeClr val="tx1">
                  <a:alpha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8433576" y="1469065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4357914" y="14540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378031" y="145812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240" y="924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S5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237392" y="1186719"/>
            <a:ext cx="11893062" cy="4879684"/>
            <a:chOff x="-13857" y="1186719"/>
            <a:chExt cx="12144312" cy="48796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621" y="1447346"/>
              <a:ext cx="5973834" cy="457139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" t="7126" r="11377" b="1951"/>
            <a:stretch/>
          </p:blipFill>
          <p:spPr>
            <a:xfrm>
              <a:off x="64356" y="1237766"/>
              <a:ext cx="6117466" cy="4828637"/>
            </a:xfrm>
            <a:prstGeom prst="rect">
              <a:avLst/>
            </a:prstGeom>
          </p:spPr>
        </p:pic>
        <p:sp>
          <p:nvSpPr>
            <p:cNvPr id="16" name="TextBox 4"/>
            <p:cNvSpPr txBox="1"/>
            <p:nvPr/>
          </p:nvSpPr>
          <p:spPr>
            <a:xfrm>
              <a:off x="-13857" y="1186719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IN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4"/>
            <p:cNvSpPr txBox="1"/>
            <p:nvPr/>
          </p:nvSpPr>
          <p:spPr>
            <a:xfrm>
              <a:off x="6218165" y="1294946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IN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1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9410" r="2705" b="2837"/>
          <a:stretch/>
        </p:blipFill>
        <p:spPr>
          <a:xfrm>
            <a:off x="47623" y="561038"/>
            <a:ext cx="12117509" cy="62166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7511" y="1740449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IN" dirty="0"/>
          </a:p>
        </p:txBody>
      </p:sp>
      <p:sp>
        <p:nvSpPr>
          <p:cNvPr id="5" name="Oval 4"/>
          <p:cNvSpPr/>
          <p:nvPr/>
        </p:nvSpPr>
        <p:spPr>
          <a:xfrm>
            <a:off x="1576196" y="1740449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IN" dirty="0"/>
          </a:p>
        </p:txBody>
      </p:sp>
      <p:sp>
        <p:nvSpPr>
          <p:cNvPr id="23" name="Oval 22"/>
          <p:cNvSpPr/>
          <p:nvPr/>
        </p:nvSpPr>
        <p:spPr>
          <a:xfrm>
            <a:off x="11219851" y="1732829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IN" dirty="0"/>
          </a:p>
        </p:txBody>
      </p:sp>
      <p:sp>
        <p:nvSpPr>
          <p:cNvPr id="24" name="Oval 23"/>
          <p:cNvSpPr/>
          <p:nvPr/>
        </p:nvSpPr>
        <p:spPr>
          <a:xfrm>
            <a:off x="8636671" y="1732829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IN" dirty="0"/>
          </a:p>
        </p:txBody>
      </p:sp>
      <p:sp>
        <p:nvSpPr>
          <p:cNvPr id="25" name="Oval 24"/>
          <p:cNvSpPr/>
          <p:nvPr/>
        </p:nvSpPr>
        <p:spPr>
          <a:xfrm>
            <a:off x="7378635" y="1741325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IN" dirty="0"/>
          </a:p>
        </p:txBody>
      </p:sp>
      <p:sp>
        <p:nvSpPr>
          <p:cNvPr id="26" name="Oval 25"/>
          <p:cNvSpPr/>
          <p:nvPr/>
        </p:nvSpPr>
        <p:spPr>
          <a:xfrm>
            <a:off x="6204351" y="1748945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IN" dirty="0"/>
          </a:p>
        </p:txBody>
      </p:sp>
      <p:sp>
        <p:nvSpPr>
          <p:cNvPr id="27" name="Oval 26"/>
          <p:cNvSpPr/>
          <p:nvPr/>
        </p:nvSpPr>
        <p:spPr>
          <a:xfrm>
            <a:off x="4662934" y="1748945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IN" dirty="0"/>
          </a:p>
        </p:txBody>
      </p:sp>
      <p:sp>
        <p:nvSpPr>
          <p:cNvPr id="28" name="Oval 27"/>
          <p:cNvSpPr/>
          <p:nvPr/>
        </p:nvSpPr>
        <p:spPr>
          <a:xfrm>
            <a:off x="3143740" y="1740449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IN" dirty="0"/>
          </a:p>
        </p:txBody>
      </p:sp>
      <p:sp>
        <p:nvSpPr>
          <p:cNvPr id="29" name="Oval 28"/>
          <p:cNvSpPr/>
          <p:nvPr/>
        </p:nvSpPr>
        <p:spPr>
          <a:xfrm>
            <a:off x="9823310" y="1725209"/>
            <a:ext cx="216000" cy="21546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IN" dirty="0"/>
          </a:p>
        </p:txBody>
      </p:sp>
      <p:grpSp>
        <p:nvGrpSpPr>
          <p:cNvPr id="31" name="Group 30"/>
          <p:cNvGrpSpPr/>
          <p:nvPr/>
        </p:nvGrpSpPr>
        <p:grpSpPr>
          <a:xfrm>
            <a:off x="49824" y="3234928"/>
            <a:ext cx="418704" cy="369332"/>
            <a:chOff x="-920153" y="3186737"/>
            <a:chExt cx="418704" cy="369332"/>
          </a:xfrm>
        </p:grpSpPr>
        <p:sp>
          <p:nvSpPr>
            <p:cNvPr id="3" name="Flowchart: Connector 2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33944" y="3234928"/>
            <a:ext cx="418704" cy="369332"/>
            <a:chOff x="-920153" y="3186737"/>
            <a:chExt cx="418704" cy="369332"/>
          </a:xfrm>
        </p:grpSpPr>
        <p:sp>
          <p:nvSpPr>
            <p:cNvPr id="35" name="Flowchart: Connector 34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12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89292" y="3240008"/>
            <a:ext cx="418704" cy="369332"/>
            <a:chOff x="-920153" y="3186737"/>
            <a:chExt cx="418704" cy="369332"/>
          </a:xfrm>
        </p:grpSpPr>
        <p:sp>
          <p:nvSpPr>
            <p:cNvPr id="38" name="Flowchart: Connector 37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11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48064" y="3234581"/>
            <a:ext cx="418704" cy="369332"/>
            <a:chOff x="-920153" y="3186737"/>
            <a:chExt cx="418704" cy="369332"/>
          </a:xfrm>
        </p:grpSpPr>
        <p:sp>
          <p:nvSpPr>
            <p:cNvPr id="41" name="Flowchart: Connector 40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13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79024" y="3236838"/>
            <a:ext cx="418704" cy="369332"/>
            <a:chOff x="-920153" y="3186737"/>
            <a:chExt cx="418704" cy="369332"/>
          </a:xfrm>
        </p:grpSpPr>
        <p:sp>
          <p:nvSpPr>
            <p:cNvPr id="44" name="Flowchart: Connector 43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14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138918" y="3242519"/>
            <a:ext cx="418704" cy="369332"/>
            <a:chOff x="-920153" y="3186737"/>
            <a:chExt cx="418704" cy="369332"/>
          </a:xfrm>
        </p:grpSpPr>
        <p:sp>
          <p:nvSpPr>
            <p:cNvPr id="47" name="Flowchart: Connector 46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15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470419" y="3240828"/>
            <a:ext cx="418704" cy="369332"/>
            <a:chOff x="-920153" y="3186737"/>
            <a:chExt cx="418704" cy="369332"/>
          </a:xfrm>
        </p:grpSpPr>
        <p:sp>
          <p:nvSpPr>
            <p:cNvPr id="50" name="Flowchart: Connector 49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16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021104" y="3240828"/>
            <a:ext cx="418704" cy="369332"/>
            <a:chOff x="-920153" y="3186737"/>
            <a:chExt cx="418704" cy="369332"/>
          </a:xfrm>
        </p:grpSpPr>
        <p:sp>
          <p:nvSpPr>
            <p:cNvPr id="53" name="Flowchart: Connector 52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17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765587" y="3242172"/>
            <a:ext cx="418704" cy="369332"/>
            <a:chOff x="-920153" y="3186737"/>
            <a:chExt cx="418704" cy="369332"/>
          </a:xfrm>
        </p:grpSpPr>
        <p:sp>
          <p:nvSpPr>
            <p:cNvPr id="56" name="Flowchart: Connector 55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18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449104" y="6385767"/>
            <a:ext cx="418704" cy="369332"/>
            <a:chOff x="-920153" y="3186737"/>
            <a:chExt cx="418704" cy="369332"/>
          </a:xfrm>
        </p:grpSpPr>
        <p:sp>
          <p:nvSpPr>
            <p:cNvPr id="59" name="Flowchart: Connector 58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21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383080" y="6383013"/>
            <a:ext cx="418704" cy="369332"/>
            <a:chOff x="-920153" y="3186737"/>
            <a:chExt cx="418704" cy="369332"/>
          </a:xfrm>
        </p:grpSpPr>
        <p:sp>
          <p:nvSpPr>
            <p:cNvPr id="62" name="Flowchart: Connector 61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22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28824" y="6378473"/>
            <a:ext cx="418704" cy="369332"/>
            <a:chOff x="-920153" y="3186737"/>
            <a:chExt cx="418704" cy="369332"/>
          </a:xfrm>
        </p:grpSpPr>
        <p:sp>
          <p:nvSpPr>
            <p:cNvPr id="65" name="Flowchart: Connector 64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0464" y="6377239"/>
            <a:ext cx="418704" cy="369332"/>
            <a:chOff x="-920153" y="3186737"/>
            <a:chExt cx="418704" cy="369332"/>
          </a:xfrm>
        </p:grpSpPr>
        <p:sp>
          <p:nvSpPr>
            <p:cNvPr id="68" name="Flowchart: Connector 67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19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168184" y="6377586"/>
            <a:ext cx="418704" cy="369332"/>
            <a:chOff x="-920153" y="3186737"/>
            <a:chExt cx="418704" cy="369332"/>
          </a:xfrm>
        </p:grpSpPr>
        <p:sp>
          <p:nvSpPr>
            <p:cNvPr id="71" name="Flowchart: Connector 70"/>
            <p:cNvSpPr/>
            <p:nvPr/>
          </p:nvSpPr>
          <p:spPr>
            <a:xfrm>
              <a:off x="-857844" y="3229253"/>
              <a:ext cx="276225" cy="28360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-920153" y="318673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9240" y="9242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Fig S6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416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" y="2048281"/>
            <a:ext cx="6039286" cy="4044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31" y="2013645"/>
            <a:ext cx="6113178" cy="408001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938655" y="2854036"/>
            <a:ext cx="436418" cy="595746"/>
          </a:xfrm>
          <a:prstGeom prst="straightConnector1">
            <a:avLst/>
          </a:prstGeom>
          <a:ln>
            <a:solidFill>
              <a:srgbClr val="FF5050">
                <a:alpha val="80000"/>
              </a:srgb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39101" y="2561271"/>
            <a:ext cx="100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3169920" y="2141220"/>
            <a:ext cx="984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KBPL 07</a:t>
            </a:r>
            <a:endParaRPr lang="en-IN" sz="1600" dirty="0">
              <a:solidFill>
                <a:schemeClr val="tx1">
                  <a:alpha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50680" y="2069642"/>
            <a:ext cx="984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KBPL 07</a:t>
            </a:r>
            <a:endParaRPr lang="en-IN" sz="1600" dirty="0">
              <a:solidFill>
                <a:schemeClr val="tx1">
                  <a:alpha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0" y="924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</a:t>
            </a:r>
            <a:r>
              <a:rPr lang="en-US" sz="2800" dirty="0" smtClean="0"/>
              <a:t>S7</a:t>
            </a:r>
            <a:endParaRPr lang="en-US" sz="2800" dirty="0"/>
          </a:p>
        </p:txBody>
      </p:sp>
      <p:sp>
        <p:nvSpPr>
          <p:cNvPr id="23" name="TextBox 4"/>
          <p:cNvSpPr txBox="1"/>
          <p:nvPr/>
        </p:nvSpPr>
        <p:spPr>
          <a:xfrm>
            <a:off x="452868" y="203693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6591300" y="200344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" y="532462"/>
            <a:ext cx="12016441" cy="602073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9240" y="924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</a:t>
            </a:r>
            <a:r>
              <a:rPr lang="en-US" sz="2800" dirty="0" smtClean="0"/>
              <a:t>S8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91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22\BSRS_PRIYANKA\OFFSET_PAPER\Offset_manuscripts\Nature\PM_PS\Submit_ fig\Figures_Nature\Supplementary fig\Figures_Extended_SI\Extended_Data_figure_5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18798" r="55205" b="20733"/>
          <a:stretch/>
        </p:blipFill>
        <p:spPr bwMode="auto">
          <a:xfrm>
            <a:off x="2725443" y="408372"/>
            <a:ext cx="6825197" cy="55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40" y="924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</a:t>
            </a:r>
            <a:r>
              <a:rPr lang="en-US" sz="2800" dirty="0" smtClean="0"/>
              <a:t>S9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0019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9118</TotalTime>
  <Words>73</Words>
  <Application>Microsoft Office PowerPoint</Application>
  <PresentationFormat>Widescreen</PresentationFormat>
  <Paragraphs>52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Morthekai P</dc:creator>
  <cp:lastModifiedBy>Morthekai P</cp:lastModifiedBy>
  <cp:revision>341</cp:revision>
  <dcterms:created xsi:type="dcterms:W3CDTF">2021-06-02T11:01:56Z</dcterms:created>
  <dcterms:modified xsi:type="dcterms:W3CDTF">2024-06-17T06:05:49Z</dcterms:modified>
</cp:coreProperties>
</file>