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C0AE35-6B59-45B6-8420-7FDDB0DC6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29E2EA9-1C9D-4D74-BFBC-0E8FDEAA6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C65B26-E321-4DB4-95CE-F8C6E71A1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D97A14-7793-4444-97DC-41F14E2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4B4504-3CBB-4647-82CA-34D4EF1F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578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476BE82-CF2D-46F3-A54F-815BBA6E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96247F5-E2DC-41ED-B6B1-70D792825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585D5B-8EB4-4421-B257-2FABCF18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78137AA-B25B-4FAF-B84D-6194FB2E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FE1486-BEB2-4CA0-B352-03B741F9B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71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4643EB3-45A5-4963-8D39-F09C3D929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B57E250-FA3A-421F-ADE2-F7C5D33217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A66CF1-B7DB-40A6-A0E9-E0AC1BF5D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1D5136-8462-4EE3-A3BB-DDE17F57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FCDE08-000A-4493-A724-F70D6D6A9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953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DA2821-9A89-435E-B87B-FA3AE1664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C8F363C-805B-409F-913D-6B071D062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11E3D0-24A7-4654-94BB-065895AB0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CBC4A4-3E28-4259-BF53-6768BD5E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868139-5109-44C9-B552-29C13861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5464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D15C0F-376B-4B52-A639-331A4007A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F5496B-E431-4C0C-A2AE-50A7F13A3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69856F5-52B8-40F2-A1E5-E478E811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1AB584-57A8-4835-AC10-0BD6BA4FD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EE441B-3FD7-40DA-9413-E77D78AEF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06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8B5A539-77CF-4BD2-A473-CA86B4688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66C1DA-F23E-49B3-A536-DCA428D5B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D0AF5E-C19F-4412-85F1-B9AB14722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459FAC3-3924-4F21-8EEE-6A8EE53B2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FFC4A55-3CEF-490A-8452-83EA87D81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EB9FB2-6D4A-49AD-9EE1-B07B448C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4967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207147-0B1E-47BC-A2A3-BE8907F66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E07461C-ADAD-496D-8745-9E22EB337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9018EFE-46A3-4971-B738-EB108293D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91E1534-1ECD-4CA5-97D7-32D9FA1DD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2FDDAD5-B599-4FB3-B6DB-400025531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9EE0CB-3660-4780-A2A7-E9C1533C6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32D120D-7E16-452C-B934-369A87D3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68DA249-AAD6-427B-BCEA-B4F1545FB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46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C22687-FDF3-4CA2-A5DF-0103C3050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EBB2A1-3CCB-49EA-ABD4-0C93AF5C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7FA9C80-907F-4348-B216-4C02EC87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7AAEC1B-A897-4D86-B3C1-2A2E63AD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06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02F813B-838A-45CC-A9B1-181DFC91D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D9771AC-11F0-4A03-9089-2FF5E004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34A0646-23E1-4294-B711-CEA1392D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1088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482ABA-B063-4B30-B1D9-595093BE3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262A6-58F5-4BE0-955C-B88B71942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674C52-C022-4DC3-99EF-D2737E99F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01AC5B2-DC23-4805-8243-81370BEF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98A7FB-4F6F-4D3D-877A-1C34B30A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A21F929-4450-4D21-85C7-639C77BB5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9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A46BEC-B013-4579-8561-0C5011C7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1BB1754-0408-45EF-AFFC-0E3E1C20B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DF82F7-5962-4FD9-8756-F5EEC7C43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6E578E7-9D14-4C84-87EE-057C7D98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E5D61A0-509C-4BC7-A6F3-A06FC29E1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ABF689B-7604-40F4-8B60-02E05EA0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35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4AF8861-E930-415F-BC78-C2E992AF3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6C49D73-F65D-45E9-829C-F5A05C57F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E4F960F-3211-4D8C-AFE0-7A189F067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0D303-D088-4AEF-A3FA-E2A4058781E9}" type="datetimeFigureOut">
              <a:rPr lang="ko-KR" altLang="en-US" smtClean="0"/>
              <a:t>2023-11-01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623FEC-1725-41EE-902D-CC6C4F2BC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00F385-AE21-49B5-8C69-E013B91E2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EF6B4-C2A4-46A1-9D80-7B357787528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98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래픽 4">
            <a:extLst>
              <a:ext uri="{FF2B5EF4-FFF2-40B4-BE49-F238E27FC236}">
                <a16:creationId xmlns:a16="http://schemas.microsoft.com/office/drawing/2014/main" id="{6BA5641D-A5A9-4087-AB56-3A9892AFB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19199" y="0"/>
            <a:ext cx="9144000" cy="6588475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9C9E3E71-21FA-C64D-D335-B9490E95B97F}"/>
              </a:ext>
            </a:extLst>
          </p:cNvPr>
          <p:cNvSpPr/>
          <p:nvPr/>
        </p:nvSpPr>
        <p:spPr>
          <a:xfrm>
            <a:off x="3060441" y="6139543"/>
            <a:ext cx="1763486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Survivor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9A5E825D-91CB-79AA-01FC-0CA5530B4C3A}"/>
              </a:ext>
            </a:extLst>
          </p:cNvPr>
          <p:cNvSpPr/>
          <p:nvPr/>
        </p:nvSpPr>
        <p:spPr>
          <a:xfrm>
            <a:off x="6096000" y="6139543"/>
            <a:ext cx="1763486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Non-survivor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772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yumi wi</cp:lastModifiedBy>
  <cp:revision>2</cp:revision>
  <dcterms:created xsi:type="dcterms:W3CDTF">2023-10-24T12:20:41Z</dcterms:created>
  <dcterms:modified xsi:type="dcterms:W3CDTF">2023-10-31T15:09:20Z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