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512" y="-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E3DC0-3279-47A8-A565-F991F78EA2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35E2-54C1-4078-AD17-353CD5B4A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3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E3DC0-3279-47A8-A565-F991F78EA2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35E2-54C1-4078-AD17-353CD5B4A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461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E3DC0-3279-47A8-A565-F991F78EA2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35E2-54C1-4078-AD17-353CD5B4A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453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E3DC0-3279-47A8-A565-F991F78EA2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35E2-54C1-4078-AD17-353CD5B4A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913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E3DC0-3279-47A8-A565-F991F78EA2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35E2-54C1-4078-AD17-353CD5B4A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349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E3DC0-3279-47A8-A565-F991F78EA2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35E2-54C1-4078-AD17-353CD5B4A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732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E3DC0-3279-47A8-A565-F991F78EA2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35E2-54C1-4078-AD17-353CD5B4A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923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E3DC0-3279-47A8-A565-F991F78EA2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35E2-54C1-4078-AD17-353CD5B4A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960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E3DC0-3279-47A8-A565-F991F78EA2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35E2-54C1-4078-AD17-353CD5B4A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913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E3DC0-3279-47A8-A565-F991F78EA2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35E2-54C1-4078-AD17-353CD5B4A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247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E3DC0-3279-47A8-A565-F991F78EA2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35E2-54C1-4078-AD17-353CD5B4A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566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E3DC0-3279-47A8-A565-F991F78EA2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035E2-54C1-4078-AD17-353CD5B4A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303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62"/>
          <a:stretch/>
        </p:blipFill>
        <p:spPr bwMode="auto">
          <a:xfrm>
            <a:off x="908720" y="953357"/>
            <a:ext cx="5310676" cy="3546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79"/>
          <a:stretch/>
        </p:blipFill>
        <p:spPr bwMode="auto">
          <a:xfrm>
            <a:off x="926636" y="4620811"/>
            <a:ext cx="5310676" cy="3551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2696" y="323528"/>
            <a:ext cx="2564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Supplementary Figure S1</a:t>
            </a:r>
            <a:endParaRPr lang="en-GB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36712" y="899592"/>
            <a:ext cx="386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A.</a:t>
            </a:r>
            <a:endParaRPr lang="en-GB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36712" y="4634716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  <a:r>
              <a:rPr lang="en-GB" b="1" dirty="0" smtClean="0"/>
              <a:t>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63975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61"/>
          <a:stretch/>
        </p:blipFill>
        <p:spPr bwMode="auto">
          <a:xfrm>
            <a:off x="689644" y="899592"/>
            <a:ext cx="5619676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52"/>
          <a:stretch/>
        </p:blipFill>
        <p:spPr bwMode="auto">
          <a:xfrm>
            <a:off x="697467" y="4283968"/>
            <a:ext cx="5776057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0688" y="611560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</a:t>
            </a:r>
            <a:r>
              <a:rPr lang="en-GB" b="1" dirty="0" smtClean="0"/>
              <a:t>.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20688" y="4346684"/>
            <a:ext cx="38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D</a:t>
            </a:r>
            <a:r>
              <a:rPr lang="en-GB" b="1" dirty="0" smtClean="0"/>
              <a:t>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508035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68"/>
          <a:stretch/>
        </p:blipFill>
        <p:spPr bwMode="auto">
          <a:xfrm>
            <a:off x="569913" y="467544"/>
            <a:ext cx="5918330" cy="3920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49"/>
          <a:stretch/>
        </p:blipFill>
        <p:spPr bwMode="auto">
          <a:xfrm>
            <a:off x="585751" y="4640788"/>
            <a:ext cx="5867424" cy="3543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6672" y="539552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E</a:t>
            </a:r>
            <a:r>
              <a:rPr lang="en-GB" b="1" dirty="0" smtClean="0"/>
              <a:t>.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76672" y="4274676"/>
            <a:ext cx="333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F.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859561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15</Words>
  <Application>Microsoft Office PowerPoint</Application>
  <PresentationFormat>On-screen Show (4:3)</PresentationFormat>
  <Paragraphs>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The University of Liverpool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Jackson, Malcolm</dc:creator>
  <cp:lastModifiedBy>Jackson, Malcolm</cp:lastModifiedBy>
  <cp:revision>2</cp:revision>
  <dcterms:created xsi:type="dcterms:W3CDTF">2015-12-11T16:53:53Z</dcterms:created>
  <dcterms:modified xsi:type="dcterms:W3CDTF">2015-12-11T17:07:23Z</dcterms:modified>
</cp:coreProperties>
</file>