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74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193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9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055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4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78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22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67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42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48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384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1FCB-DBA8-454C-8727-0F90284246FD}" type="datetimeFigureOut">
              <a:rPr lang="en-GB" smtClean="0"/>
              <a:t>27/11/2015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1EF31-20C2-426D-B928-6A517050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03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882" y="1410970"/>
            <a:ext cx="6706235" cy="403606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3441642" y="949305"/>
            <a:ext cx="5778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between the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Newcastle 85+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and </a:t>
            </a:r>
            <a:r>
              <a:rPr lang="en-GB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Eatwell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Plate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987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Newcastle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Nuno Mendonca (PGR)</dc:creator>
  <cp:lastModifiedBy>Nuno Mendonca (PGR)</cp:lastModifiedBy>
  <cp:revision>2</cp:revision>
  <dcterms:created xsi:type="dcterms:W3CDTF">2015-08-10T16:14:30Z</dcterms:created>
  <dcterms:modified xsi:type="dcterms:W3CDTF">2015-11-27T11:33:38Z</dcterms:modified>
</cp:coreProperties>
</file>