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5" r:id="rId3"/>
    <p:sldId id="260" r:id="rId4"/>
    <p:sldId id="262" r:id="rId5"/>
    <p:sldId id="263" r:id="rId6"/>
    <p:sldId id="264" r:id="rId7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374" y="-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F2B54-60AA-45F8-9FB1-DF3416C619A3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58B18-CABA-4562-8A3B-4F2F603F8F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16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58B18-CABA-4562-8A3B-4F2F603F8FD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06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164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0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2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62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83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501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41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07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96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97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06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F575A-65F4-4C96-9FA3-3123C04DEDD2}" type="datetimeFigureOut">
              <a:rPr kumimoji="1" lang="ja-JP" altLang="en-US" smtClean="0"/>
              <a:t>2016/7/29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D31FB-A491-4868-8127-5D258ECFE0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09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322764" y="44624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1 (Shigematsu)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49"/>
          <p:cNvSpPr txBox="1">
            <a:spLocks noChangeArrowheads="1"/>
          </p:cNvSpPr>
          <p:nvPr/>
        </p:nvSpPr>
        <p:spPr bwMode="auto">
          <a:xfrm>
            <a:off x="1587236" y="6381233"/>
            <a:ext cx="680186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TAU</a:t>
            </a: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1872414" y="1714461"/>
            <a:ext cx="6110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Met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5" name="Rectangle 34"/>
          <p:cNvSpPr>
            <a:spLocks noChangeArrowheads="1"/>
          </p:cNvSpPr>
          <p:nvPr/>
        </p:nvSpPr>
        <p:spPr bwMode="auto">
          <a:xfrm>
            <a:off x="3808062" y="1000234"/>
            <a:ext cx="8933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000" u="heavy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MTAD</a:t>
            </a:r>
            <a:endParaRPr lang="en-US" altLang="ja-JP" sz="2000" u="heavy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5"/>
          <p:cNvSpPr>
            <a:spLocks noChangeArrowheads="1"/>
          </p:cNvSpPr>
          <p:nvPr/>
        </p:nvSpPr>
        <p:spPr bwMode="auto">
          <a:xfrm>
            <a:off x="3749828" y="1714461"/>
            <a:ext cx="7409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434461" y="3599038"/>
            <a:ext cx="8996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HCYS</a:t>
            </a:r>
            <a:endParaRPr lang="zh-CN" altLang="en-US" sz="2000" dirty="0"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570501" y="5555156"/>
            <a:ext cx="713657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HYP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5486331" y="2566704"/>
            <a:ext cx="7136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SAH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3514044" y="2134905"/>
            <a:ext cx="569387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Gly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4611641" y="3157254"/>
            <a:ext cx="7825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NMG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18" name="Rectangle 58"/>
          <p:cNvSpPr>
            <a:spLocks noChangeArrowheads="1"/>
          </p:cNvSpPr>
          <p:nvPr/>
        </p:nvSpPr>
        <p:spPr bwMode="auto">
          <a:xfrm>
            <a:off x="5514918" y="1760628"/>
            <a:ext cx="7277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5458134" y="4807818"/>
            <a:ext cx="569387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Thr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6671732" y="4816783"/>
            <a:ext cx="569387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Gly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7905813" y="4807818"/>
            <a:ext cx="583813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Ser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26" name="TextBox 8"/>
          <p:cNvSpPr txBox="1">
            <a:spLocks noChangeArrowheads="1"/>
          </p:cNvSpPr>
          <p:nvPr/>
        </p:nvSpPr>
        <p:spPr bwMode="auto">
          <a:xfrm>
            <a:off x="5038141" y="5560356"/>
            <a:ext cx="926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u="heavy" dirty="0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2-KBA</a:t>
            </a:r>
            <a:endParaRPr lang="zh-CN" altLang="en-US" sz="2000" u="heavy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32" name="Rectangle 75"/>
          <p:cNvSpPr>
            <a:spLocks noChangeArrowheads="1"/>
          </p:cNvSpPr>
          <p:nvPr/>
        </p:nvSpPr>
        <p:spPr bwMode="auto">
          <a:xfrm>
            <a:off x="4659356" y="260870"/>
            <a:ext cx="5562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SPM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76"/>
          <p:cNvSpPr>
            <a:spLocks noChangeArrowheads="1"/>
          </p:cNvSpPr>
          <p:nvPr/>
        </p:nvSpPr>
        <p:spPr bwMode="auto">
          <a:xfrm>
            <a:off x="6020587" y="1318297"/>
            <a:ext cx="5145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endParaRPr lang="en-US" altLang="ja-JP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94"/>
          <p:cNvSpPr>
            <a:spLocks noChangeArrowheads="1"/>
          </p:cNvSpPr>
          <p:nvPr/>
        </p:nvSpPr>
        <p:spPr bwMode="auto">
          <a:xfrm>
            <a:off x="6506138" y="3999148"/>
            <a:ext cx="9543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AOBA 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123"/>
          <p:cNvSpPr>
            <a:spLocks noChangeArrowheads="1"/>
          </p:cNvSpPr>
          <p:nvPr/>
        </p:nvSpPr>
        <p:spPr bwMode="auto">
          <a:xfrm>
            <a:off x="7828278" y="3999148"/>
            <a:ext cx="7136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</a:t>
            </a:r>
            <a:endParaRPr lang="en-US" altLang="ja-JP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"/>
          <p:cNvSpPr txBox="1">
            <a:spLocks noChangeArrowheads="1"/>
          </p:cNvSpPr>
          <p:nvPr/>
        </p:nvSpPr>
        <p:spPr bwMode="auto">
          <a:xfrm>
            <a:off x="4354718" y="4773286"/>
            <a:ext cx="10232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CYSTA</a:t>
            </a:r>
            <a:endParaRPr lang="zh-CN" altLang="en-US" sz="20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53" name="TextBox 49"/>
          <p:cNvSpPr txBox="1">
            <a:spLocks noChangeArrowheads="1"/>
          </p:cNvSpPr>
          <p:nvPr/>
        </p:nvSpPr>
        <p:spPr bwMode="auto">
          <a:xfrm>
            <a:off x="4142100" y="5541305"/>
            <a:ext cx="627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Cys</a:t>
            </a:r>
            <a:endParaRPr lang="en-US" altLang="zh-CN" sz="20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57" name="TextBox 4"/>
          <p:cNvSpPr txBox="1">
            <a:spLocks noChangeArrowheads="1"/>
          </p:cNvSpPr>
          <p:nvPr/>
        </p:nvSpPr>
        <p:spPr bwMode="auto">
          <a:xfrm>
            <a:off x="2929557" y="5541305"/>
            <a:ext cx="7136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zh-CN" sz="20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CSA</a:t>
            </a:r>
            <a:endParaRPr lang="zh-CN" altLang="en-US" sz="20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cxnSp>
        <p:nvCxnSpPr>
          <p:cNvPr id="59" name="直線矢印コネクタ 58"/>
          <p:cNvCxnSpPr/>
          <p:nvPr/>
        </p:nvCxnSpPr>
        <p:spPr>
          <a:xfrm>
            <a:off x="2429688" y="1914516"/>
            <a:ext cx="140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AutoShape 42"/>
          <p:cNvCxnSpPr>
            <a:cxnSpLocks noChangeShapeType="1"/>
          </p:cNvCxnSpPr>
          <p:nvPr/>
        </p:nvCxnSpPr>
        <p:spPr bwMode="auto">
          <a:xfrm rot="16200000" flipH="1">
            <a:off x="4602242" y="1824549"/>
            <a:ext cx="611187" cy="1241425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AutoShape 56"/>
          <p:cNvCxnSpPr>
            <a:cxnSpLocks noChangeShapeType="1"/>
          </p:cNvCxnSpPr>
          <p:nvPr/>
        </p:nvCxnSpPr>
        <p:spPr bwMode="auto">
          <a:xfrm>
            <a:off x="4133135" y="2350805"/>
            <a:ext cx="854075" cy="903288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カギ線コネクタ 63"/>
          <p:cNvCxnSpPr/>
          <p:nvPr/>
        </p:nvCxnSpPr>
        <p:spPr>
          <a:xfrm rot="5400000">
            <a:off x="5186694" y="3155884"/>
            <a:ext cx="864000" cy="448931"/>
          </a:xfrm>
          <a:prstGeom prst="bentConnector3">
            <a:avLst>
              <a:gd name="adj1" fmla="val 9994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カギ線コネクタ 70"/>
          <p:cNvCxnSpPr/>
          <p:nvPr/>
        </p:nvCxnSpPr>
        <p:spPr>
          <a:xfrm rot="5400000" flipH="1">
            <a:off x="2450476" y="1847362"/>
            <a:ext cx="1764000" cy="2196000"/>
          </a:xfrm>
          <a:prstGeom prst="bentConnector3">
            <a:avLst>
              <a:gd name="adj1" fmla="val 1042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/>
          <p:cNvCxnSpPr/>
          <p:nvPr/>
        </p:nvCxnSpPr>
        <p:spPr>
          <a:xfrm>
            <a:off x="4455774" y="1914511"/>
            <a:ext cx="104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/>
          <p:cNvGrpSpPr/>
          <p:nvPr/>
        </p:nvGrpSpPr>
        <p:grpSpPr>
          <a:xfrm rot="15027271" flipV="1">
            <a:off x="4524058" y="624583"/>
            <a:ext cx="1395413" cy="1114425"/>
            <a:chOff x="3102155" y="2363788"/>
            <a:chExt cx="1395413" cy="1114425"/>
          </a:xfrm>
        </p:grpSpPr>
        <p:cxnSp>
          <p:nvCxnSpPr>
            <p:cNvPr id="79" name="AutoShape 42"/>
            <p:cNvCxnSpPr>
              <a:cxnSpLocks noChangeShapeType="1"/>
            </p:cNvCxnSpPr>
            <p:nvPr/>
          </p:nvCxnSpPr>
          <p:spPr bwMode="auto">
            <a:xfrm rot="16200000" flipH="1">
              <a:off x="3571262" y="2048669"/>
              <a:ext cx="611187" cy="1241425"/>
            </a:xfrm>
            <a:prstGeom prst="curvedConnector2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AutoShape 56"/>
            <p:cNvCxnSpPr>
              <a:cxnSpLocks noChangeShapeType="1"/>
            </p:cNvCxnSpPr>
            <p:nvPr/>
          </p:nvCxnSpPr>
          <p:spPr bwMode="auto">
            <a:xfrm>
              <a:off x="3102155" y="2574925"/>
              <a:ext cx="854075" cy="903288"/>
            </a:xfrm>
            <a:prstGeom prst="curvedConnector2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3" name="直線矢印コネクタ 82"/>
          <p:cNvCxnSpPr/>
          <p:nvPr/>
        </p:nvCxnSpPr>
        <p:spPr>
          <a:xfrm flipH="1">
            <a:off x="4884263" y="3954323"/>
            <a:ext cx="1" cy="864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/>
          <p:cNvCxnSpPr/>
          <p:nvPr/>
        </p:nvCxnSpPr>
        <p:spPr>
          <a:xfrm flipH="1">
            <a:off x="2307109" y="5758476"/>
            <a:ext cx="648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/>
          <p:cNvCxnSpPr/>
          <p:nvPr/>
        </p:nvCxnSpPr>
        <p:spPr>
          <a:xfrm flipH="1">
            <a:off x="3571169" y="5758471"/>
            <a:ext cx="648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 flipH="1">
            <a:off x="1927329" y="5985193"/>
            <a:ext cx="1" cy="39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矢印コネクタ 127"/>
          <p:cNvCxnSpPr/>
          <p:nvPr/>
        </p:nvCxnSpPr>
        <p:spPr>
          <a:xfrm flipH="1">
            <a:off x="5744888" y="5226821"/>
            <a:ext cx="1" cy="39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矢印コネクタ 128"/>
          <p:cNvCxnSpPr/>
          <p:nvPr/>
        </p:nvCxnSpPr>
        <p:spPr>
          <a:xfrm rot="16200000" flipH="1">
            <a:off x="6345818" y="4697601"/>
            <a:ext cx="1" cy="612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矢印コネクタ 129"/>
          <p:cNvCxnSpPr/>
          <p:nvPr/>
        </p:nvCxnSpPr>
        <p:spPr>
          <a:xfrm rot="16200000" flipH="1">
            <a:off x="7567102" y="4687882"/>
            <a:ext cx="1" cy="612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矢印コネクタ 130"/>
          <p:cNvCxnSpPr/>
          <p:nvPr/>
        </p:nvCxnSpPr>
        <p:spPr>
          <a:xfrm flipH="1">
            <a:off x="6965389" y="4350183"/>
            <a:ext cx="1" cy="468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矢印コネクタ 131"/>
          <p:cNvCxnSpPr/>
          <p:nvPr/>
        </p:nvCxnSpPr>
        <p:spPr>
          <a:xfrm flipH="1">
            <a:off x="8179563" y="4335614"/>
            <a:ext cx="1" cy="468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カギ線コネクタ 132"/>
          <p:cNvCxnSpPr/>
          <p:nvPr/>
        </p:nvCxnSpPr>
        <p:spPr>
          <a:xfrm rot="5400000" flipH="1" flipV="1">
            <a:off x="5858425" y="4095444"/>
            <a:ext cx="576000" cy="792000"/>
          </a:xfrm>
          <a:prstGeom prst="bentConnector3">
            <a:avLst>
              <a:gd name="adj1" fmla="val 9994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テキスト ボックス 133"/>
          <p:cNvSpPr txBox="1"/>
          <p:nvPr/>
        </p:nvSpPr>
        <p:spPr>
          <a:xfrm>
            <a:off x="2429426" y="1653048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Mat1a, 2a, 2b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4643776" y="1670973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Amd1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5395877" y="1087812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Srm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522550" y="2276857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Gnmt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テキスト ボックス 137"/>
          <p:cNvSpPr txBox="1"/>
          <p:nvPr/>
        </p:nvSpPr>
        <p:spPr>
          <a:xfrm>
            <a:off x="2379340" y="5487197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Csad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3661330" y="5496157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Cdo1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5705819" y="5190397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Sds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テキスト ボックス 140"/>
          <p:cNvSpPr txBox="1"/>
          <p:nvPr/>
        </p:nvSpPr>
        <p:spPr>
          <a:xfrm>
            <a:off x="8161918" y="4430294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Sds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AutoShape 56"/>
          <p:cNvCxnSpPr>
            <a:cxnSpLocks noChangeShapeType="1"/>
          </p:cNvCxnSpPr>
          <p:nvPr/>
        </p:nvCxnSpPr>
        <p:spPr bwMode="auto">
          <a:xfrm rot="5400000" flipV="1">
            <a:off x="4843445" y="5183623"/>
            <a:ext cx="504000" cy="360000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AutoShape 56"/>
          <p:cNvCxnSpPr>
            <a:cxnSpLocks noChangeShapeType="1"/>
          </p:cNvCxnSpPr>
          <p:nvPr/>
        </p:nvCxnSpPr>
        <p:spPr bwMode="auto">
          <a:xfrm rot="16200000" flipH="1" flipV="1">
            <a:off x="4475875" y="5174658"/>
            <a:ext cx="504000" cy="360000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円弧 11"/>
          <p:cNvSpPr/>
          <p:nvPr/>
        </p:nvSpPr>
        <p:spPr>
          <a:xfrm>
            <a:off x="4385651" y="4199203"/>
            <a:ext cx="504000" cy="292241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TextBox 8"/>
          <p:cNvSpPr txBox="1">
            <a:spLocks noChangeArrowheads="1"/>
          </p:cNvSpPr>
          <p:nvPr/>
        </p:nvSpPr>
        <p:spPr bwMode="auto">
          <a:xfrm>
            <a:off x="4013146" y="3999148"/>
            <a:ext cx="583813" cy="40011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Ser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cxnSp>
        <p:nvCxnSpPr>
          <p:cNvPr id="65" name="直線矢印コネクタ 64"/>
          <p:cNvCxnSpPr/>
          <p:nvPr/>
        </p:nvCxnSpPr>
        <p:spPr>
          <a:xfrm flipH="1">
            <a:off x="5501569" y="5985193"/>
            <a:ext cx="1" cy="3960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49"/>
          <p:cNvSpPr txBox="1">
            <a:spLocks noChangeArrowheads="1"/>
          </p:cNvSpPr>
          <p:nvPr/>
        </p:nvSpPr>
        <p:spPr bwMode="auto">
          <a:xfrm>
            <a:off x="4937953" y="6381233"/>
            <a:ext cx="1127233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SucCoA</a:t>
            </a:r>
            <a:endParaRPr lang="en-US" altLang="zh-CN" sz="20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cxnSp>
        <p:nvCxnSpPr>
          <p:cNvPr id="62" name="AutoShape 56"/>
          <p:cNvCxnSpPr>
            <a:cxnSpLocks noChangeShapeType="1"/>
          </p:cNvCxnSpPr>
          <p:nvPr/>
        </p:nvCxnSpPr>
        <p:spPr bwMode="auto">
          <a:xfrm rot="5400000" flipV="1">
            <a:off x="3774530" y="2556995"/>
            <a:ext cx="854075" cy="903288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テキスト ボックス 66"/>
          <p:cNvSpPr txBox="1"/>
          <p:nvPr/>
        </p:nvSpPr>
        <p:spPr>
          <a:xfrm>
            <a:off x="3392955" y="2994052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Sardh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AutoShape 42"/>
          <p:cNvCxnSpPr>
            <a:cxnSpLocks noChangeAspect="1" noChangeShapeType="1"/>
          </p:cNvCxnSpPr>
          <p:nvPr/>
        </p:nvCxnSpPr>
        <p:spPr bwMode="auto">
          <a:xfrm rot="3120000" flipH="1">
            <a:off x="5244227" y="479782"/>
            <a:ext cx="540000" cy="190842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5539822" y="666362"/>
            <a:ext cx="7005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ACSP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AutoShape 42"/>
          <p:cNvCxnSpPr>
            <a:cxnSpLocks noChangeAspect="1" noChangeShapeType="1"/>
          </p:cNvCxnSpPr>
          <p:nvPr/>
        </p:nvCxnSpPr>
        <p:spPr bwMode="auto">
          <a:xfrm rot="9420000" flipH="1">
            <a:off x="6018655" y="966979"/>
            <a:ext cx="36437" cy="432000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テキスト ボックス 75"/>
          <p:cNvSpPr txBox="1"/>
          <p:nvPr/>
        </p:nvSpPr>
        <p:spPr>
          <a:xfrm>
            <a:off x="5655857" y="209237"/>
            <a:ext cx="553357" cy="30777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Sat1</a:t>
            </a:r>
            <a:endParaRPr kumimoji="1" lang="ja-JP" alt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32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55" y="1491305"/>
            <a:ext cx="6203950" cy="319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70325" y="1614200"/>
            <a:ext cx="972191" cy="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6200000">
            <a:off x="-1176446" y="1133511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2 (</a:t>
            </a:r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Shigematsu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5857984" y="170572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6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50" y="1090613"/>
            <a:ext cx="8723313" cy="467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57194" y="749239"/>
            <a:ext cx="972191" cy="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 rot="16200000">
            <a:off x="-1223510" y="1180575"/>
            <a:ext cx="2692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3 (Shigematsu)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 rot="16200000">
            <a:off x="1821755" y="154268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16200000">
            <a:off x="2240611" y="192817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 rot="16200000">
            <a:off x="2599206" y="188334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2906505" y="201781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 rot="16200000">
            <a:off x="3265100" y="219710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3683956" y="226882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4042551" y="241225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4349850" y="244811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4717410" y="242121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5127301" y="248396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5485896" y="253774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5862421" y="255567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6221016" y="260049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579611" y="299494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6929241" y="299494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7296801" y="303976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16200000">
            <a:off x="7646431" y="304872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8740156" y="307561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9047455" y="322801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8013991" y="301285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rot="16200000">
            <a:off x="8381551" y="300388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rot="16200000">
            <a:off x="9415015" y="328179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76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750" y="873125"/>
            <a:ext cx="6564313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86077" y="434085"/>
            <a:ext cx="972191" cy="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 rot="16200000">
            <a:off x="-1223510" y="1180575"/>
            <a:ext cx="2692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4A (Shigematsu)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1214681" y="521381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82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33" y="833068"/>
            <a:ext cx="6567487" cy="540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86077" y="1118244"/>
            <a:ext cx="972191" cy="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 rot="16200000">
            <a:off x="-1223510" y="1180575"/>
            <a:ext cx="2692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4B (Shigematsu)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1214681" y="521381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14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785" y="833155"/>
            <a:ext cx="656431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86077" y="1298180"/>
            <a:ext cx="972191" cy="5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 rot="16200000">
            <a:off x="-1223510" y="1180575"/>
            <a:ext cx="2692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Fig. 4C (Shigematsu)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1208269" y="521381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586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107</Words>
  <Application>Microsoft Office PowerPoint</Application>
  <PresentationFormat>A4 210 x 297 mm</PresentationFormat>
  <Paragraphs>67</Paragraphs>
  <Slides>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あらたくん</dc:creator>
  <cp:lastModifiedBy>Owner</cp:lastModifiedBy>
  <cp:revision>21</cp:revision>
  <dcterms:created xsi:type="dcterms:W3CDTF">2016-02-02T13:40:39Z</dcterms:created>
  <dcterms:modified xsi:type="dcterms:W3CDTF">2016-07-29T06:59:31Z</dcterms:modified>
</cp:coreProperties>
</file>