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ti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9" autoAdjust="0"/>
    <p:restoredTop sz="94660"/>
  </p:normalViewPr>
  <p:slideViewPr>
    <p:cSldViewPr snapToGrid="0">
      <p:cViewPr varScale="1">
        <p:scale>
          <a:sx n="90" d="100"/>
          <a:sy n="90" d="100"/>
        </p:scale>
        <p:origin x="114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055A5-4519-449E-87A4-BDE634D3A224}" type="datetimeFigureOut">
              <a:rPr lang="en-ZA" smtClean="0"/>
              <a:t>2019/09/15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D3956-18AA-44DB-BA63-F2B4FFA6A5C1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1266529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055A5-4519-449E-87A4-BDE634D3A224}" type="datetimeFigureOut">
              <a:rPr lang="en-ZA" smtClean="0"/>
              <a:t>2019/09/15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D3956-18AA-44DB-BA63-F2B4FFA6A5C1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7374328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055A5-4519-449E-87A4-BDE634D3A224}" type="datetimeFigureOut">
              <a:rPr lang="en-ZA" smtClean="0"/>
              <a:t>2019/09/15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D3956-18AA-44DB-BA63-F2B4FFA6A5C1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0444082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055A5-4519-449E-87A4-BDE634D3A224}" type="datetimeFigureOut">
              <a:rPr lang="en-ZA" smtClean="0"/>
              <a:t>2019/09/15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D3956-18AA-44DB-BA63-F2B4FFA6A5C1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5322507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055A5-4519-449E-87A4-BDE634D3A224}" type="datetimeFigureOut">
              <a:rPr lang="en-ZA" smtClean="0"/>
              <a:t>2019/09/15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D3956-18AA-44DB-BA63-F2B4FFA6A5C1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4082483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055A5-4519-449E-87A4-BDE634D3A224}" type="datetimeFigureOut">
              <a:rPr lang="en-ZA" smtClean="0"/>
              <a:t>2019/09/15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D3956-18AA-44DB-BA63-F2B4FFA6A5C1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8365417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055A5-4519-449E-87A4-BDE634D3A224}" type="datetimeFigureOut">
              <a:rPr lang="en-ZA" smtClean="0"/>
              <a:t>2019/09/15</a:t>
            </a:fld>
            <a:endParaRPr lang="en-Z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D3956-18AA-44DB-BA63-F2B4FFA6A5C1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0603920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055A5-4519-449E-87A4-BDE634D3A224}" type="datetimeFigureOut">
              <a:rPr lang="en-ZA" smtClean="0"/>
              <a:t>2019/09/15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D3956-18AA-44DB-BA63-F2B4FFA6A5C1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1876414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055A5-4519-449E-87A4-BDE634D3A224}" type="datetimeFigureOut">
              <a:rPr lang="en-ZA" smtClean="0"/>
              <a:t>2019/09/15</a:t>
            </a:fld>
            <a:endParaRPr lang="en-Z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D3956-18AA-44DB-BA63-F2B4FFA6A5C1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3611644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055A5-4519-449E-87A4-BDE634D3A224}" type="datetimeFigureOut">
              <a:rPr lang="en-ZA" smtClean="0"/>
              <a:t>2019/09/15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D3956-18AA-44DB-BA63-F2B4FFA6A5C1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5286365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055A5-4519-449E-87A4-BDE634D3A224}" type="datetimeFigureOut">
              <a:rPr lang="en-ZA" smtClean="0"/>
              <a:t>2019/09/15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D3956-18AA-44DB-BA63-F2B4FFA6A5C1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4817343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D055A5-4519-449E-87A4-BDE634D3A224}" type="datetimeFigureOut">
              <a:rPr lang="en-ZA" smtClean="0"/>
              <a:t>2019/09/15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0D3956-18AA-44DB-BA63-F2B4FFA6A5C1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7481967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210" y="0"/>
            <a:ext cx="911828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36696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Cristian Ricci</dc:creator>
  <cp:lastModifiedBy>Cristian Ricci</cp:lastModifiedBy>
  <cp:revision>1</cp:revision>
  <dcterms:created xsi:type="dcterms:W3CDTF">2019-09-15T13:34:30Z</dcterms:created>
  <dcterms:modified xsi:type="dcterms:W3CDTF">2019-09-15T13:34:44Z</dcterms:modified>
</cp:coreProperties>
</file>