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665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743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440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3225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0824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654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039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764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6116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863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173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055A5-4519-449E-87A4-BDE634D3A224}" type="datetimeFigureOut">
              <a:rPr lang="en-ZA" smtClean="0"/>
              <a:t>2019/09/15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D3956-18AA-44DB-BA63-F2B4FFA6A5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819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10" y="0"/>
            <a:ext cx="91182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669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Cristian Ricci</dc:creator>
  <cp:lastModifiedBy>Cristian Ricci</cp:lastModifiedBy>
  <cp:revision>1</cp:revision>
  <dcterms:created xsi:type="dcterms:W3CDTF">2019-09-15T13:34:30Z</dcterms:created>
  <dcterms:modified xsi:type="dcterms:W3CDTF">2019-09-15T13:34:44Z</dcterms:modified>
</cp:coreProperties>
</file>