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Well nourished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Biliary Atresia</c:v>
                </c:pt>
                <c:pt idx="1">
                  <c:v>PFIC</c:v>
                </c:pt>
                <c:pt idx="2">
                  <c:v>Alagille's Syndrome</c:v>
                </c:pt>
                <c:pt idx="3">
                  <c:v>PSC</c:v>
                </c:pt>
                <c:pt idx="4">
                  <c:v>PILBD</c:v>
                </c:pt>
                <c:pt idx="5">
                  <c:v>LCH</c:v>
                </c:pt>
                <c:pt idx="6">
                  <c:v>Caroli's syndrome</c:v>
                </c:pt>
                <c:pt idx="7">
                  <c:v>WD</c:v>
                </c:pt>
                <c:pt idx="8">
                  <c:v>AIH</c:v>
                </c:pt>
                <c:pt idx="9">
                  <c:v>Tyrosinemia</c:v>
                </c:pt>
                <c:pt idx="10">
                  <c:v>CPSS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15</c:v>
                </c:pt>
                <c:pt idx="1">
                  <c:v>11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5</c:v>
                </c:pt>
                <c:pt idx="8">
                  <c:v>10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 malnutrition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Biliary Atresia</c:v>
                </c:pt>
                <c:pt idx="1">
                  <c:v>PFIC</c:v>
                </c:pt>
                <c:pt idx="2">
                  <c:v>Alagille's Syndrome</c:v>
                </c:pt>
                <c:pt idx="3">
                  <c:v>PSC</c:v>
                </c:pt>
                <c:pt idx="4">
                  <c:v>PILBD</c:v>
                </c:pt>
                <c:pt idx="5">
                  <c:v>LCH</c:v>
                </c:pt>
                <c:pt idx="6">
                  <c:v>Caroli's syndrome</c:v>
                </c:pt>
                <c:pt idx="7">
                  <c:v>WD</c:v>
                </c:pt>
                <c:pt idx="8">
                  <c:v>AIH</c:v>
                </c:pt>
                <c:pt idx="9">
                  <c:v>Tyrosinemia</c:v>
                </c:pt>
                <c:pt idx="10">
                  <c:v>CPSS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9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 malnutrition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Biliary Atresia</c:v>
                </c:pt>
                <c:pt idx="1">
                  <c:v>PFIC</c:v>
                </c:pt>
                <c:pt idx="2">
                  <c:v>Alagille's Syndrome</c:v>
                </c:pt>
                <c:pt idx="3">
                  <c:v>PSC</c:v>
                </c:pt>
                <c:pt idx="4">
                  <c:v>PILBD</c:v>
                </c:pt>
                <c:pt idx="5">
                  <c:v>LCH</c:v>
                </c:pt>
                <c:pt idx="6">
                  <c:v>Caroli's syndrome</c:v>
                </c:pt>
                <c:pt idx="7">
                  <c:v>WD</c:v>
                </c:pt>
                <c:pt idx="8">
                  <c:v>AIH</c:v>
                </c:pt>
                <c:pt idx="9">
                  <c:v>Tyrosinemia</c:v>
                </c:pt>
                <c:pt idx="10">
                  <c:v>CPSS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8</c:v>
                </c:pt>
                <c:pt idx="1">
                  <c:v>8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gapWidth val="75"/>
        <c:overlap val="100"/>
        <c:axId val="54952320"/>
        <c:axId val="54955392"/>
      </c:barChart>
      <c:catAx>
        <c:axId val="549523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4955392"/>
        <c:crosses val="autoZero"/>
        <c:auto val="1"/>
        <c:lblAlgn val="ctr"/>
        <c:lblOffset val="100"/>
      </c:catAx>
      <c:valAx>
        <c:axId val="5495539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549523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738101487314085"/>
          <c:w val="1"/>
          <c:h val="0.12618985126859117"/>
        </c:manualLayout>
      </c:layout>
      <c:txPr>
        <a:bodyPr/>
        <a:lstStyle/>
        <a:p>
          <a:pPr>
            <a:defRPr lang="en-US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762000" y="1219200"/>
          <a:ext cx="7239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485746" y="2695546"/>
            <a:ext cx="2438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Number of children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Arti</dc:creator>
  <cp:lastModifiedBy>Administrator</cp:lastModifiedBy>
  <cp:revision>24</cp:revision>
  <dcterms:created xsi:type="dcterms:W3CDTF">2006-08-16T00:00:00Z</dcterms:created>
  <dcterms:modified xsi:type="dcterms:W3CDTF">2021-01-27T05:55:28Z</dcterms:modified>
</cp:coreProperties>
</file>