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8" r:id="rId2"/>
    <p:sldId id="262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87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271E-F5C2-4525-A839-2101073EDEA7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A17E3-A2BB-4ACE-A350-16B66C9E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80D6-950B-1E46-ACE8-CB929413E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C1C1D-F946-774C-8A81-8FC256FC2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F074B-492D-2C4B-8F0A-536D9075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096A0-A6B3-4E44-BE53-25AD9AAC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546C-7B72-7146-92B1-6F611D62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9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01EC-D668-D641-898D-2E2A0775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0FC1A-889A-4642-923E-C671A234E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8815-5ED7-9142-870C-E7C97FDF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93CFF-54BA-0545-AB18-C26D59A4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A02DA-77EF-4546-9FBA-EDE32AAC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D4880-B659-294B-B914-81F3F6E53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6EF46-B0FD-CA41-B758-D90326665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EBAE1-8BAB-6C4D-9C15-320D6F09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E35CC-EE5B-0742-8FBD-2BE8EDEE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68C92-6F41-7843-A342-46523183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6B27-9435-B84E-8EDA-BDA4E85B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E557-9F29-0249-B8F1-4267EE88A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C164-0016-CD40-BD61-865AD048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DA6A-2CFC-1240-B60A-18FBF57F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0E42-D2FB-794E-971C-4387560F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C621-4F0E-3644-BB14-697F393D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47286-A7B7-8B43-846F-180092779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D300-6BD7-8F41-BA3C-99CE4FB1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3BB3-30C9-1B44-B8B8-A7AAA11E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36E9-2B3D-A04A-BCE4-C71908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295D-366D-8A42-BF1A-B9E45498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A1263-5E56-3446-928A-DE861C589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0E940-FB0D-4744-9304-C34D3ED32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EE67C-3DC4-CB41-9C56-B44D2520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3FB76-1164-1A4F-8FBB-6E041211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7E301-38B8-024E-AEE2-D53D8E89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961D-3110-D44E-96ED-90A3CD0C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0618B-D75D-6341-91E0-6380D63C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A924D-68F1-754B-B6E8-11ACA4B2A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51E8E-3DF5-E141-B65A-DDE0F8D7D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9C796-9421-A444-9571-B613995E3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7C1B3-0F7B-E04C-9E92-B511B53E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C8C51-4B67-8943-903B-3C2EDE1B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DAB02-B073-9B40-83A2-59FD69F3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418D-6CCB-AE45-92C9-E4DB3D20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C2FDA-B1F4-7541-BC3A-2C87435A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E191B-CB73-E348-AF13-86291AFB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D489E-7EAA-1245-8C58-2D0BCD65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24636-6FC9-0445-8C18-A4CD6F5B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CDEAE-B067-F644-BC8A-89B0087D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3BED2-5C9E-8E40-A646-566ADF55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3984-05A1-3C4B-BD02-1F277106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2F58-5986-6F4E-A51F-BAF16753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24F24-2EA4-CB4D-8AC7-812F09D72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7F3F8-A2DC-C84E-96FE-55CE5F5A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84E08-5E76-1149-85CB-4105DAFD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0724D-DFCB-0949-B4DA-DE7AA688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70C7-1684-BA45-B61E-20A57C83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9D0CF-8D2E-4344-95CE-E947FC89A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ED706-B7CC-5F45-90D4-FCFAAA60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CEDF8-B05E-E840-8154-213AD4AE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78FBF-DD57-8341-AD08-E31FB04B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C225C-7363-4A44-99A1-F006024D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6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24250-2CC5-5547-A02E-2F251A65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426A9-102A-9B4A-9B65-BCA23E243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43538-6732-8B4C-8593-A64CFC07A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5E00-1292-2E46-A710-6CCAB4B7201F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A90A5-9DA0-B34C-BE43-6DF7016C8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D7957-FF22-114B-8FFE-DA747B60C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8C6F-1E6D-0141-AF7E-5142B38F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8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F14B4B3D-7F4F-4867-BDD2-078C8CBE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08" y="0"/>
            <a:ext cx="1025638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23638-0C44-4494-984D-A1422049A599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Figure 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1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EB74C02-54B9-E748-99C2-9B26487E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5" y="72597"/>
            <a:ext cx="11483249" cy="67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2C3F5-5EB6-024B-BD8C-DB32DD61303F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Figure 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2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52F5E43-4BC6-0C45-9DE7-4227547C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0"/>
            <a:ext cx="1008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00236-9238-2342-A010-B021A2EFAC61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Figure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8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Milenkovic</dc:creator>
  <cp:lastModifiedBy>Tatjana Ruskovska</cp:lastModifiedBy>
  <cp:revision>10</cp:revision>
  <dcterms:created xsi:type="dcterms:W3CDTF">2021-11-08T13:06:56Z</dcterms:created>
  <dcterms:modified xsi:type="dcterms:W3CDTF">2022-03-17T18:56:47Z</dcterms:modified>
</cp:coreProperties>
</file>