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74" y="-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6484"/>
            <a:ext cx="77724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02717"/>
            <a:ext cx="68580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54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22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86834"/>
            <a:ext cx="1971675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86834"/>
            <a:ext cx="5800725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36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82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279653"/>
            <a:ext cx="7886700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6119286"/>
            <a:ext cx="7886700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14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434167"/>
            <a:ext cx="38862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34167"/>
            <a:ext cx="38862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18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6836"/>
            <a:ext cx="78867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41551"/>
            <a:ext cx="3868340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340100"/>
            <a:ext cx="3868340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241551"/>
            <a:ext cx="3887391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3340100"/>
            <a:ext cx="3887391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17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8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0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16569"/>
            <a:ext cx="4629150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05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316569"/>
            <a:ext cx="4629150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3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001B-EC09-4E7B-90CF-748ADEFFC767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B6BC0-7478-488E-AE6E-E15AEC7C0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12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DFAC7E0-26E7-4D1F-A355-B60F83E06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783818"/>
              </p:ext>
            </p:extLst>
          </p:nvPr>
        </p:nvGraphicFramePr>
        <p:xfrm>
          <a:off x="1138343" y="2056404"/>
          <a:ext cx="6867313" cy="2747437"/>
        </p:xfrm>
        <a:graphic>
          <a:graphicData uri="http://schemas.openxmlformats.org/drawingml/2006/table">
            <a:tbl>
              <a:tblPr/>
              <a:tblGrid>
                <a:gridCol w="2786380">
                  <a:extLst>
                    <a:ext uri="{9D8B030D-6E8A-4147-A177-3AD203B41FA5}">
                      <a16:colId xmlns:a16="http://schemas.microsoft.com/office/drawing/2014/main" val="3021775654"/>
                    </a:ext>
                  </a:extLst>
                </a:gridCol>
                <a:gridCol w="1993053">
                  <a:extLst>
                    <a:ext uri="{9D8B030D-6E8A-4147-A177-3AD203B41FA5}">
                      <a16:colId xmlns:a16="http://schemas.microsoft.com/office/drawing/2014/main" val="677113621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1373706858"/>
                    </a:ext>
                  </a:extLst>
                </a:gridCol>
              </a:tblGrid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Ingredient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 latinLnBrk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High-glucose diet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76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High-fructose diet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255601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-Glucose</a:t>
                      </a:r>
                      <a:endParaRPr lang="ja-JP" sz="1400" kern="100" dirty="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629.5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828259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-Fructose</a:t>
                      </a:r>
                      <a:endParaRPr lang="ja-JP" sz="1400" kern="100" dirty="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629.5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743896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Casein</a:t>
                      </a:r>
                      <a:endParaRPr lang="ja-JP" sz="1400" kern="100" dirty="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844327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Purified soybean oil</a:t>
                      </a:r>
                      <a:endParaRPr lang="ja-JP" sz="1400" kern="100" dirty="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606985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Cellulose powder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17520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AIN-93G mineral mix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35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35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01115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AIN-93 vitamin mix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776442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-Cystine</a:t>
                      </a:r>
                      <a:endParaRPr lang="ja-JP" sz="1400" kern="100" dirty="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251219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Choline bitartrate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2.5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2.5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60710"/>
                  </a:ext>
                </a:extLst>
              </a:tr>
              <a:tr h="249767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Tertiary butylhydroquinone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0.014</a:t>
                      </a:r>
                      <a:endParaRPr lang="ja-JP" sz="1400" kern="10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0.014</a:t>
                      </a:r>
                      <a:endParaRPr lang="ja-JP" sz="1400" kern="100" dirty="0">
                        <a:effectLst/>
                        <a:latin typeface="Times New Roman" panose="02020603050405020304" pitchFamily="18" charset="0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528993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2003663E-5330-457F-BDAB-76654E3C4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989" y="1681910"/>
            <a:ext cx="38079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37061" defTabSz="1219170"/>
            <a:r>
              <a:rPr kumimoji="0" lang="en-US" altLang="ja-JP" sz="1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Table S1 </a:t>
            </a:r>
            <a:r>
              <a:rPr kumimoji="0" lang="ja-JP" altLang="en-US" sz="1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The Composition of Diets (g/kg)</a:t>
            </a:r>
            <a:endParaRPr kumimoji="0" lang="en-US" altLang="ja-JP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2A2BBA7-C8C0-47D7-A4EC-C0B8161B0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414" y="396035"/>
            <a:ext cx="24442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37061" defTabSz="1219170"/>
            <a:r>
              <a:rPr kumimoji="0" lang="en-US" altLang="ja-JP" sz="1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Supplementary Material</a:t>
            </a:r>
            <a:endParaRPr kumimoji="0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21034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58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KK</dc:creator>
  <cp:lastModifiedBy>Kunihiro Kishida</cp:lastModifiedBy>
  <cp:revision>8</cp:revision>
  <dcterms:created xsi:type="dcterms:W3CDTF">2022-12-27T23:51:04Z</dcterms:created>
  <dcterms:modified xsi:type="dcterms:W3CDTF">2023-01-20T00:27:50Z</dcterms:modified>
</cp:coreProperties>
</file>