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879937-F882-42EC-BFC9-B2B45B8C6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31714992-CB7B-4A5B-9F34-C1028F69A5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1497EB3-75F0-4796-90AF-FA2C8465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EEB9A30-535C-4288-A369-D0A07C10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28CA61B-00E8-4CAB-854A-9C718FAD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4246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D9920F-8276-49A1-BFFF-C53B80867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AAC6D307-123B-49B4-913D-D2B483C9C2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5A9B3FD-36AD-43C7-821F-DCFAB6817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B10D53A-08C7-4BD0-91B3-DDEEEA9CA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937542E-7BBC-4883-B23C-356F39333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862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8F723591-B2BB-4616-BE14-78063EC960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39E3EF9-36A8-43A2-B652-1FA76ACA3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339E076-11B3-4E73-9484-3A34D1C5F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BBD15D0-744D-4600-A82D-D6E84DA7F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BE1FA31-206C-46AE-9E15-C92E206CF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6735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F98EF9-9BA4-4165-960F-38F24A964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82581BA-BD56-4BF5-B2AD-C2F354993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65EB880-54E7-4033-AE4E-842064063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1523B33-E2E3-41BC-A35D-A4B69029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ED5BEA1-7362-4FC7-A90D-35DC95D2C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0418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04E197-D564-4C75-BA50-26FE15CAA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5B033D0-4ADA-4BB1-9A3C-DDE6B78D6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830C085-40DD-4B98-9FE3-D9A5A6082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0E6DDD5-E5D1-4576-BDF5-5253BB3D9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6C090A3-32B2-43D3-8A05-DFCD3CF8E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738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8D285-F10C-48AC-95EE-BB66D2D80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8762EA7-B25F-4A36-9A69-6EB1B4BE74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CF3B685-D938-4B40-8952-7B87CAC30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9F11379-7B8F-4427-B1EA-B629AEA14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129A8A3-31BB-4D2D-9C6C-09E85059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DB39154-C85D-49CD-9371-1804A74C5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7450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FD08E-FC5F-40E3-89AC-70EEE79A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1F6F8BD-CC16-4E18-BF21-516B5F185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D2A074E-5947-4831-AC47-AF77E80EE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A439CE0F-A359-4071-9184-D98723801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D1F44181-E2B9-4DF3-BBDB-DB8147488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FA90CAD7-37C3-4169-B513-5733A390A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1A0F2F64-27BD-47F7-8D17-C59895AE3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7A20DB4F-F69C-44A2-B92A-994E7F944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9663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90968-53C9-4A03-99C7-120DE1E49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5F2DDAC-49AA-46F7-8DBE-2A292F800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AB77FDAD-F77E-48B2-9A53-EB6CF6B4B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71B62BD1-560E-4C3E-88E5-37005EFD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6543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92B885E-4178-4697-AE3F-F0BB5ADF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CA655DB-26BC-4C3B-BD10-63F4159C1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7B997930-86AC-4F02-B280-914F8ECE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478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70FB2B-6D31-48A0-8297-ADBDB7106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C254C15-9589-436E-BB99-AE91C8447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54D5000C-E539-4849-B05C-BAEB62B6F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5CDD6E8-43FC-4098-95D8-443A995F3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22266AF-EB8D-4017-AE1A-9C8DA9290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506D4D8-D65C-4F51-AC5F-213D901D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297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A08BAE-F168-4B8E-82DB-53C288580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013C780F-C089-4294-BB81-98EF2F578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EE8499C-21FD-4D9A-BB56-874355AD9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55487E8-72E4-4A3D-9849-5D8101A2A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C830C54-D9B7-466E-8A82-863379A8F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B01E473-9B76-4308-9B3F-DC4BB964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63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3AD78FEB-D9E9-4DE7-86D8-801B13AA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B4BC820-D4E0-4449-9330-E50B94F13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C9B04F0-94CA-4A82-8E92-975757F09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53F9D-0BBB-44B5-AB63-8D3898BEFAB6}" type="datetimeFigureOut">
              <a:rPr lang="da-DK" smtClean="0"/>
              <a:t>29-09-2021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54769F8-35E3-4543-BFF8-182545488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AD7D075-6AE2-4D14-B467-4B24E89CB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4916-25BA-49C0-832C-7B26CE468E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732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felt 47">
            <a:extLst>
              <a:ext uri="{FF2B5EF4-FFF2-40B4-BE49-F238E27FC236}">
                <a16:creationId xmlns:a16="http://schemas.microsoft.com/office/drawing/2014/main" id="{74349134-DA2B-4387-9176-D711817BF281}"/>
              </a:ext>
            </a:extLst>
          </p:cNvPr>
          <p:cNvSpPr txBox="1"/>
          <p:nvPr/>
        </p:nvSpPr>
        <p:spPr>
          <a:xfrm>
            <a:off x="9335576" y="3566710"/>
            <a:ext cx="1628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1000" dirty="0" err="1"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r>
              <a:rPr lang="da-DK" sz="1000" dirty="0">
                <a:latin typeface="Arial" panose="020B0604020202020204" pitchFamily="34" charset="0"/>
                <a:cs typeface="Arial" panose="020B0604020202020204" pitchFamily="34" charset="0"/>
              </a:rPr>
              <a:t> 31st, 2016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3C2D2F-D190-4818-B238-17B6F92B0B71}"/>
              </a:ext>
            </a:extLst>
          </p:cNvPr>
          <p:cNvGrpSpPr/>
          <p:nvPr/>
        </p:nvGrpSpPr>
        <p:grpSpPr>
          <a:xfrm>
            <a:off x="1780156" y="3024000"/>
            <a:ext cx="8581479" cy="2795854"/>
            <a:chOff x="1780156" y="3024000"/>
            <a:chExt cx="8581479" cy="2795854"/>
          </a:xfrm>
        </p:grpSpPr>
        <p:cxnSp>
          <p:nvCxnSpPr>
            <p:cNvPr id="7" name="Lige forbindelse 6">
              <a:extLst>
                <a:ext uri="{FF2B5EF4-FFF2-40B4-BE49-F238E27FC236}">
                  <a16:creationId xmlns:a16="http://schemas.microsoft.com/office/drawing/2014/main" id="{65EB7020-6329-48DB-9590-7342C3F62A9A}"/>
                </a:ext>
              </a:extLst>
            </p:cNvPr>
            <p:cNvCxnSpPr/>
            <p:nvPr/>
          </p:nvCxnSpPr>
          <p:spPr>
            <a:xfrm>
              <a:off x="2246817" y="3170259"/>
              <a:ext cx="0" cy="36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ige forbindelse 7">
              <a:extLst>
                <a:ext uri="{FF2B5EF4-FFF2-40B4-BE49-F238E27FC236}">
                  <a16:creationId xmlns:a16="http://schemas.microsoft.com/office/drawing/2014/main" id="{EE6482A2-4C9A-45D3-B2AE-F8FF7CBC914D}"/>
                </a:ext>
              </a:extLst>
            </p:cNvPr>
            <p:cNvCxnSpPr/>
            <p:nvPr/>
          </p:nvCxnSpPr>
          <p:spPr>
            <a:xfrm>
              <a:off x="10188219" y="3156519"/>
              <a:ext cx="0" cy="36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il: nedad 8">
              <a:extLst>
                <a:ext uri="{FF2B5EF4-FFF2-40B4-BE49-F238E27FC236}">
                  <a16:creationId xmlns:a16="http://schemas.microsoft.com/office/drawing/2014/main" id="{09093C70-9FEB-41BF-B783-6DB4966EB8A1}"/>
                </a:ext>
              </a:extLst>
            </p:cNvPr>
            <p:cNvSpPr/>
            <p:nvPr/>
          </p:nvSpPr>
          <p:spPr>
            <a:xfrm>
              <a:off x="3074126" y="3024000"/>
              <a:ext cx="174133" cy="2786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Pil: nedad 9">
              <a:extLst>
                <a:ext uri="{FF2B5EF4-FFF2-40B4-BE49-F238E27FC236}">
                  <a16:creationId xmlns:a16="http://schemas.microsoft.com/office/drawing/2014/main" id="{B0078023-19B2-4BD6-9F1D-832765E8A02E}"/>
                </a:ext>
              </a:extLst>
            </p:cNvPr>
            <p:cNvSpPr/>
            <p:nvPr/>
          </p:nvSpPr>
          <p:spPr>
            <a:xfrm>
              <a:off x="3809998" y="3024000"/>
              <a:ext cx="174131" cy="2786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Pil: nedad 10">
              <a:extLst>
                <a:ext uri="{FF2B5EF4-FFF2-40B4-BE49-F238E27FC236}">
                  <a16:creationId xmlns:a16="http://schemas.microsoft.com/office/drawing/2014/main" id="{8A03EF8A-94DF-4D25-ABF8-5DF23AE84FAE}"/>
                </a:ext>
              </a:extLst>
            </p:cNvPr>
            <p:cNvSpPr/>
            <p:nvPr/>
          </p:nvSpPr>
          <p:spPr>
            <a:xfrm>
              <a:off x="4545868" y="3024000"/>
              <a:ext cx="174121" cy="277200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Pil: nedad 11">
              <a:extLst>
                <a:ext uri="{FF2B5EF4-FFF2-40B4-BE49-F238E27FC236}">
                  <a16:creationId xmlns:a16="http://schemas.microsoft.com/office/drawing/2014/main" id="{4C3C4E0A-00F1-4648-A019-BB787DD2CAF8}"/>
                </a:ext>
              </a:extLst>
            </p:cNvPr>
            <p:cNvSpPr/>
            <p:nvPr/>
          </p:nvSpPr>
          <p:spPr>
            <a:xfrm>
              <a:off x="9278889" y="3024000"/>
              <a:ext cx="174131" cy="2786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Pil: nedad 12">
              <a:extLst>
                <a:ext uri="{FF2B5EF4-FFF2-40B4-BE49-F238E27FC236}">
                  <a16:creationId xmlns:a16="http://schemas.microsoft.com/office/drawing/2014/main" id="{419B3CA2-AFF6-4209-8FFF-B2F88F1D2386}"/>
                </a:ext>
              </a:extLst>
            </p:cNvPr>
            <p:cNvSpPr/>
            <p:nvPr/>
          </p:nvSpPr>
          <p:spPr>
            <a:xfrm>
              <a:off x="6231063" y="3024000"/>
              <a:ext cx="174131" cy="277200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Venstre klammeparentes 18">
              <a:extLst>
                <a:ext uri="{FF2B5EF4-FFF2-40B4-BE49-F238E27FC236}">
                  <a16:creationId xmlns:a16="http://schemas.microsoft.com/office/drawing/2014/main" id="{C696A745-33EE-45D5-8B0C-0643323BDE0D}"/>
                </a:ext>
              </a:extLst>
            </p:cNvPr>
            <p:cNvSpPr/>
            <p:nvPr/>
          </p:nvSpPr>
          <p:spPr>
            <a:xfrm rot="16200000">
              <a:off x="3446180" y="3068482"/>
              <a:ext cx="144000" cy="71409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Venstre klammeparentes 19">
              <a:extLst>
                <a:ext uri="{FF2B5EF4-FFF2-40B4-BE49-F238E27FC236}">
                  <a16:creationId xmlns:a16="http://schemas.microsoft.com/office/drawing/2014/main" id="{F1093DF1-F5E2-4651-83B2-5D203492A061}"/>
                </a:ext>
              </a:extLst>
            </p:cNvPr>
            <p:cNvSpPr/>
            <p:nvPr/>
          </p:nvSpPr>
          <p:spPr>
            <a:xfrm rot="16200000">
              <a:off x="4203880" y="3066013"/>
              <a:ext cx="144000" cy="71409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Venstre klammeparentes 20">
              <a:extLst>
                <a:ext uri="{FF2B5EF4-FFF2-40B4-BE49-F238E27FC236}">
                  <a16:creationId xmlns:a16="http://schemas.microsoft.com/office/drawing/2014/main" id="{CB3E523F-AB00-4E53-B9B0-6FEE0EEF69D1}"/>
                </a:ext>
              </a:extLst>
            </p:cNvPr>
            <p:cNvSpPr/>
            <p:nvPr/>
          </p:nvSpPr>
          <p:spPr>
            <a:xfrm rot="16200000">
              <a:off x="5418739" y="2607565"/>
              <a:ext cx="144000" cy="162841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kstfelt 22">
              <a:extLst>
                <a:ext uri="{FF2B5EF4-FFF2-40B4-BE49-F238E27FC236}">
                  <a16:creationId xmlns:a16="http://schemas.microsoft.com/office/drawing/2014/main" id="{39421798-1E6B-4C4F-9CDA-BF771E411A81}"/>
                </a:ext>
              </a:extLst>
            </p:cNvPr>
            <p:cNvSpPr txBox="1"/>
            <p:nvPr/>
          </p:nvSpPr>
          <p:spPr>
            <a:xfrm>
              <a:off x="3161132" y="3531326"/>
              <a:ext cx="7140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" panose="020B0604020202020204" pitchFamily="34" charset="0"/>
                  <a:cs typeface="Arial" panose="020B0604020202020204" pitchFamily="34" charset="0"/>
                </a:rPr>
                <a:t>≤30 </a:t>
              </a:r>
              <a:r>
                <a:rPr lang="da-DK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  <a:endParaRPr lang="da-DK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kstfelt 23">
              <a:extLst>
                <a:ext uri="{FF2B5EF4-FFF2-40B4-BE49-F238E27FC236}">
                  <a16:creationId xmlns:a16="http://schemas.microsoft.com/office/drawing/2014/main" id="{C049CEC3-D51A-4829-9309-1DB19B4BAF4A}"/>
                </a:ext>
              </a:extLst>
            </p:cNvPr>
            <p:cNvSpPr txBox="1"/>
            <p:nvPr/>
          </p:nvSpPr>
          <p:spPr>
            <a:xfrm>
              <a:off x="3897063" y="3544391"/>
              <a:ext cx="8229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" panose="020B0604020202020204" pitchFamily="34" charset="0"/>
                  <a:cs typeface="Arial" panose="020B0604020202020204" pitchFamily="34" charset="0"/>
                </a:rPr>
                <a:t>≤ 30 </a:t>
              </a:r>
              <a:r>
                <a:rPr lang="da-DK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  <a:endParaRPr lang="da-DK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kstfelt 24">
              <a:extLst>
                <a:ext uri="{FF2B5EF4-FFF2-40B4-BE49-F238E27FC236}">
                  <a16:creationId xmlns:a16="http://schemas.microsoft.com/office/drawing/2014/main" id="{48F8B050-23C8-483E-AB4A-D4EE1B9AAA32}"/>
                </a:ext>
              </a:extLst>
            </p:cNvPr>
            <p:cNvSpPr txBox="1"/>
            <p:nvPr/>
          </p:nvSpPr>
          <p:spPr>
            <a:xfrm>
              <a:off x="5133690" y="3531326"/>
              <a:ext cx="9355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" panose="020B0604020202020204" pitchFamily="34" charset="0"/>
                  <a:cs typeface="Arial" panose="020B0604020202020204" pitchFamily="34" charset="0"/>
                </a:rPr>
                <a:t>≤ 90 </a:t>
              </a:r>
              <a:r>
                <a:rPr lang="da-DK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  <a:endParaRPr lang="da-DK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kstfelt 25">
              <a:extLst>
                <a:ext uri="{FF2B5EF4-FFF2-40B4-BE49-F238E27FC236}">
                  <a16:creationId xmlns:a16="http://schemas.microsoft.com/office/drawing/2014/main" id="{3F68769E-CF8E-4C41-B927-93F867589597}"/>
                </a:ext>
              </a:extLst>
            </p:cNvPr>
            <p:cNvSpPr txBox="1"/>
            <p:nvPr/>
          </p:nvSpPr>
          <p:spPr>
            <a:xfrm>
              <a:off x="6913963" y="3566711"/>
              <a:ext cx="647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dirty="0">
                  <a:latin typeface="Arial" panose="020B0604020202020204" pitchFamily="34" charset="0"/>
                  <a:cs typeface="Arial" panose="020B0604020202020204" pitchFamily="34" charset="0"/>
                </a:rPr>
                <a:t>90 </a:t>
              </a:r>
              <a:r>
                <a:rPr lang="da-DK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  <a:endParaRPr lang="da-DK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Lige forbindelse 28">
              <a:extLst>
                <a:ext uri="{FF2B5EF4-FFF2-40B4-BE49-F238E27FC236}">
                  <a16:creationId xmlns:a16="http://schemas.microsoft.com/office/drawing/2014/main" id="{C73DA200-F600-4D2B-8016-CEC7BFA6F3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61132" y="3323950"/>
              <a:ext cx="4968000" cy="1741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ge forbindelse 38">
              <a:extLst>
                <a:ext uri="{FF2B5EF4-FFF2-40B4-BE49-F238E27FC236}">
                  <a16:creationId xmlns:a16="http://schemas.microsoft.com/office/drawing/2014/main" id="{878D1333-A9DC-4C4D-BBE3-B26C6B86A8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73820" y="3322800"/>
              <a:ext cx="1151653" cy="10558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ge forbindelse 41">
              <a:extLst>
                <a:ext uri="{FF2B5EF4-FFF2-40B4-BE49-F238E27FC236}">
                  <a16:creationId xmlns:a16="http://schemas.microsoft.com/office/drawing/2014/main" id="{303C63B5-71D2-4B15-B15A-627EF59C0356}"/>
                </a:ext>
              </a:extLst>
            </p:cNvPr>
            <p:cNvCxnSpPr>
              <a:cxnSpLocks/>
            </p:cNvCxnSpPr>
            <p:nvPr/>
          </p:nvCxnSpPr>
          <p:spPr>
            <a:xfrm>
              <a:off x="2246811" y="3341367"/>
              <a:ext cx="909987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Lige forbindelse 43">
              <a:extLst>
                <a:ext uri="{FF2B5EF4-FFF2-40B4-BE49-F238E27FC236}">
                  <a16:creationId xmlns:a16="http://schemas.microsoft.com/office/drawing/2014/main" id="{DD11C554-2FED-4B76-B3EB-5A272A352C5B}"/>
                </a:ext>
              </a:extLst>
            </p:cNvPr>
            <p:cNvCxnSpPr>
              <a:cxnSpLocks/>
            </p:cNvCxnSpPr>
            <p:nvPr/>
          </p:nvCxnSpPr>
          <p:spPr>
            <a:xfrm>
              <a:off x="9365954" y="3322800"/>
              <a:ext cx="818642" cy="527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kstfelt 46">
              <a:extLst>
                <a:ext uri="{FF2B5EF4-FFF2-40B4-BE49-F238E27FC236}">
                  <a16:creationId xmlns:a16="http://schemas.microsoft.com/office/drawing/2014/main" id="{50773CFF-577A-4D05-8DEE-97E6B689D21B}"/>
                </a:ext>
              </a:extLst>
            </p:cNvPr>
            <p:cNvSpPr txBox="1"/>
            <p:nvPr/>
          </p:nvSpPr>
          <p:spPr>
            <a:xfrm>
              <a:off x="1780156" y="3531325"/>
              <a:ext cx="1017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000" dirty="0">
                  <a:latin typeface="Arial" panose="020B0604020202020204" pitchFamily="34" charset="0"/>
                  <a:cs typeface="Arial" panose="020B0604020202020204" pitchFamily="34" charset="0"/>
                </a:rPr>
                <a:t>Jan 1st, 1995</a:t>
              </a:r>
            </a:p>
          </p:txBody>
        </p:sp>
        <p:sp>
          <p:nvSpPr>
            <p:cNvPr id="34" name="Venstre klammeparentes 33">
              <a:extLst>
                <a:ext uri="{FF2B5EF4-FFF2-40B4-BE49-F238E27FC236}">
                  <a16:creationId xmlns:a16="http://schemas.microsoft.com/office/drawing/2014/main" id="{13610910-F6E6-4632-B1AE-2B881A3D299F}"/>
                </a:ext>
              </a:extLst>
            </p:cNvPr>
            <p:cNvSpPr/>
            <p:nvPr/>
          </p:nvSpPr>
          <p:spPr>
            <a:xfrm rot="16200000">
              <a:off x="7128487" y="2544088"/>
              <a:ext cx="144000" cy="176471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Pil: nedad 35">
              <a:extLst>
                <a:ext uri="{FF2B5EF4-FFF2-40B4-BE49-F238E27FC236}">
                  <a16:creationId xmlns:a16="http://schemas.microsoft.com/office/drawing/2014/main" id="{AA43951C-B493-47B6-96C6-AFBE31C33F50}"/>
                </a:ext>
              </a:extLst>
            </p:cNvPr>
            <p:cNvSpPr/>
            <p:nvPr/>
          </p:nvSpPr>
          <p:spPr>
            <a:xfrm>
              <a:off x="8024770" y="3024000"/>
              <a:ext cx="174131" cy="277200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5" name="Gruppe 44">
              <a:extLst>
                <a:ext uri="{FF2B5EF4-FFF2-40B4-BE49-F238E27FC236}">
                  <a16:creationId xmlns:a16="http://schemas.microsoft.com/office/drawing/2014/main" id="{3DC24E50-2012-4219-A7B8-5B5B341BF46D}"/>
                </a:ext>
              </a:extLst>
            </p:cNvPr>
            <p:cNvGrpSpPr/>
            <p:nvPr/>
          </p:nvGrpSpPr>
          <p:grpSpPr>
            <a:xfrm>
              <a:off x="4036481" y="4567735"/>
              <a:ext cx="2967994" cy="430887"/>
              <a:chOff x="4036481" y="4567735"/>
              <a:chExt cx="2967994" cy="430887"/>
            </a:xfrm>
          </p:grpSpPr>
          <p:sp>
            <p:nvSpPr>
              <p:cNvPr id="14" name="Pil: nedad 13">
                <a:extLst>
                  <a:ext uri="{FF2B5EF4-FFF2-40B4-BE49-F238E27FC236}">
                    <a16:creationId xmlns:a16="http://schemas.microsoft.com/office/drawing/2014/main" id="{49847A34-3C35-4B4A-BAAF-09AD5ECFC6B2}"/>
                  </a:ext>
                </a:extLst>
              </p:cNvPr>
              <p:cNvSpPr/>
              <p:nvPr/>
            </p:nvSpPr>
            <p:spPr>
              <a:xfrm>
                <a:off x="4036481" y="4643841"/>
                <a:ext cx="228926" cy="278674"/>
              </a:xfrm>
              <a:prstGeom prst="down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kstfelt 14">
                <a:extLst>
                  <a:ext uri="{FF2B5EF4-FFF2-40B4-BE49-F238E27FC236}">
                    <a16:creationId xmlns:a16="http://schemas.microsoft.com/office/drawing/2014/main" id="{C6808590-1FCF-4EC7-95DB-A3693F554888}"/>
                  </a:ext>
                </a:extLst>
              </p:cNvPr>
              <p:cNvSpPr txBox="1"/>
              <p:nvPr/>
            </p:nvSpPr>
            <p:spPr>
              <a:xfrm>
                <a:off x="4405569" y="4567735"/>
                <a:ext cx="259890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Prescription</a:t>
                </a:r>
                <a:r>
                  <a:rPr lang="da-DK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</a:t>
                </a:r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pills</a:t>
                </a:r>
                <a:r>
                  <a:rPr lang="da-DK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to last 30 </a:t>
                </a:r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  <a:endParaRPr lang="da-DK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uppe 31">
              <a:extLst>
                <a:ext uri="{FF2B5EF4-FFF2-40B4-BE49-F238E27FC236}">
                  <a16:creationId xmlns:a16="http://schemas.microsoft.com/office/drawing/2014/main" id="{9B71EEA3-D4A1-43B1-8603-38B9C59A26DF}"/>
                </a:ext>
              </a:extLst>
            </p:cNvPr>
            <p:cNvGrpSpPr/>
            <p:nvPr/>
          </p:nvGrpSpPr>
          <p:grpSpPr>
            <a:xfrm>
              <a:off x="4046954" y="5052720"/>
              <a:ext cx="2831557" cy="278674"/>
              <a:chOff x="4046954" y="5052720"/>
              <a:chExt cx="2831557" cy="278674"/>
            </a:xfrm>
          </p:grpSpPr>
          <p:sp>
            <p:nvSpPr>
              <p:cNvPr id="16" name="Pil: nedad 15">
                <a:extLst>
                  <a:ext uri="{FF2B5EF4-FFF2-40B4-BE49-F238E27FC236}">
                    <a16:creationId xmlns:a16="http://schemas.microsoft.com/office/drawing/2014/main" id="{1B499B22-DDED-4B64-A534-5D2FAB67E7F7}"/>
                  </a:ext>
                </a:extLst>
              </p:cNvPr>
              <p:cNvSpPr/>
              <p:nvPr/>
            </p:nvSpPr>
            <p:spPr>
              <a:xfrm>
                <a:off x="4046954" y="5052720"/>
                <a:ext cx="228926" cy="278674"/>
              </a:xfrm>
              <a:prstGeom prst="downArrow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kstfelt 16">
                <a:extLst>
                  <a:ext uri="{FF2B5EF4-FFF2-40B4-BE49-F238E27FC236}">
                    <a16:creationId xmlns:a16="http://schemas.microsoft.com/office/drawing/2014/main" id="{13A49AE4-A80C-41EB-9357-9110226CB208}"/>
                  </a:ext>
                </a:extLst>
              </p:cNvPr>
              <p:cNvSpPr txBox="1"/>
              <p:nvPr/>
            </p:nvSpPr>
            <p:spPr>
              <a:xfrm>
                <a:off x="4405569" y="5062885"/>
                <a:ext cx="247294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Prescription</a:t>
                </a:r>
                <a:r>
                  <a:rPr lang="da-DK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</a:t>
                </a:r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pills</a:t>
                </a:r>
                <a:r>
                  <a:rPr lang="da-DK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to last 90 </a:t>
                </a:r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  <a:endParaRPr lang="da-DK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Gruppe 30">
              <a:extLst>
                <a:ext uri="{FF2B5EF4-FFF2-40B4-BE49-F238E27FC236}">
                  <a16:creationId xmlns:a16="http://schemas.microsoft.com/office/drawing/2014/main" id="{08A8E8B3-7275-432B-B893-F58D67DA9227}"/>
                </a:ext>
              </a:extLst>
            </p:cNvPr>
            <p:cNvGrpSpPr/>
            <p:nvPr/>
          </p:nvGrpSpPr>
          <p:grpSpPr>
            <a:xfrm>
              <a:off x="4063355" y="5501466"/>
              <a:ext cx="2815155" cy="318388"/>
              <a:chOff x="4063355" y="5501466"/>
              <a:chExt cx="2815155" cy="318388"/>
            </a:xfrm>
          </p:grpSpPr>
          <p:sp>
            <p:nvSpPr>
              <p:cNvPr id="37" name="Tekstfelt 36">
                <a:extLst>
                  <a:ext uri="{FF2B5EF4-FFF2-40B4-BE49-F238E27FC236}">
                    <a16:creationId xmlns:a16="http://schemas.microsoft.com/office/drawing/2014/main" id="{E734D68A-6E02-4B81-BC01-AE6BF97E4D22}"/>
                  </a:ext>
                </a:extLst>
              </p:cNvPr>
              <p:cNvSpPr txBox="1"/>
              <p:nvPr/>
            </p:nvSpPr>
            <p:spPr>
              <a:xfrm>
                <a:off x="4405569" y="5501466"/>
                <a:ext cx="24729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End of </a:t>
                </a:r>
                <a:r>
                  <a:rPr lang="da-DK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treatment</a:t>
                </a:r>
                <a:endParaRPr lang="da-DK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Pil: nedad 39">
                <a:extLst>
                  <a:ext uri="{FF2B5EF4-FFF2-40B4-BE49-F238E27FC236}">
                    <a16:creationId xmlns:a16="http://schemas.microsoft.com/office/drawing/2014/main" id="{283E415F-990C-4EAE-83C8-B9E347ABD15C}"/>
                  </a:ext>
                </a:extLst>
              </p:cNvPr>
              <p:cNvSpPr/>
              <p:nvPr/>
            </p:nvSpPr>
            <p:spPr>
              <a:xfrm>
                <a:off x="4063355" y="5542654"/>
                <a:ext cx="228926" cy="277200"/>
              </a:xfrm>
              <a:prstGeom prst="downArrow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Gruppe 29">
              <a:extLst>
                <a:ext uri="{FF2B5EF4-FFF2-40B4-BE49-F238E27FC236}">
                  <a16:creationId xmlns:a16="http://schemas.microsoft.com/office/drawing/2014/main" id="{067B7D51-BBF7-4DAA-8E81-D66085002D1B}"/>
                </a:ext>
              </a:extLst>
            </p:cNvPr>
            <p:cNvGrpSpPr/>
            <p:nvPr/>
          </p:nvGrpSpPr>
          <p:grpSpPr>
            <a:xfrm>
              <a:off x="7851914" y="4567735"/>
              <a:ext cx="2509721" cy="624322"/>
              <a:chOff x="8564855" y="1871295"/>
              <a:chExt cx="2509721" cy="624322"/>
            </a:xfrm>
          </p:grpSpPr>
          <p:grpSp>
            <p:nvGrpSpPr>
              <p:cNvPr id="3" name="Gruppe 2">
                <a:extLst>
                  <a:ext uri="{FF2B5EF4-FFF2-40B4-BE49-F238E27FC236}">
                    <a16:creationId xmlns:a16="http://schemas.microsoft.com/office/drawing/2014/main" id="{51616EBB-9D29-4AF3-BB41-071553D44D2D}"/>
                  </a:ext>
                </a:extLst>
              </p:cNvPr>
              <p:cNvGrpSpPr/>
              <p:nvPr/>
            </p:nvGrpSpPr>
            <p:grpSpPr>
              <a:xfrm>
                <a:off x="8564855" y="1871295"/>
                <a:ext cx="2503625" cy="261610"/>
                <a:chOff x="8564855" y="1871295"/>
                <a:chExt cx="2503625" cy="261610"/>
              </a:xfrm>
            </p:grpSpPr>
            <p:cxnSp>
              <p:nvCxnSpPr>
                <p:cNvPr id="28" name="Lige forbindelse 27">
                  <a:extLst>
                    <a:ext uri="{FF2B5EF4-FFF2-40B4-BE49-F238E27FC236}">
                      <a16:creationId xmlns:a16="http://schemas.microsoft.com/office/drawing/2014/main" id="{79E0D31A-AECE-41F9-ACFD-51C0DA4D802E}"/>
                    </a:ext>
                  </a:extLst>
                </p:cNvPr>
                <p:cNvCxnSpPr/>
                <p:nvPr/>
              </p:nvCxnSpPr>
              <p:spPr>
                <a:xfrm>
                  <a:off x="8564855" y="1996005"/>
                  <a:ext cx="47897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kstfelt 40">
                  <a:extLst>
                    <a:ext uri="{FF2B5EF4-FFF2-40B4-BE49-F238E27FC236}">
                      <a16:creationId xmlns:a16="http://schemas.microsoft.com/office/drawing/2014/main" id="{8039C2DB-03FE-442E-AE5D-3D029431CB3D}"/>
                    </a:ext>
                  </a:extLst>
                </p:cNvPr>
                <p:cNvSpPr txBox="1"/>
                <p:nvPr/>
              </p:nvSpPr>
              <p:spPr>
                <a:xfrm>
                  <a:off x="9187456" y="1871295"/>
                  <a:ext cx="1881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a-DK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Days </a:t>
                  </a:r>
                  <a:r>
                    <a:rPr lang="da-DK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being</a:t>
                  </a:r>
                  <a:r>
                    <a:rPr lang="da-DK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in </a:t>
                  </a:r>
                  <a:r>
                    <a:rPr lang="da-DK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treatment</a:t>
                  </a:r>
                  <a:r>
                    <a:rPr lang="da-DK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da-DK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" name="Gruppe 1">
                <a:extLst>
                  <a:ext uri="{FF2B5EF4-FFF2-40B4-BE49-F238E27FC236}">
                    <a16:creationId xmlns:a16="http://schemas.microsoft.com/office/drawing/2014/main" id="{DF5C69F5-FA80-4960-AC46-7901F37B3957}"/>
                  </a:ext>
                </a:extLst>
              </p:cNvPr>
              <p:cNvGrpSpPr/>
              <p:nvPr/>
            </p:nvGrpSpPr>
            <p:grpSpPr>
              <a:xfrm>
                <a:off x="8564855" y="2234007"/>
                <a:ext cx="2509721" cy="261610"/>
                <a:chOff x="8564855" y="2234007"/>
                <a:chExt cx="2509721" cy="261610"/>
              </a:xfrm>
            </p:grpSpPr>
            <p:cxnSp>
              <p:nvCxnSpPr>
                <p:cNvPr id="38" name="Lige forbindelse 37">
                  <a:extLst>
                    <a:ext uri="{FF2B5EF4-FFF2-40B4-BE49-F238E27FC236}">
                      <a16:creationId xmlns:a16="http://schemas.microsoft.com/office/drawing/2014/main" id="{2518729E-3DA6-4431-B1C6-12192AE2CF4E}"/>
                    </a:ext>
                  </a:extLst>
                </p:cNvPr>
                <p:cNvCxnSpPr/>
                <p:nvPr/>
              </p:nvCxnSpPr>
              <p:spPr>
                <a:xfrm>
                  <a:off x="8564855" y="2376676"/>
                  <a:ext cx="478971" cy="0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kstfelt 42">
                  <a:extLst>
                    <a:ext uri="{FF2B5EF4-FFF2-40B4-BE49-F238E27FC236}">
                      <a16:creationId xmlns:a16="http://schemas.microsoft.com/office/drawing/2014/main" id="{E1B2DFCA-E8BC-46C1-9A13-F92C0D10B389}"/>
                    </a:ext>
                  </a:extLst>
                </p:cNvPr>
                <p:cNvSpPr txBox="1"/>
                <p:nvPr/>
              </p:nvSpPr>
              <p:spPr>
                <a:xfrm>
                  <a:off x="9193552" y="2234007"/>
                  <a:ext cx="1881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a-DK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Days out of </a:t>
                  </a:r>
                  <a:r>
                    <a:rPr lang="da-DK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treatment</a:t>
                  </a:r>
                  <a:r>
                    <a:rPr lang="da-DK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da-DK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03766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44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Cecilie Aalling Husballe</dc:creator>
  <cp:lastModifiedBy>Cecilie Aalling Husballe</cp:lastModifiedBy>
  <cp:revision>12</cp:revision>
  <dcterms:created xsi:type="dcterms:W3CDTF">2021-06-01T18:29:30Z</dcterms:created>
  <dcterms:modified xsi:type="dcterms:W3CDTF">2021-09-29T09:17:59Z</dcterms:modified>
</cp:coreProperties>
</file>