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6858000" cy="9144000" type="screen4x3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3438" y="35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35CA7-E9DF-431A-ACDC-C367B7715082}" type="datetimeFigureOut">
              <a:rPr lang="fr-FR" smtClean="0"/>
              <a:pPr/>
              <a:t>12/08/2015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F1443-F8AD-4594-B9F5-A1645DEF6D5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35CA7-E9DF-431A-ACDC-C367B7715082}" type="datetimeFigureOut">
              <a:rPr lang="fr-FR" smtClean="0"/>
              <a:pPr/>
              <a:t>12/08/2015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F1443-F8AD-4594-B9F5-A1645DEF6D5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35CA7-E9DF-431A-ACDC-C367B7715082}" type="datetimeFigureOut">
              <a:rPr lang="fr-FR" smtClean="0"/>
              <a:pPr/>
              <a:t>12/08/2015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F1443-F8AD-4594-B9F5-A1645DEF6D5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35CA7-E9DF-431A-ACDC-C367B7715082}" type="datetimeFigureOut">
              <a:rPr lang="fr-FR" smtClean="0"/>
              <a:pPr/>
              <a:t>12/08/2015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F1443-F8AD-4594-B9F5-A1645DEF6D5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35CA7-E9DF-431A-ACDC-C367B7715082}" type="datetimeFigureOut">
              <a:rPr lang="fr-FR" smtClean="0"/>
              <a:pPr/>
              <a:t>12/08/2015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F1443-F8AD-4594-B9F5-A1645DEF6D5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35CA7-E9DF-431A-ACDC-C367B7715082}" type="datetimeFigureOut">
              <a:rPr lang="fr-FR" smtClean="0"/>
              <a:pPr/>
              <a:t>12/08/2015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F1443-F8AD-4594-B9F5-A1645DEF6D5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35CA7-E9DF-431A-ACDC-C367B7715082}" type="datetimeFigureOut">
              <a:rPr lang="fr-FR" smtClean="0"/>
              <a:pPr/>
              <a:t>12/08/2015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F1443-F8AD-4594-B9F5-A1645DEF6D5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35CA7-E9DF-431A-ACDC-C367B7715082}" type="datetimeFigureOut">
              <a:rPr lang="fr-FR" smtClean="0"/>
              <a:pPr/>
              <a:t>12/08/2015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F1443-F8AD-4594-B9F5-A1645DEF6D5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35CA7-E9DF-431A-ACDC-C367B7715082}" type="datetimeFigureOut">
              <a:rPr lang="fr-FR" smtClean="0"/>
              <a:pPr/>
              <a:t>12/08/2015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F1443-F8AD-4594-B9F5-A1645DEF6D5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35CA7-E9DF-431A-ACDC-C367B7715082}" type="datetimeFigureOut">
              <a:rPr lang="fr-FR" smtClean="0"/>
              <a:pPr/>
              <a:t>12/08/2015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F1443-F8AD-4594-B9F5-A1645DEF6D5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35CA7-E9DF-431A-ACDC-C367B7715082}" type="datetimeFigureOut">
              <a:rPr lang="fr-FR" smtClean="0"/>
              <a:pPr/>
              <a:t>12/08/2015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5F1443-F8AD-4594-B9F5-A1645DEF6D5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735CA7-E9DF-431A-ACDC-C367B7715082}" type="datetimeFigureOut">
              <a:rPr lang="fr-FR" smtClean="0"/>
              <a:pPr/>
              <a:t>12/08/2015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5F1443-F8AD-4594-B9F5-A1645DEF6D54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6" name="ZoneTexte 2575"/>
          <p:cNvSpPr txBox="1"/>
          <p:nvPr/>
        </p:nvSpPr>
        <p:spPr>
          <a:xfrm>
            <a:off x="1424270" y="1665106"/>
            <a:ext cx="325441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Table S1. Accession numbers of the COI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sequences</a:t>
            </a:r>
            <a:endParaRPr lang="en-US" sz="105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1617863" y="2162870"/>
            <a:ext cx="13465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189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59" name="Rectangle 35"/>
          <p:cNvSpPr>
            <a:spLocks noChangeArrowheads="1"/>
          </p:cNvSpPr>
          <p:nvPr/>
        </p:nvSpPr>
        <p:spPr bwMode="auto">
          <a:xfrm>
            <a:off x="1617863" y="2257999"/>
            <a:ext cx="13465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207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79" name="Rectangle 55"/>
          <p:cNvSpPr>
            <a:spLocks noChangeArrowheads="1"/>
          </p:cNvSpPr>
          <p:nvPr/>
        </p:nvSpPr>
        <p:spPr bwMode="auto">
          <a:xfrm>
            <a:off x="1617863" y="2353678"/>
            <a:ext cx="13465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212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99" name="Rectangle 75"/>
          <p:cNvSpPr>
            <a:spLocks noChangeArrowheads="1"/>
          </p:cNvSpPr>
          <p:nvPr/>
        </p:nvSpPr>
        <p:spPr bwMode="auto">
          <a:xfrm>
            <a:off x="1617863" y="2544271"/>
            <a:ext cx="13465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261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09" name="Rectangle 85"/>
          <p:cNvSpPr>
            <a:spLocks noChangeArrowheads="1"/>
          </p:cNvSpPr>
          <p:nvPr/>
        </p:nvSpPr>
        <p:spPr bwMode="auto">
          <a:xfrm>
            <a:off x="1617863" y="2451757"/>
            <a:ext cx="13465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217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79" name="Rectangle 155"/>
          <p:cNvSpPr>
            <a:spLocks noChangeArrowheads="1"/>
          </p:cNvSpPr>
          <p:nvPr/>
        </p:nvSpPr>
        <p:spPr bwMode="auto">
          <a:xfrm>
            <a:off x="1609382" y="2646583"/>
            <a:ext cx="15388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33A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89" name="Rectangle 165"/>
          <p:cNvSpPr>
            <a:spLocks noChangeArrowheads="1"/>
          </p:cNvSpPr>
          <p:nvPr/>
        </p:nvSpPr>
        <p:spPr bwMode="auto">
          <a:xfrm>
            <a:off x="1611502" y="2739208"/>
            <a:ext cx="14908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15B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19" name="Rectangle 195"/>
          <p:cNvSpPr>
            <a:spLocks noChangeArrowheads="1"/>
          </p:cNvSpPr>
          <p:nvPr/>
        </p:nvSpPr>
        <p:spPr bwMode="auto">
          <a:xfrm>
            <a:off x="1606554" y="2841118"/>
            <a:ext cx="16030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12H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77" name="Rectangle 2528"/>
          <p:cNvSpPr>
            <a:spLocks noChangeArrowheads="1"/>
          </p:cNvSpPr>
          <p:nvPr/>
        </p:nvSpPr>
        <p:spPr bwMode="auto">
          <a:xfrm>
            <a:off x="1483023" y="1971581"/>
            <a:ext cx="423193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Leafhopper</a:t>
            </a:r>
            <a:r>
              <a:rPr kumimoji="0" lang="en-US" sz="600" b="1" i="0" u="none" strike="noStrike" cap="none" normalizeH="0" baseline="3000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a</a:t>
            </a:r>
            <a:endParaRPr kumimoji="0" lang="en-US" sz="2400" b="0" i="0" u="none" strike="noStrike" cap="none" normalizeH="0" baseline="3000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0" name="Rectangle 326"/>
          <p:cNvSpPr>
            <a:spLocks noChangeArrowheads="1"/>
          </p:cNvSpPr>
          <p:nvPr/>
        </p:nvSpPr>
        <p:spPr bwMode="auto">
          <a:xfrm>
            <a:off x="1617864" y="2944992"/>
            <a:ext cx="13465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524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70" name="Rectangle 346"/>
          <p:cNvSpPr>
            <a:spLocks noChangeArrowheads="1"/>
          </p:cNvSpPr>
          <p:nvPr/>
        </p:nvSpPr>
        <p:spPr bwMode="auto">
          <a:xfrm>
            <a:off x="1609382" y="3051785"/>
            <a:ext cx="15388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65A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80" name="Rectangle 356"/>
          <p:cNvSpPr>
            <a:spLocks noChangeArrowheads="1"/>
          </p:cNvSpPr>
          <p:nvPr/>
        </p:nvSpPr>
        <p:spPr bwMode="auto">
          <a:xfrm>
            <a:off x="1637654" y="3146914"/>
            <a:ext cx="8976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34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90" name="Rectangle 366"/>
          <p:cNvSpPr>
            <a:spLocks noChangeArrowheads="1"/>
          </p:cNvSpPr>
          <p:nvPr/>
        </p:nvSpPr>
        <p:spPr bwMode="auto">
          <a:xfrm>
            <a:off x="1617864" y="3239539"/>
            <a:ext cx="13465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117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00" name="Rectangle 376"/>
          <p:cNvSpPr>
            <a:spLocks noChangeArrowheads="1"/>
          </p:cNvSpPr>
          <p:nvPr/>
        </p:nvSpPr>
        <p:spPr bwMode="auto">
          <a:xfrm>
            <a:off x="1617864" y="3334668"/>
            <a:ext cx="13465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108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10" name="Rectangle 386"/>
          <p:cNvSpPr>
            <a:spLocks noChangeArrowheads="1"/>
          </p:cNvSpPr>
          <p:nvPr/>
        </p:nvSpPr>
        <p:spPr bwMode="auto">
          <a:xfrm>
            <a:off x="1617864" y="3429797"/>
            <a:ext cx="13465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134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20" name="Rectangle 396"/>
          <p:cNvSpPr>
            <a:spLocks noChangeArrowheads="1"/>
          </p:cNvSpPr>
          <p:nvPr/>
        </p:nvSpPr>
        <p:spPr bwMode="auto">
          <a:xfrm>
            <a:off x="1637654" y="3522424"/>
            <a:ext cx="8976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49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0" name="Rectangle 406"/>
          <p:cNvSpPr>
            <a:spLocks noChangeArrowheads="1"/>
          </p:cNvSpPr>
          <p:nvPr/>
        </p:nvSpPr>
        <p:spPr bwMode="auto">
          <a:xfrm>
            <a:off x="1637654" y="3617552"/>
            <a:ext cx="8976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57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41" name="Rectangle 417"/>
          <p:cNvSpPr>
            <a:spLocks noChangeArrowheads="1"/>
          </p:cNvSpPr>
          <p:nvPr/>
        </p:nvSpPr>
        <p:spPr bwMode="auto">
          <a:xfrm>
            <a:off x="1637654" y="3712679"/>
            <a:ext cx="8976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15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51" name="Rectangle 427"/>
          <p:cNvSpPr>
            <a:spLocks noChangeArrowheads="1"/>
          </p:cNvSpPr>
          <p:nvPr/>
        </p:nvSpPr>
        <p:spPr bwMode="auto">
          <a:xfrm>
            <a:off x="1617864" y="3805306"/>
            <a:ext cx="13465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104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01" name="Rectangle 477"/>
          <p:cNvSpPr>
            <a:spLocks noChangeArrowheads="1"/>
          </p:cNvSpPr>
          <p:nvPr/>
        </p:nvSpPr>
        <p:spPr bwMode="auto">
          <a:xfrm>
            <a:off x="1581817" y="3906971"/>
            <a:ext cx="216406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170B 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21" name="Rectangle 497"/>
          <p:cNvSpPr>
            <a:spLocks noChangeArrowheads="1"/>
          </p:cNvSpPr>
          <p:nvPr/>
        </p:nvSpPr>
        <p:spPr bwMode="auto">
          <a:xfrm>
            <a:off x="1589591" y="3999477"/>
            <a:ext cx="19877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190A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01" name="Rectangle 577"/>
          <p:cNvSpPr>
            <a:spLocks noChangeArrowheads="1"/>
          </p:cNvSpPr>
          <p:nvPr/>
        </p:nvSpPr>
        <p:spPr bwMode="auto">
          <a:xfrm>
            <a:off x="1617864" y="4105297"/>
            <a:ext cx="13465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267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11" name="Rectangle 587"/>
          <p:cNvSpPr>
            <a:spLocks noChangeArrowheads="1"/>
          </p:cNvSpPr>
          <p:nvPr/>
        </p:nvSpPr>
        <p:spPr bwMode="auto">
          <a:xfrm>
            <a:off x="1617864" y="4200426"/>
            <a:ext cx="13465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268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21" name="Rectangle 597"/>
          <p:cNvSpPr>
            <a:spLocks noChangeArrowheads="1"/>
          </p:cNvSpPr>
          <p:nvPr/>
        </p:nvSpPr>
        <p:spPr bwMode="auto">
          <a:xfrm>
            <a:off x="1617864" y="4295555"/>
            <a:ext cx="13465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271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1" name="Rectangle 607"/>
          <p:cNvSpPr>
            <a:spLocks noChangeArrowheads="1"/>
          </p:cNvSpPr>
          <p:nvPr/>
        </p:nvSpPr>
        <p:spPr bwMode="auto">
          <a:xfrm>
            <a:off x="1617864" y="4388181"/>
            <a:ext cx="13465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284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52" name="Rectangle 628"/>
          <p:cNvSpPr>
            <a:spLocks noChangeArrowheads="1"/>
          </p:cNvSpPr>
          <p:nvPr/>
        </p:nvSpPr>
        <p:spPr bwMode="auto">
          <a:xfrm>
            <a:off x="1617864" y="4487952"/>
            <a:ext cx="13465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299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62" name="Rectangle 638"/>
          <p:cNvSpPr>
            <a:spLocks noChangeArrowheads="1"/>
          </p:cNvSpPr>
          <p:nvPr/>
        </p:nvSpPr>
        <p:spPr bwMode="auto">
          <a:xfrm>
            <a:off x="1617864" y="4580577"/>
            <a:ext cx="13465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308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72" name="Rectangle 648"/>
          <p:cNvSpPr>
            <a:spLocks noChangeArrowheads="1"/>
          </p:cNvSpPr>
          <p:nvPr/>
        </p:nvSpPr>
        <p:spPr bwMode="auto">
          <a:xfrm>
            <a:off x="1617864" y="4675706"/>
            <a:ext cx="13465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319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82" name="Rectangle 658"/>
          <p:cNvSpPr>
            <a:spLocks noChangeArrowheads="1"/>
          </p:cNvSpPr>
          <p:nvPr/>
        </p:nvSpPr>
        <p:spPr bwMode="auto">
          <a:xfrm>
            <a:off x="1617864" y="4770835"/>
            <a:ext cx="13465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326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02" name="Rectangle 678"/>
          <p:cNvSpPr>
            <a:spLocks noChangeArrowheads="1"/>
          </p:cNvSpPr>
          <p:nvPr/>
        </p:nvSpPr>
        <p:spPr bwMode="auto">
          <a:xfrm>
            <a:off x="1617864" y="4872865"/>
            <a:ext cx="13465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370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12" name="Rectangle 688"/>
          <p:cNvSpPr>
            <a:spLocks noChangeArrowheads="1"/>
          </p:cNvSpPr>
          <p:nvPr/>
        </p:nvSpPr>
        <p:spPr bwMode="auto">
          <a:xfrm>
            <a:off x="1617864" y="4967994"/>
            <a:ext cx="13465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389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22" name="Rectangle 698"/>
          <p:cNvSpPr>
            <a:spLocks noChangeArrowheads="1"/>
          </p:cNvSpPr>
          <p:nvPr/>
        </p:nvSpPr>
        <p:spPr bwMode="auto">
          <a:xfrm>
            <a:off x="1617864" y="5060619"/>
            <a:ext cx="13465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400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2" name="Rectangle 718"/>
          <p:cNvSpPr>
            <a:spLocks noChangeArrowheads="1"/>
          </p:cNvSpPr>
          <p:nvPr/>
        </p:nvSpPr>
        <p:spPr bwMode="auto">
          <a:xfrm>
            <a:off x="1617864" y="5165152"/>
            <a:ext cx="13465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394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72" name="Rectangle 748"/>
          <p:cNvSpPr>
            <a:spLocks noChangeArrowheads="1"/>
          </p:cNvSpPr>
          <p:nvPr/>
        </p:nvSpPr>
        <p:spPr bwMode="auto">
          <a:xfrm>
            <a:off x="1611502" y="5257534"/>
            <a:ext cx="14908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B20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auto">
          <a:xfrm>
            <a:off x="1921728" y="2162870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KT378515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68" name="Rectangle 44"/>
          <p:cNvSpPr>
            <a:spLocks noChangeArrowheads="1"/>
          </p:cNvSpPr>
          <p:nvPr/>
        </p:nvSpPr>
        <p:spPr bwMode="auto">
          <a:xfrm>
            <a:off x="1921728" y="2257999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KT378516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88" name="Rectangle 64"/>
          <p:cNvSpPr>
            <a:spLocks noChangeArrowheads="1"/>
          </p:cNvSpPr>
          <p:nvPr/>
        </p:nvSpPr>
        <p:spPr bwMode="auto">
          <a:xfrm>
            <a:off x="1921728" y="2353678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KT378517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08" name="Rectangle 84"/>
          <p:cNvSpPr>
            <a:spLocks noChangeArrowheads="1"/>
          </p:cNvSpPr>
          <p:nvPr/>
        </p:nvSpPr>
        <p:spPr bwMode="auto">
          <a:xfrm>
            <a:off x="1921728" y="2544271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KT378518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18" name="Rectangle 94"/>
          <p:cNvSpPr>
            <a:spLocks noChangeArrowheads="1"/>
          </p:cNvSpPr>
          <p:nvPr/>
        </p:nvSpPr>
        <p:spPr bwMode="auto">
          <a:xfrm>
            <a:off x="1921728" y="2451757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KT378505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88" name="Rectangle 164"/>
          <p:cNvSpPr>
            <a:spLocks noChangeArrowheads="1"/>
          </p:cNvSpPr>
          <p:nvPr/>
        </p:nvSpPr>
        <p:spPr bwMode="auto">
          <a:xfrm>
            <a:off x="1921728" y="2646583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KT378506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98" name="Rectangle 174"/>
          <p:cNvSpPr>
            <a:spLocks noChangeArrowheads="1"/>
          </p:cNvSpPr>
          <p:nvPr/>
        </p:nvSpPr>
        <p:spPr bwMode="auto">
          <a:xfrm>
            <a:off x="1921728" y="2739208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KT378501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28" name="Rectangle 204"/>
          <p:cNvSpPr>
            <a:spLocks noChangeArrowheads="1"/>
          </p:cNvSpPr>
          <p:nvPr/>
        </p:nvSpPr>
        <p:spPr bwMode="auto">
          <a:xfrm>
            <a:off x="1921728" y="2841118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KT378499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24" name="Rectangle 2528"/>
          <p:cNvSpPr>
            <a:spLocks noChangeArrowheads="1"/>
          </p:cNvSpPr>
          <p:nvPr/>
        </p:nvSpPr>
        <p:spPr bwMode="auto">
          <a:xfrm>
            <a:off x="1973826" y="1971581"/>
            <a:ext cx="339837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Accession </a:t>
            </a:r>
            <a:endParaRPr kumimoji="0" lang="en-US" sz="2400" b="0" i="0" u="none" strike="noStrike" cap="none" normalizeH="0" baseline="3000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59" name="Rectangle 335"/>
          <p:cNvSpPr>
            <a:spLocks noChangeArrowheads="1"/>
          </p:cNvSpPr>
          <p:nvPr/>
        </p:nvSpPr>
        <p:spPr bwMode="auto">
          <a:xfrm>
            <a:off x="1921728" y="2944992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KT378510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79" name="Rectangle 355"/>
          <p:cNvSpPr>
            <a:spLocks noChangeArrowheads="1"/>
          </p:cNvSpPr>
          <p:nvPr/>
        </p:nvSpPr>
        <p:spPr bwMode="auto">
          <a:xfrm>
            <a:off x="1921728" y="3051785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KT378512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89" name="Rectangle 365"/>
          <p:cNvSpPr>
            <a:spLocks noChangeArrowheads="1"/>
          </p:cNvSpPr>
          <p:nvPr/>
        </p:nvSpPr>
        <p:spPr bwMode="auto">
          <a:xfrm>
            <a:off x="1921728" y="3146914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KT378507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99" name="Rectangle 375"/>
          <p:cNvSpPr>
            <a:spLocks noChangeArrowheads="1"/>
          </p:cNvSpPr>
          <p:nvPr/>
        </p:nvSpPr>
        <p:spPr bwMode="auto">
          <a:xfrm>
            <a:off x="1921728" y="3239539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KT378498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09" name="Rectangle 385"/>
          <p:cNvSpPr>
            <a:spLocks noChangeArrowheads="1"/>
          </p:cNvSpPr>
          <p:nvPr/>
        </p:nvSpPr>
        <p:spPr bwMode="auto">
          <a:xfrm>
            <a:off x="1921728" y="3334668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KT378514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19" name="Rectangle 395"/>
          <p:cNvSpPr>
            <a:spLocks noChangeArrowheads="1"/>
          </p:cNvSpPr>
          <p:nvPr/>
        </p:nvSpPr>
        <p:spPr bwMode="auto">
          <a:xfrm>
            <a:off x="1921728" y="3429797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KT378500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29" name="Rectangle 405"/>
          <p:cNvSpPr>
            <a:spLocks noChangeArrowheads="1"/>
          </p:cNvSpPr>
          <p:nvPr/>
        </p:nvSpPr>
        <p:spPr bwMode="auto">
          <a:xfrm>
            <a:off x="1921728" y="3522424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KT378509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40" name="Rectangle 416"/>
          <p:cNvSpPr>
            <a:spLocks noChangeArrowheads="1"/>
          </p:cNvSpPr>
          <p:nvPr/>
        </p:nvSpPr>
        <p:spPr bwMode="auto">
          <a:xfrm>
            <a:off x="1921728" y="3617550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KT378511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50" name="Rectangle 426"/>
          <p:cNvSpPr>
            <a:spLocks noChangeArrowheads="1"/>
          </p:cNvSpPr>
          <p:nvPr/>
        </p:nvSpPr>
        <p:spPr bwMode="auto">
          <a:xfrm>
            <a:off x="1921728" y="3712679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KT378502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60" name="Rectangle 436"/>
          <p:cNvSpPr>
            <a:spLocks noChangeArrowheads="1"/>
          </p:cNvSpPr>
          <p:nvPr/>
        </p:nvSpPr>
        <p:spPr bwMode="auto">
          <a:xfrm>
            <a:off x="1921728" y="3805306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KT378497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10" name="Rectangle 486"/>
          <p:cNvSpPr>
            <a:spLocks noChangeArrowheads="1"/>
          </p:cNvSpPr>
          <p:nvPr/>
        </p:nvSpPr>
        <p:spPr bwMode="auto">
          <a:xfrm>
            <a:off x="1921728" y="3906971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KT378503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0" name="Rectangle 506"/>
          <p:cNvSpPr>
            <a:spLocks noChangeArrowheads="1"/>
          </p:cNvSpPr>
          <p:nvPr/>
        </p:nvSpPr>
        <p:spPr bwMode="auto">
          <a:xfrm>
            <a:off x="1921728" y="3999477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KT378504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10" name="Rectangle 586"/>
          <p:cNvSpPr>
            <a:spLocks noChangeArrowheads="1"/>
          </p:cNvSpPr>
          <p:nvPr/>
        </p:nvSpPr>
        <p:spPr bwMode="auto">
          <a:xfrm>
            <a:off x="1921728" y="4105297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KT378519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20" name="Rectangle 596"/>
          <p:cNvSpPr>
            <a:spLocks noChangeArrowheads="1"/>
          </p:cNvSpPr>
          <p:nvPr/>
        </p:nvSpPr>
        <p:spPr bwMode="auto">
          <a:xfrm>
            <a:off x="1921728" y="4200426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KT378520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0" name="Rectangle 606"/>
          <p:cNvSpPr>
            <a:spLocks noChangeArrowheads="1"/>
          </p:cNvSpPr>
          <p:nvPr/>
        </p:nvSpPr>
        <p:spPr bwMode="auto">
          <a:xfrm>
            <a:off x="1921728" y="4295555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KT378521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41" name="Rectangle 617"/>
          <p:cNvSpPr>
            <a:spLocks noChangeArrowheads="1"/>
          </p:cNvSpPr>
          <p:nvPr/>
        </p:nvSpPr>
        <p:spPr bwMode="auto">
          <a:xfrm>
            <a:off x="1921728" y="4388181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KT378522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61" name="Rectangle 637"/>
          <p:cNvSpPr>
            <a:spLocks noChangeArrowheads="1"/>
          </p:cNvSpPr>
          <p:nvPr/>
        </p:nvSpPr>
        <p:spPr bwMode="auto">
          <a:xfrm>
            <a:off x="1921728" y="4487952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KT378523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71" name="Rectangle 647"/>
          <p:cNvSpPr>
            <a:spLocks noChangeArrowheads="1"/>
          </p:cNvSpPr>
          <p:nvPr/>
        </p:nvSpPr>
        <p:spPr bwMode="auto">
          <a:xfrm>
            <a:off x="1921728" y="4580577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KT378524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81" name="Rectangle 657"/>
          <p:cNvSpPr>
            <a:spLocks noChangeArrowheads="1"/>
          </p:cNvSpPr>
          <p:nvPr/>
        </p:nvSpPr>
        <p:spPr bwMode="auto">
          <a:xfrm>
            <a:off x="1921728" y="4675706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KT378525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91" name="Rectangle 667"/>
          <p:cNvSpPr>
            <a:spLocks noChangeArrowheads="1"/>
          </p:cNvSpPr>
          <p:nvPr/>
        </p:nvSpPr>
        <p:spPr bwMode="auto">
          <a:xfrm>
            <a:off x="1921728" y="4770835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KT378526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11" name="Rectangle 687"/>
          <p:cNvSpPr>
            <a:spLocks noChangeArrowheads="1"/>
          </p:cNvSpPr>
          <p:nvPr/>
        </p:nvSpPr>
        <p:spPr bwMode="auto">
          <a:xfrm>
            <a:off x="1921728" y="4872865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KT378527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21" name="Rectangle 697"/>
          <p:cNvSpPr>
            <a:spLocks noChangeArrowheads="1"/>
          </p:cNvSpPr>
          <p:nvPr/>
        </p:nvSpPr>
        <p:spPr bwMode="auto">
          <a:xfrm>
            <a:off x="1921728" y="4967994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KT378528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31" name="Rectangle 707"/>
          <p:cNvSpPr>
            <a:spLocks noChangeArrowheads="1"/>
          </p:cNvSpPr>
          <p:nvPr/>
        </p:nvSpPr>
        <p:spPr bwMode="auto">
          <a:xfrm>
            <a:off x="1921728" y="5060619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KT378529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51" name="Rectangle 727"/>
          <p:cNvSpPr>
            <a:spLocks noChangeArrowheads="1"/>
          </p:cNvSpPr>
          <p:nvPr/>
        </p:nvSpPr>
        <p:spPr bwMode="auto">
          <a:xfrm>
            <a:off x="1921728" y="5165152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KT378508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80" name="Rectangle 756"/>
          <p:cNvSpPr>
            <a:spLocks noChangeArrowheads="1"/>
          </p:cNvSpPr>
          <p:nvPr/>
        </p:nvSpPr>
        <p:spPr bwMode="auto">
          <a:xfrm>
            <a:off x="1921728" y="5257534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KT378541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01" name="Rectangle 777"/>
          <p:cNvSpPr>
            <a:spLocks noChangeArrowheads="1"/>
          </p:cNvSpPr>
          <p:nvPr/>
        </p:nvSpPr>
        <p:spPr bwMode="auto">
          <a:xfrm>
            <a:off x="1614611" y="5350603"/>
            <a:ext cx="14908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B27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11" name="Rectangle 787"/>
          <p:cNvSpPr>
            <a:spLocks noChangeArrowheads="1"/>
          </p:cNvSpPr>
          <p:nvPr/>
        </p:nvSpPr>
        <p:spPr bwMode="auto">
          <a:xfrm>
            <a:off x="1614611" y="5443228"/>
            <a:ext cx="14908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B30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21" name="Rectangle 797"/>
          <p:cNvSpPr>
            <a:spLocks noChangeArrowheads="1"/>
          </p:cNvSpPr>
          <p:nvPr/>
        </p:nvSpPr>
        <p:spPr bwMode="auto">
          <a:xfrm>
            <a:off x="1614611" y="5538357"/>
            <a:ext cx="14908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B31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31" name="Rectangle 807"/>
          <p:cNvSpPr>
            <a:spLocks noChangeArrowheads="1"/>
          </p:cNvSpPr>
          <p:nvPr/>
        </p:nvSpPr>
        <p:spPr bwMode="auto">
          <a:xfrm>
            <a:off x="1614611" y="5633486"/>
            <a:ext cx="14908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B32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10" name="Rectangle 786"/>
          <p:cNvSpPr>
            <a:spLocks noChangeArrowheads="1"/>
          </p:cNvSpPr>
          <p:nvPr/>
        </p:nvSpPr>
        <p:spPr bwMode="auto">
          <a:xfrm>
            <a:off x="1921728" y="5350603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KT378542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20" name="Rectangle 796"/>
          <p:cNvSpPr>
            <a:spLocks noChangeArrowheads="1"/>
          </p:cNvSpPr>
          <p:nvPr/>
        </p:nvSpPr>
        <p:spPr bwMode="auto">
          <a:xfrm>
            <a:off x="1921728" y="5443228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KT378543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30" name="Rectangle 806"/>
          <p:cNvSpPr>
            <a:spLocks noChangeArrowheads="1"/>
          </p:cNvSpPr>
          <p:nvPr/>
        </p:nvSpPr>
        <p:spPr bwMode="auto">
          <a:xfrm>
            <a:off x="1921728" y="5538357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KT378544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1" name="Rectangle 817"/>
          <p:cNvSpPr>
            <a:spLocks noChangeArrowheads="1"/>
          </p:cNvSpPr>
          <p:nvPr/>
        </p:nvSpPr>
        <p:spPr bwMode="auto">
          <a:xfrm>
            <a:off x="1921728" y="5633486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KT378545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12" name="Rectangle 888"/>
          <p:cNvSpPr>
            <a:spLocks noChangeArrowheads="1"/>
          </p:cNvSpPr>
          <p:nvPr/>
        </p:nvSpPr>
        <p:spPr bwMode="auto">
          <a:xfrm>
            <a:off x="1614611" y="5735045"/>
            <a:ext cx="14908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B58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32" name="Rectangle 908"/>
          <p:cNvSpPr>
            <a:spLocks noChangeArrowheads="1"/>
          </p:cNvSpPr>
          <p:nvPr/>
        </p:nvSpPr>
        <p:spPr bwMode="auto">
          <a:xfrm>
            <a:off x="1614611" y="5827548"/>
            <a:ext cx="14908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B61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2" name="Rectangle 918"/>
          <p:cNvSpPr>
            <a:spLocks noChangeArrowheads="1"/>
          </p:cNvSpPr>
          <p:nvPr/>
        </p:nvSpPr>
        <p:spPr bwMode="auto">
          <a:xfrm>
            <a:off x="1614611" y="5922676"/>
            <a:ext cx="14908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B62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52" name="Rectangle 928"/>
          <p:cNvSpPr>
            <a:spLocks noChangeArrowheads="1"/>
          </p:cNvSpPr>
          <p:nvPr/>
        </p:nvSpPr>
        <p:spPr bwMode="auto">
          <a:xfrm>
            <a:off x="1614611" y="6015303"/>
            <a:ext cx="14908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B64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62" name="Rectangle 938"/>
          <p:cNvSpPr>
            <a:spLocks noChangeArrowheads="1"/>
          </p:cNvSpPr>
          <p:nvPr/>
        </p:nvSpPr>
        <p:spPr bwMode="auto">
          <a:xfrm>
            <a:off x="1614611" y="6110433"/>
            <a:ext cx="14908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B65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32" name="Rectangle 1008"/>
          <p:cNvSpPr>
            <a:spLocks noChangeArrowheads="1"/>
          </p:cNvSpPr>
          <p:nvPr/>
        </p:nvSpPr>
        <p:spPr bwMode="auto">
          <a:xfrm>
            <a:off x="1614611" y="6199828"/>
            <a:ext cx="179536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W70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3" name="Rectangle 1019"/>
          <p:cNvSpPr>
            <a:spLocks noChangeArrowheads="1"/>
          </p:cNvSpPr>
          <p:nvPr/>
        </p:nvSpPr>
        <p:spPr bwMode="auto">
          <a:xfrm>
            <a:off x="1614611" y="6292452"/>
            <a:ext cx="179536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W71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3" name="Rectangle 1029"/>
          <p:cNvSpPr>
            <a:spLocks noChangeArrowheads="1"/>
          </p:cNvSpPr>
          <p:nvPr/>
        </p:nvSpPr>
        <p:spPr bwMode="auto">
          <a:xfrm>
            <a:off x="1614611" y="6387582"/>
            <a:ext cx="179536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W72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63" name="Rectangle 1039"/>
          <p:cNvSpPr>
            <a:spLocks noChangeArrowheads="1"/>
          </p:cNvSpPr>
          <p:nvPr/>
        </p:nvSpPr>
        <p:spPr bwMode="auto">
          <a:xfrm>
            <a:off x="1614611" y="6482712"/>
            <a:ext cx="179536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W73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83" name="Rectangle 1059"/>
          <p:cNvSpPr>
            <a:spLocks noChangeArrowheads="1"/>
          </p:cNvSpPr>
          <p:nvPr/>
        </p:nvSpPr>
        <p:spPr bwMode="auto">
          <a:xfrm>
            <a:off x="1614611" y="6562514"/>
            <a:ext cx="179536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W75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93" name="Rectangle 1069"/>
          <p:cNvSpPr>
            <a:spLocks noChangeArrowheads="1"/>
          </p:cNvSpPr>
          <p:nvPr/>
        </p:nvSpPr>
        <p:spPr bwMode="auto">
          <a:xfrm>
            <a:off x="1614611" y="6647629"/>
            <a:ext cx="179536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W76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03" name="Rectangle 1079"/>
          <p:cNvSpPr>
            <a:spLocks noChangeArrowheads="1"/>
          </p:cNvSpPr>
          <p:nvPr/>
        </p:nvSpPr>
        <p:spPr bwMode="auto">
          <a:xfrm>
            <a:off x="1614611" y="6742758"/>
            <a:ext cx="9457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S1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13" name="Rectangle 1089"/>
          <p:cNvSpPr>
            <a:spLocks noChangeArrowheads="1"/>
          </p:cNvSpPr>
          <p:nvPr/>
        </p:nvSpPr>
        <p:spPr bwMode="auto">
          <a:xfrm>
            <a:off x="2678138" y="2156706"/>
            <a:ext cx="9457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S3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23" name="Rectangle 1099"/>
          <p:cNvSpPr>
            <a:spLocks noChangeArrowheads="1"/>
          </p:cNvSpPr>
          <p:nvPr/>
        </p:nvSpPr>
        <p:spPr bwMode="auto">
          <a:xfrm>
            <a:off x="2678138" y="2251835"/>
            <a:ext cx="9457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S4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33" name="Rectangle 1109"/>
          <p:cNvSpPr>
            <a:spLocks noChangeArrowheads="1"/>
          </p:cNvSpPr>
          <p:nvPr/>
        </p:nvSpPr>
        <p:spPr bwMode="auto">
          <a:xfrm>
            <a:off x="2678138" y="2331723"/>
            <a:ext cx="9457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S5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43" name="Rectangle 1119"/>
          <p:cNvSpPr>
            <a:spLocks noChangeArrowheads="1"/>
          </p:cNvSpPr>
          <p:nvPr/>
        </p:nvSpPr>
        <p:spPr bwMode="auto">
          <a:xfrm>
            <a:off x="2678138" y="2424348"/>
            <a:ext cx="9457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S6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3" name="Rectangle 1129"/>
          <p:cNvSpPr>
            <a:spLocks noChangeArrowheads="1"/>
          </p:cNvSpPr>
          <p:nvPr/>
        </p:nvSpPr>
        <p:spPr bwMode="auto">
          <a:xfrm>
            <a:off x="2678138" y="2519476"/>
            <a:ext cx="9457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S7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73" name="Rectangle 1149"/>
          <p:cNvSpPr>
            <a:spLocks noChangeArrowheads="1"/>
          </p:cNvSpPr>
          <p:nvPr/>
        </p:nvSpPr>
        <p:spPr bwMode="auto">
          <a:xfrm>
            <a:off x="2658347" y="2605633"/>
            <a:ext cx="13946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S10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83" name="Rectangle 1159"/>
          <p:cNvSpPr>
            <a:spLocks noChangeArrowheads="1"/>
          </p:cNvSpPr>
          <p:nvPr/>
        </p:nvSpPr>
        <p:spPr bwMode="auto">
          <a:xfrm>
            <a:off x="2658347" y="2700760"/>
            <a:ext cx="13946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S19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03" name="Rectangle 1179"/>
          <p:cNvSpPr>
            <a:spLocks noChangeArrowheads="1"/>
          </p:cNvSpPr>
          <p:nvPr/>
        </p:nvSpPr>
        <p:spPr bwMode="auto">
          <a:xfrm>
            <a:off x="2658347" y="2786915"/>
            <a:ext cx="13946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S77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13" name="Rectangle 1189"/>
          <p:cNvSpPr>
            <a:spLocks noChangeArrowheads="1"/>
          </p:cNvSpPr>
          <p:nvPr/>
        </p:nvSpPr>
        <p:spPr bwMode="auto">
          <a:xfrm>
            <a:off x="2658347" y="2882044"/>
            <a:ext cx="13946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S78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33" name="Rectangle 1209"/>
          <p:cNvSpPr>
            <a:spLocks noChangeArrowheads="1"/>
          </p:cNvSpPr>
          <p:nvPr/>
        </p:nvSpPr>
        <p:spPr bwMode="auto">
          <a:xfrm>
            <a:off x="2662157" y="2965659"/>
            <a:ext cx="139462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S81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44" name="Rectangle 1220"/>
          <p:cNvSpPr>
            <a:spLocks noChangeArrowheads="1"/>
          </p:cNvSpPr>
          <p:nvPr/>
        </p:nvSpPr>
        <p:spPr bwMode="auto">
          <a:xfrm>
            <a:off x="2695377" y="3060788"/>
            <a:ext cx="64120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A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4" name="Rectangle 1230"/>
          <p:cNvSpPr>
            <a:spLocks noChangeArrowheads="1"/>
          </p:cNvSpPr>
          <p:nvPr/>
        </p:nvSpPr>
        <p:spPr bwMode="auto">
          <a:xfrm>
            <a:off x="2648728" y="3153414"/>
            <a:ext cx="16991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S-01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64" name="Rectangle 1240"/>
          <p:cNvSpPr>
            <a:spLocks noChangeArrowheads="1"/>
          </p:cNvSpPr>
          <p:nvPr/>
        </p:nvSpPr>
        <p:spPr bwMode="auto">
          <a:xfrm>
            <a:off x="2648728" y="3248543"/>
            <a:ext cx="16991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S-02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74" name="Rectangle 1250"/>
          <p:cNvSpPr>
            <a:spLocks noChangeArrowheads="1"/>
          </p:cNvSpPr>
          <p:nvPr/>
        </p:nvSpPr>
        <p:spPr bwMode="auto">
          <a:xfrm>
            <a:off x="2648728" y="3343673"/>
            <a:ext cx="16991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S-03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84" name="Rectangle 1260"/>
          <p:cNvSpPr>
            <a:spLocks noChangeArrowheads="1"/>
          </p:cNvSpPr>
          <p:nvPr/>
        </p:nvSpPr>
        <p:spPr bwMode="auto">
          <a:xfrm>
            <a:off x="2648728" y="3436297"/>
            <a:ext cx="16991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S-04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94" name="Rectangle 1270"/>
          <p:cNvSpPr>
            <a:spLocks noChangeArrowheads="1"/>
          </p:cNvSpPr>
          <p:nvPr/>
        </p:nvSpPr>
        <p:spPr bwMode="auto">
          <a:xfrm>
            <a:off x="2648728" y="3531426"/>
            <a:ext cx="16991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S-07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04" name="Rectangle 1280"/>
          <p:cNvSpPr>
            <a:spLocks noChangeArrowheads="1"/>
          </p:cNvSpPr>
          <p:nvPr/>
        </p:nvSpPr>
        <p:spPr bwMode="auto">
          <a:xfrm>
            <a:off x="2648728" y="3626555"/>
            <a:ext cx="16991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S-09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14" name="Rectangle 1290"/>
          <p:cNvSpPr>
            <a:spLocks noChangeArrowheads="1"/>
          </p:cNvSpPr>
          <p:nvPr/>
        </p:nvSpPr>
        <p:spPr bwMode="auto">
          <a:xfrm>
            <a:off x="2648728" y="3719182"/>
            <a:ext cx="16991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S-11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24" name="Rectangle 1300"/>
          <p:cNvSpPr>
            <a:spLocks noChangeArrowheads="1"/>
          </p:cNvSpPr>
          <p:nvPr/>
        </p:nvSpPr>
        <p:spPr bwMode="auto">
          <a:xfrm>
            <a:off x="2648728" y="4302162"/>
            <a:ext cx="16991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S-20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34" name="Rectangle 1310"/>
          <p:cNvSpPr>
            <a:spLocks noChangeArrowheads="1"/>
          </p:cNvSpPr>
          <p:nvPr/>
        </p:nvSpPr>
        <p:spPr bwMode="auto">
          <a:xfrm>
            <a:off x="2648728" y="4778449"/>
            <a:ext cx="16991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S-41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44" name="Rectangle 1320"/>
          <p:cNvSpPr>
            <a:spLocks noChangeArrowheads="1"/>
          </p:cNvSpPr>
          <p:nvPr/>
        </p:nvSpPr>
        <p:spPr bwMode="auto">
          <a:xfrm>
            <a:off x="2648728" y="4871074"/>
            <a:ext cx="16991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S-45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4" name="Rectangle 1330"/>
          <p:cNvSpPr>
            <a:spLocks noChangeArrowheads="1"/>
          </p:cNvSpPr>
          <p:nvPr/>
        </p:nvSpPr>
        <p:spPr bwMode="auto">
          <a:xfrm>
            <a:off x="2648728" y="4966202"/>
            <a:ext cx="16991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S-46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64" name="Rectangle 1340"/>
          <p:cNvSpPr>
            <a:spLocks noChangeArrowheads="1"/>
          </p:cNvSpPr>
          <p:nvPr/>
        </p:nvSpPr>
        <p:spPr bwMode="auto">
          <a:xfrm>
            <a:off x="2648728" y="5063903"/>
            <a:ext cx="16991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S-48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84" name="Rectangle 1360"/>
          <p:cNvSpPr>
            <a:spLocks noChangeArrowheads="1"/>
          </p:cNvSpPr>
          <p:nvPr/>
        </p:nvSpPr>
        <p:spPr bwMode="auto">
          <a:xfrm>
            <a:off x="2648728" y="5450241"/>
            <a:ext cx="16991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S-59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94" name="Rectangle 1370"/>
          <p:cNvSpPr>
            <a:spLocks noChangeArrowheads="1"/>
          </p:cNvSpPr>
          <p:nvPr/>
        </p:nvSpPr>
        <p:spPr bwMode="auto">
          <a:xfrm>
            <a:off x="2648728" y="5536659"/>
            <a:ext cx="16991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S-60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04" name="Rectangle 1380"/>
          <p:cNvSpPr>
            <a:spLocks noChangeArrowheads="1"/>
          </p:cNvSpPr>
          <p:nvPr/>
        </p:nvSpPr>
        <p:spPr bwMode="auto">
          <a:xfrm>
            <a:off x="2648728" y="5629283"/>
            <a:ext cx="16991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S-61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34" name="Rectangle 1410"/>
          <p:cNvSpPr>
            <a:spLocks noChangeArrowheads="1"/>
          </p:cNvSpPr>
          <p:nvPr/>
        </p:nvSpPr>
        <p:spPr bwMode="auto">
          <a:xfrm>
            <a:off x="2648728" y="5734368"/>
            <a:ext cx="16991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S-64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45" name="Rectangle 1421"/>
          <p:cNvSpPr>
            <a:spLocks noChangeArrowheads="1"/>
          </p:cNvSpPr>
          <p:nvPr/>
        </p:nvSpPr>
        <p:spPr bwMode="auto">
          <a:xfrm>
            <a:off x="2648728" y="6012437"/>
            <a:ext cx="16991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S-67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55" name="Rectangle 1431"/>
          <p:cNvSpPr>
            <a:spLocks noChangeArrowheads="1"/>
          </p:cNvSpPr>
          <p:nvPr/>
        </p:nvSpPr>
        <p:spPr bwMode="auto">
          <a:xfrm>
            <a:off x="2648728" y="6107565"/>
            <a:ext cx="16991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S-68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65" name="Rectangle 1441"/>
          <p:cNvSpPr>
            <a:spLocks noChangeArrowheads="1"/>
          </p:cNvSpPr>
          <p:nvPr/>
        </p:nvSpPr>
        <p:spPr bwMode="auto">
          <a:xfrm>
            <a:off x="2648728" y="6200192"/>
            <a:ext cx="16991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S-69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75" name="Rectangle 1451"/>
          <p:cNvSpPr>
            <a:spLocks noChangeArrowheads="1"/>
          </p:cNvSpPr>
          <p:nvPr/>
        </p:nvSpPr>
        <p:spPr bwMode="auto">
          <a:xfrm>
            <a:off x="2648728" y="6295323"/>
            <a:ext cx="16991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S-70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85" name="Rectangle 1461"/>
          <p:cNvSpPr>
            <a:spLocks noChangeArrowheads="1"/>
          </p:cNvSpPr>
          <p:nvPr/>
        </p:nvSpPr>
        <p:spPr bwMode="auto">
          <a:xfrm>
            <a:off x="2648728" y="6390451"/>
            <a:ext cx="16991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S-71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05" name="Rectangle 1481"/>
          <p:cNvSpPr>
            <a:spLocks noChangeArrowheads="1"/>
          </p:cNvSpPr>
          <p:nvPr/>
        </p:nvSpPr>
        <p:spPr bwMode="auto">
          <a:xfrm>
            <a:off x="2648728" y="6495654"/>
            <a:ext cx="16991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S-73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15" name="Rectangle 1491"/>
          <p:cNvSpPr>
            <a:spLocks noChangeArrowheads="1"/>
          </p:cNvSpPr>
          <p:nvPr/>
        </p:nvSpPr>
        <p:spPr bwMode="auto">
          <a:xfrm>
            <a:off x="2648728" y="6590784"/>
            <a:ext cx="16991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S-74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25" name="Rectangle 1501"/>
          <p:cNvSpPr>
            <a:spLocks noChangeArrowheads="1"/>
          </p:cNvSpPr>
          <p:nvPr/>
        </p:nvSpPr>
        <p:spPr bwMode="auto">
          <a:xfrm>
            <a:off x="2648728" y="6683410"/>
            <a:ext cx="16991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S-75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35" name="Rectangle 1511"/>
          <p:cNvSpPr>
            <a:spLocks noChangeArrowheads="1"/>
          </p:cNvSpPr>
          <p:nvPr/>
        </p:nvSpPr>
        <p:spPr bwMode="auto">
          <a:xfrm>
            <a:off x="2648728" y="6778539"/>
            <a:ext cx="16991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S-76</a:t>
            </a:r>
            <a:endParaRPr kumimoji="0" lang="fr-FR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21" name="Rectangle 897"/>
          <p:cNvSpPr>
            <a:spLocks noChangeArrowheads="1"/>
          </p:cNvSpPr>
          <p:nvPr/>
        </p:nvSpPr>
        <p:spPr bwMode="auto">
          <a:xfrm>
            <a:off x="1921728" y="5735045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KT378546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1" name="Rectangle 917"/>
          <p:cNvSpPr>
            <a:spLocks noChangeArrowheads="1"/>
          </p:cNvSpPr>
          <p:nvPr/>
        </p:nvSpPr>
        <p:spPr bwMode="auto">
          <a:xfrm>
            <a:off x="1921728" y="5827548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KT378547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51" name="Rectangle 927"/>
          <p:cNvSpPr>
            <a:spLocks noChangeArrowheads="1"/>
          </p:cNvSpPr>
          <p:nvPr/>
        </p:nvSpPr>
        <p:spPr bwMode="auto">
          <a:xfrm>
            <a:off x="1921728" y="5922676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KT378548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61" name="Rectangle 937"/>
          <p:cNvSpPr>
            <a:spLocks noChangeArrowheads="1"/>
          </p:cNvSpPr>
          <p:nvPr/>
        </p:nvSpPr>
        <p:spPr bwMode="auto">
          <a:xfrm>
            <a:off x="1921728" y="6015303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KT378549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71" name="Rectangle 947"/>
          <p:cNvSpPr>
            <a:spLocks noChangeArrowheads="1"/>
          </p:cNvSpPr>
          <p:nvPr/>
        </p:nvSpPr>
        <p:spPr bwMode="auto">
          <a:xfrm>
            <a:off x="1921728" y="6110433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KT378550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2" name="Rectangle 1018"/>
          <p:cNvSpPr>
            <a:spLocks noChangeArrowheads="1"/>
          </p:cNvSpPr>
          <p:nvPr/>
        </p:nvSpPr>
        <p:spPr bwMode="auto">
          <a:xfrm>
            <a:off x="1921728" y="6199827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KT378576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2" name="Rectangle 1028"/>
          <p:cNvSpPr>
            <a:spLocks noChangeArrowheads="1"/>
          </p:cNvSpPr>
          <p:nvPr/>
        </p:nvSpPr>
        <p:spPr bwMode="auto">
          <a:xfrm>
            <a:off x="1921728" y="6292452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KT378577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62" name="Rectangle 1038"/>
          <p:cNvSpPr>
            <a:spLocks noChangeArrowheads="1"/>
          </p:cNvSpPr>
          <p:nvPr/>
        </p:nvSpPr>
        <p:spPr bwMode="auto">
          <a:xfrm>
            <a:off x="1921728" y="6387582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KT378578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72" name="Rectangle 1048"/>
          <p:cNvSpPr>
            <a:spLocks noChangeArrowheads="1"/>
          </p:cNvSpPr>
          <p:nvPr/>
        </p:nvSpPr>
        <p:spPr bwMode="auto">
          <a:xfrm>
            <a:off x="1921728" y="6482712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KT378579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92" name="Rectangle 1068"/>
          <p:cNvSpPr>
            <a:spLocks noChangeArrowheads="1"/>
          </p:cNvSpPr>
          <p:nvPr/>
        </p:nvSpPr>
        <p:spPr bwMode="auto">
          <a:xfrm>
            <a:off x="1921728" y="6562514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KT378580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02" name="Rectangle 1078"/>
          <p:cNvSpPr>
            <a:spLocks noChangeArrowheads="1"/>
          </p:cNvSpPr>
          <p:nvPr/>
        </p:nvSpPr>
        <p:spPr bwMode="auto">
          <a:xfrm>
            <a:off x="1921728" y="6647629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KT378581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12" name="Rectangle 1088"/>
          <p:cNvSpPr>
            <a:spLocks noChangeArrowheads="1"/>
          </p:cNvSpPr>
          <p:nvPr/>
        </p:nvSpPr>
        <p:spPr bwMode="auto">
          <a:xfrm>
            <a:off x="1921728" y="6742758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KT378532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82" name="Rectangle 1250"/>
          <p:cNvSpPr>
            <a:spLocks noChangeArrowheads="1"/>
          </p:cNvSpPr>
          <p:nvPr/>
        </p:nvSpPr>
        <p:spPr bwMode="auto">
          <a:xfrm>
            <a:off x="2648728" y="3827168"/>
            <a:ext cx="16991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S-12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96" name="Rectangle 1260"/>
          <p:cNvSpPr>
            <a:spLocks noChangeArrowheads="1"/>
          </p:cNvSpPr>
          <p:nvPr/>
        </p:nvSpPr>
        <p:spPr bwMode="auto">
          <a:xfrm>
            <a:off x="2648728" y="3919793"/>
            <a:ext cx="16991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S-13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03" name="Rectangle 1270"/>
          <p:cNvSpPr>
            <a:spLocks noChangeArrowheads="1"/>
          </p:cNvSpPr>
          <p:nvPr/>
        </p:nvSpPr>
        <p:spPr bwMode="auto">
          <a:xfrm>
            <a:off x="2648728" y="4014922"/>
            <a:ext cx="16991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S-15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10" name="Rectangle 1280"/>
          <p:cNvSpPr>
            <a:spLocks noChangeArrowheads="1"/>
          </p:cNvSpPr>
          <p:nvPr/>
        </p:nvSpPr>
        <p:spPr bwMode="auto">
          <a:xfrm>
            <a:off x="2648728" y="4110050"/>
            <a:ext cx="16991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S-16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17" name="Rectangle 1290"/>
          <p:cNvSpPr>
            <a:spLocks noChangeArrowheads="1"/>
          </p:cNvSpPr>
          <p:nvPr/>
        </p:nvSpPr>
        <p:spPr bwMode="auto">
          <a:xfrm>
            <a:off x="2648728" y="4202677"/>
            <a:ext cx="16991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S-17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44" name="Rectangle 1300"/>
          <p:cNvSpPr>
            <a:spLocks noChangeArrowheads="1"/>
          </p:cNvSpPr>
          <p:nvPr/>
        </p:nvSpPr>
        <p:spPr bwMode="auto">
          <a:xfrm>
            <a:off x="2648728" y="4683320"/>
            <a:ext cx="16991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S-34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2" name="Rectangle 1270"/>
          <p:cNvSpPr>
            <a:spLocks noChangeArrowheads="1"/>
          </p:cNvSpPr>
          <p:nvPr/>
        </p:nvSpPr>
        <p:spPr bwMode="auto">
          <a:xfrm>
            <a:off x="2648728" y="4409148"/>
            <a:ext cx="16991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S-22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9" name="Rectangle 1280"/>
          <p:cNvSpPr>
            <a:spLocks noChangeArrowheads="1"/>
          </p:cNvSpPr>
          <p:nvPr/>
        </p:nvSpPr>
        <p:spPr bwMode="auto">
          <a:xfrm>
            <a:off x="2648728" y="4504277"/>
            <a:ext cx="16991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S-24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76" name="Rectangle 1290"/>
          <p:cNvSpPr>
            <a:spLocks noChangeArrowheads="1"/>
          </p:cNvSpPr>
          <p:nvPr/>
        </p:nvSpPr>
        <p:spPr bwMode="auto">
          <a:xfrm>
            <a:off x="2648728" y="4596904"/>
            <a:ext cx="16991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S-32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10" name="Rectangle 1340"/>
          <p:cNvSpPr>
            <a:spLocks noChangeArrowheads="1"/>
          </p:cNvSpPr>
          <p:nvPr/>
        </p:nvSpPr>
        <p:spPr bwMode="auto">
          <a:xfrm>
            <a:off x="2648728" y="5258130"/>
            <a:ext cx="16991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S-57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17" name="Rectangle 1350"/>
          <p:cNvSpPr>
            <a:spLocks noChangeArrowheads="1"/>
          </p:cNvSpPr>
          <p:nvPr/>
        </p:nvSpPr>
        <p:spPr bwMode="auto">
          <a:xfrm>
            <a:off x="2648728" y="5350756"/>
            <a:ext cx="16991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S-58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32" name="Rectangle 1330"/>
          <p:cNvSpPr>
            <a:spLocks noChangeArrowheads="1"/>
          </p:cNvSpPr>
          <p:nvPr/>
        </p:nvSpPr>
        <p:spPr bwMode="auto">
          <a:xfrm>
            <a:off x="2648728" y="5167357"/>
            <a:ext cx="16991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S-56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43" name="Rectangle 1400"/>
          <p:cNvSpPr>
            <a:spLocks noChangeArrowheads="1"/>
          </p:cNvSpPr>
          <p:nvPr/>
        </p:nvSpPr>
        <p:spPr bwMode="auto">
          <a:xfrm>
            <a:off x="2648728" y="5824685"/>
            <a:ext cx="16991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S-65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50" name="Rectangle 1410"/>
          <p:cNvSpPr>
            <a:spLocks noChangeArrowheads="1"/>
          </p:cNvSpPr>
          <p:nvPr/>
        </p:nvSpPr>
        <p:spPr bwMode="auto">
          <a:xfrm>
            <a:off x="2648728" y="5917311"/>
            <a:ext cx="169918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S-66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34" name="Rectangle 2528"/>
          <p:cNvSpPr>
            <a:spLocks noChangeArrowheads="1"/>
          </p:cNvSpPr>
          <p:nvPr/>
        </p:nvSpPr>
        <p:spPr bwMode="auto">
          <a:xfrm>
            <a:off x="3055231" y="1971581"/>
            <a:ext cx="339837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Accession </a:t>
            </a:r>
            <a:endParaRPr kumimoji="0" lang="en-US" sz="2400" b="0" i="0" u="none" strike="noStrike" cap="none" normalizeH="0" baseline="3000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35" name="Rectangle 1098"/>
          <p:cNvSpPr>
            <a:spLocks noChangeArrowheads="1"/>
          </p:cNvSpPr>
          <p:nvPr/>
        </p:nvSpPr>
        <p:spPr bwMode="auto">
          <a:xfrm>
            <a:off x="3003133" y="2156706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KT378533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74" name="Rectangle 1108"/>
          <p:cNvSpPr>
            <a:spLocks noChangeArrowheads="1"/>
          </p:cNvSpPr>
          <p:nvPr/>
        </p:nvSpPr>
        <p:spPr bwMode="auto">
          <a:xfrm>
            <a:off x="3003133" y="2251835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KT378534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55" name="Rectangle 1118"/>
          <p:cNvSpPr>
            <a:spLocks noChangeArrowheads="1"/>
          </p:cNvSpPr>
          <p:nvPr/>
        </p:nvSpPr>
        <p:spPr bwMode="auto">
          <a:xfrm>
            <a:off x="3003133" y="2331723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KT378535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56" name="Rectangle 1128"/>
          <p:cNvSpPr>
            <a:spLocks noChangeArrowheads="1"/>
          </p:cNvSpPr>
          <p:nvPr/>
        </p:nvSpPr>
        <p:spPr bwMode="auto">
          <a:xfrm>
            <a:off x="3003133" y="2424348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KT378536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57" name="Rectangle 1138"/>
          <p:cNvSpPr>
            <a:spLocks noChangeArrowheads="1"/>
          </p:cNvSpPr>
          <p:nvPr/>
        </p:nvSpPr>
        <p:spPr bwMode="auto">
          <a:xfrm>
            <a:off x="3003133" y="2519476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KT378539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58" name="Rectangle 1158"/>
          <p:cNvSpPr>
            <a:spLocks noChangeArrowheads="1"/>
          </p:cNvSpPr>
          <p:nvPr/>
        </p:nvSpPr>
        <p:spPr bwMode="auto">
          <a:xfrm>
            <a:off x="3003133" y="2605633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KT378530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59" name="Rectangle 1168"/>
          <p:cNvSpPr>
            <a:spLocks noChangeArrowheads="1"/>
          </p:cNvSpPr>
          <p:nvPr/>
        </p:nvSpPr>
        <p:spPr bwMode="auto">
          <a:xfrm>
            <a:off x="3003133" y="2700760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KT378531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0" name="Rectangle 1188"/>
          <p:cNvSpPr>
            <a:spLocks noChangeArrowheads="1"/>
          </p:cNvSpPr>
          <p:nvPr/>
        </p:nvSpPr>
        <p:spPr bwMode="auto">
          <a:xfrm>
            <a:off x="3003133" y="2786915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KT378537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1" name="Rectangle 1198"/>
          <p:cNvSpPr>
            <a:spLocks noChangeArrowheads="1"/>
          </p:cNvSpPr>
          <p:nvPr/>
        </p:nvSpPr>
        <p:spPr bwMode="auto">
          <a:xfrm>
            <a:off x="3003133" y="2882044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KT378538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83" name="Rectangle 1219"/>
          <p:cNvSpPr>
            <a:spLocks noChangeArrowheads="1"/>
          </p:cNvSpPr>
          <p:nvPr/>
        </p:nvSpPr>
        <p:spPr bwMode="auto">
          <a:xfrm>
            <a:off x="3003133" y="2965659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KT378540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84" name="Rectangle 1229"/>
          <p:cNvSpPr>
            <a:spLocks noChangeArrowheads="1"/>
          </p:cNvSpPr>
          <p:nvPr/>
        </p:nvSpPr>
        <p:spPr bwMode="auto">
          <a:xfrm>
            <a:off x="3003133" y="3060788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KT378496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91" name="Rectangle 1239"/>
          <p:cNvSpPr>
            <a:spLocks noChangeArrowheads="1"/>
          </p:cNvSpPr>
          <p:nvPr/>
        </p:nvSpPr>
        <p:spPr bwMode="auto">
          <a:xfrm>
            <a:off x="3003133" y="3153414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KT378551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95" name="Rectangle 1249"/>
          <p:cNvSpPr>
            <a:spLocks noChangeArrowheads="1"/>
          </p:cNvSpPr>
          <p:nvPr/>
        </p:nvSpPr>
        <p:spPr bwMode="auto">
          <a:xfrm>
            <a:off x="3003133" y="3248543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KT378552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6" name="Rectangle 1259"/>
          <p:cNvSpPr>
            <a:spLocks noChangeArrowheads="1"/>
          </p:cNvSpPr>
          <p:nvPr/>
        </p:nvSpPr>
        <p:spPr bwMode="auto">
          <a:xfrm>
            <a:off x="3003133" y="3343673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KT378553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" name="Rectangle 1269"/>
          <p:cNvSpPr>
            <a:spLocks noChangeArrowheads="1"/>
          </p:cNvSpPr>
          <p:nvPr/>
        </p:nvSpPr>
        <p:spPr bwMode="auto">
          <a:xfrm>
            <a:off x="3003133" y="3436297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KT378554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8" name="Rectangle 1279"/>
          <p:cNvSpPr>
            <a:spLocks noChangeArrowheads="1"/>
          </p:cNvSpPr>
          <p:nvPr/>
        </p:nvSpPr>
        <p:spPr bwMode="auto">
          <a:xfrm>
            <a:off x="3003133" y="3531426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KT378555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9" name="Rectangle 1289"/>
          <p:cNvSpPr>
            <a:spLocks noChangeArrowheads="1"/>
          </p:cNvSpPr>
          <p:nvPr/>
        </p:nvSpPr>
        <p:spPr bwMode="auto">
          <a:xfrm>
            <a:off x="3003133" y="3626555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KT378556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70" name="Rectangle 1299"/>
          <p:cNvSpPr>
            <a:spLocks noChangeArrowheads="1"/>
          </p:cNvSpPr>
          <p:nvPr/>
        </p:nvSpPr>
        <p:spPr bwMode="auto">
          <a:xfrm>
            <a:off x="3003133" y="3719182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KT378557</a:t>
            </a:r>
            <a:endParaRPr kumimoji="0" lang="fr-FR" sz="7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71" name="Rectangle 1309"/>
          <p:cNvSpPr>
            <a:spLocks noChangeArrowheads="1"/>
          </p:cNvSpPr>
          <p:nvPr/>
        </p:nvSpPr>
        <p:spPr bwMode="auto">
          <a:xfrm>
            <a:off x="3003133" y="4302162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KT378558</a:t>
            </a:r>
            <a:endParaRPr kumimoji="0" lang="fr-FR" sz="7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72" name="Rectangle 1319"/>
          <p:cNvSpPr>
            <a:spLocks noChangeArrowheads="1"/>
          </p:cNvSpPr>
          <p:nvPr/>
        </p:nvSpPr>
        <p:spPr bwMode="auto">
          <a:xfrm>
            <a:off x="3003133" y="4778449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KT378559</a:t>
            </a:r>
            <a:endParaRPr kumimoji="0" lang="fr-FR" sz="7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73" name="Rectangle 1329"/>
          <p:cNvSpPr>
            <a:spLocks noChangeArrowheads="1"/>
          </p:cNvSpPr>
          <p:nvPr/>
        </p:nvSpPr>
        <p:spPr bwMode="auto">
          <a:xfrm>
            <a:off x="3003133" y="4871074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KT378560</a:t>
            </a:r>
            <a:endParaRPr kumimoji="0" lang="fr-FR" sz="7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74" name="Rectangle 1339"/>
          <p:cNvSpPr>
            <a:spLocks noChangeArrowheads="1"/>
          </p:cNvSpPr>
          <p:nvPr/>
        </p:nvSpPr>
        <p:spPr bwMode="auto">
          <a:xfrm>
            <a:off x="3003133" y="4966202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KT378561</a:t>
            </a:r>
            <a:endParaRPr kumimoji="0" lang="fr-FR" sz="7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75" name="Rectangle 1349"/>
          <p:cNvSpPr>
            <a:spLocks noChangeArrowheads="1"/>
          </p:cNvSpPr>
          <p:nvPr/>
        </p:nvSpPr>
        <p:spPr bwMode="auto">
          <a:xfrm>
            <a:off x="3003133" y="5063903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KT378562</a:t>
            </a:r>
            <a:endParaRPr kumimoji="0" lang="fr-FR" sz="7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76" name="Rectangle 1369"/>
          <p:cNvSpPr>
            <a:spLocks noChangeArrowheads="1"/>
          </p:cNvSpPr>
          <p:nvPr/>
        </p:nvSpPr>
        <p:spPr bwMode="auto">
          <a:xfrm>
            <a:off x="3003133" y="5450241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KT378593</a:t>
            </a:r>
            <a:endParaRPr kumimoji="0" lang="fr-FR" sz="7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77" name="Rectangle 1379"/>
          <p:cNvSpPr>
            <a:spLocks noChangeArrowheads="1"/>
          </p:cNvSpPr>
          <p:nvPr/>
        </p:nvSpPr>
        <p:spPr bwMode="auto">
          <a:xfrm>
            <a:off x="3003133" y="5536659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KT378564</a:t>
            </a:r>
            <a:endParaRPr kumimoji="0" lang="fr-FR" sz="7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78" name="Rectangle 1389"/>
          <p:cNvSpPr>
            <a:spLocks noChangeArrowheads="1"/>
          </p:cNvSpPr>
          <p:nvPr/>
        </p:nvSpPr>
        <p:spPr bwMode="auto">
          <a:xfrm>
            <a:off x="3003133" y="5629283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KT378565</a:t>
            </a:r>
            <a:endParaRPr kumimoji="0" lang="fr-FR" sz="7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79" name="Rectangle 1420"/>
          <p:cNvSpPr>
            <a:spLocks noChangeArrowheads="1"/>
          </p:cNvSpPr>
          <p:nvPr/>
        </p:nvSpPr>
        <p:spPr bwMode="auto">
          <a:xfrm>
            <a:off x="3003133" y="5734366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KT378566</a:t>
            </a:r>
            <a:endParaRPr kumimoji="0" lang="fr-FR" sz="7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80" name="Rectangle 1430"/>
          <p:cNvSpPr>
            <a:spLocks noChangeArrowheads="1"/>
          </p:cNvSpPr>
          <p:nvPr/>
        </p:nvSpPr>
        <p:spPr bwMode="auto">
          <a:xfrm>
            <a:off x="3003133" y="6012437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KT378567</a:t>
            </a:r>
            <a:endParaRPr kumimoji="0" lang="fr-FR" sz="7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81" name="Rectangle 1440"/>
          <p:cNvSpPr>
            <a:spLocks noChangeArrowheads="1"/>
          </p:cNvSpPr>
          <p:nvPr/>
        </p:nvSpPr>
        <p:spPr bwMode="auto">
          <a:xfrm>
            <a:off x="3003133" y="6107565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KT378568</a:t>
            </a:r>
            <a:endParaRPr kumimoji="0" lang="fr-FR" sz="7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82" name="Rectangle 1450"/>
          <p:cNvSpPr>
            <a:spLocks noChangeArrowheads="1"/>
          </p:cNvSpPr>
          <p:nvPr/>
        </p:nvSpPr>
        <p:spPr bwMode="auto">
          <a:xfrm>
            <a:off x="3003133" y="6200192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KT378569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83" name="Rectangle 1460"/>
          <p:cNvSpPr>
            <a:spLocks noChangeArrowheads="1"/>
          </p:cNvSpPr>
          <p:nvPr/>
        </p:nvSpPr>
        <p:spPr bwMode="auto">
          <a:xfrm>
            <a:off x="3003133" y="6295323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KT378570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84" name="Rectangle 1470"/>
          <p:cNvSpPr>
            <a:spLocks noChangeArrowheads="1"/>
          </p:cNvSpPr>
          <p:nvPr/>
        </p:nvSpPr>
        <p:spPr bwMode="auto">
          <a:xfrm>
            <a:off x="3003133" y="6390451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KT378571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85" name="Rectangle 1490"/>
          <p:cNvSpPr>
            <a:spLocks noChangeArrowheads="1"/>
          </p:cNvSpPr>
          <p:nvPr/>
        </p:nvSpPr>
        <p:spPr bwMode="auto">
          <a:xfrm>
            <a:off x="3003133" y="6495654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KT378572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86" name="Rectangle 1500"/>
          <p:cNvSpPr>
            <a:spLocks noChangeArrowheads="1"/>
          </p:cNvSpPr>
          <p:nvPr/>
        </p:nvSpPr>
        <p:spPr bwMode="auto">
          <a:xfrm>
            <a:off x="3003133" y="6590784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KT378573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87" name="Rectangle 1510"/>
          <p:cNvSpPr>
            <a:spLocks noChangeArrowheads="1"/>
          </p:cNvSpPr>
          <p:nvPr/>
        </p:nvSpPr>
        <p:spPr bwMode="auto">
          <a:xfrm>
            <a:off x="3003133" y="6683410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KT378574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88" name="Rectangle 1520"/>
          <p:cNvSpPr>
            <a:spLocks noChangeArrowheads="1"/>
          </p:cNvSpPr>
          <p:nvPr/>
        </p:nvSpPr>
        <p:spPr bwMode="auto">
          <a:xfrm>
            <a:off x="3003133" y="6778539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KT378575</a:t>
            </a:r>
            <a:endParaRPr kumimoji="0" lang="fr-FR" sz="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89" name="Rectangle 1259"/>
          <p:cNvSpPr>
            <a:spLocks noChangeArrowheads="1"/>
          </p:cNvSpPr>
          <p:nvPr/>
        </p:nvSpPr>
        <p:spPr bwMode="auto">
          <a:xfrm>
            <a:off x="3003133" y="3827168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KT378582</a:t>
            </a:r>
            <a:endParaRPr kumimoji="0" lang="fr-FR" sz="7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90" name="Rectangle 1269"/>
          <p:cNvSpPr>
            <a:spLocks noChangeArrowheads="1"/>
          </p:cNvSpPr>
          <p:nvPr/>
        </p:nvSpPr>
        <p:spPr bwMode="auto">
          <a:xfrm>
            <a:off x="3003133" y="3919793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KT378583</a:t>
            </a:r>
            <a:endParaRPr kumimoji="0" lang="fr-FR" sz="7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91" name="Rectangle 1279"/>
          <p:cNvSpPr>
            <a:spLocks noChangeArrowheads="1"/>
          </p:cNvSpPr>
          <p:nvPr/>
        </p:nvSpPr>
        <p:spPr bwMode="auto">
          <a:xfrm>
            <a:off x="3003133" y="4014922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KT378584</a:t>
            </a:r>
            <a:endParaRPr kumimoji="0" lang="fr-FR" sz="7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92" name="Rectangle 1289"/>
          <p:cNvSpPr>
            <a:spLocks noChangeArrowheads="1"/>
          </p:cNvSpPr>
          <p:nvPr/>
        </p:nvSpPr>
        <p:spPr bwMode="auto">
          <a:xfrm>
            <a:off x="3003133" y="4110050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KT378585</a:t>
            </a:r>
            <a:endParaRPr kumimoji="0" lang="fr-FR" sz="7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93" name="Rectangle 1299"/>
          <p:cNvSpPr>
            <a:spLocks noChangeArrowheads="1"/>
          </p:cNvSpPr>
          <p:nvPr/>
        </p:nvSpPr>
        <p:spPr bwMode="auto">
          <a:xfrm>
            <a:off x="3003133" y="4202677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KT378586</a:t>
            </a:r>
            <a:endParaRPr kumimoji="0" lang="fr-FR" sz="7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94" name="Rectangle 1309"/>
          <p:cNvSpPr>
            <a:spLocks noChangeArrowheads="1"/>
          </p:cNvSpPr>
          <p:nvPr/>
        </p:nvSpPr>
        <p:spPr bwMode="auto">
          <a:xfrm>
            <a:off x="3003133" y="4683320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KT378590</a:t>
            </a:r>
            <a:endParaRPr kumimoji="0" lang="fr-FR" sz="7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95" name="Rectangle 1279"/>
          <p:cNvSpPr>
            <a:spLocks noChangeArrowheads="1"/>
          </p:cNvSpPr>
          <p:nvPr/>
        </p:nvSpPr>
        <p:spPr bwMode="auto">
          <a:xfrm>
            <a:off x="3003133" y="4409148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KT378587</a:t>
            </a:r>
            <a:endParaRPr kumimoji="0" lang="fr-FR" sz="7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96" name="Rectangle 1289"/>
          <p:cNvSpPr>
            <a:spLocks noChangeArrowheads="1"/>
          </p:cNvSpPr>
          <p:nvPr/>
        </p:nvSpPr>
        <p:spPr bwMode="auto">
          <a:xfrm>
            <a:off x="3003133" y="4504277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KT378588</a:t>
            </a:r>
            <a:endParaRPr kumimoji="0" lang="fr-FR" sz="7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97" name="Rectangle 1299"/>
          <p:cNvSpPr>
            <a:spLocks noChangeArrowheads="1"/>
          </p:cNvSpPr>
          <p:nvPr/>
        </p:nvSpPr>
        <p:spPr bwMode="auto">
          <a:xfrm>
            <a:off x="3003133" y="4596904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KT378589</a:t>
            </a:r>
            <a:endParaRPr kumimoji="0" lang="fr-FR" sz="7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98" name="Rectangle 1349"/>
          <p:cNvSpPr>
            <a:spLocks noChangeArrowheads="1"/>
          </p:cNvSpPr>
          <p:nvPr/>
        </p:nvSpPr>
        <p:spPr bwMode="auto">
          <a:xfrm>
            <a:off x="3003133" y="5258130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KT378592</a:t>
            </a:r>
            <a:endParaRPr kumimoji="0" lang="fr-FR" sz="7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99" name="Rectangle 1359"/>
          <p:cNvSpPr>
            <a:spLocks noChangeArrowheads="1"/>
          </p:cNvSpPr>
          <p:nvPr/>
        </p:nvSpPr>
        <p:spPr bwMode="auto">
          <a:xfrm>
            <a:off x="3003133" y="5350756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KT378563</a:t>
            </a:r>
            <a:endParaRPr kumimoji="0" lang="fr-FR" sz="7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00" name="Rectangle 1339"/>
          <p:cNvSpPr>
            <a:spLocks noChangeArrowheads="1"/>
          </p:cNvSpPr>
          <p:nvPr/>
        </p:nvSpPr>
        <p:spPr bwMode="auto">
          <a:xfrm>
            <a:off x="3003133" y="5167357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KT378591</a:t>
            </a:r>
            <a:endParaRPr kumimoji="0" lang="fr-FR" sz="7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01" name="Rectangle 1409"/>
          <p:cNvSpPr>
            <a:spLocks noChangeArrowheads="1"/>
          </p:cNvSpPr>
          <p:nvPr/>
        </p:nvSpPr>
        <p:spPr bwMode="auto">
          <a:xfrm>
            <a:off x="3003133" y="5824685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KT378594</a:t>
            </a:r>
            <a:endParaRPr kumimoji="0" lang="fr-FR" sz="7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02" name="Rectangle 1420"/>
          <p:cNvSpPr>
            <a:spLocks noChangeArrowheads="1"/>
          </p:cNvSpPr>
          <p:nvPr/>
        </p:nvSpPr>
        <p:spPr bwMode="auto">
          <a:xfrm>
            <a:off x="3003133" y="5917309"/>
            <a:ext cx="387927" cy="10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fr-FR" sz="700" dirty="0" smtClean="0">
                <a:latin typeface="Times New Roman" pitchFamily="18" charset="0"/>
                <a:cs typeface="Times New Roman" pitchFamily="18" charset="0"/>
              </a:rPr>
              <a:t>KT378595</a:t>
            </a:r>
            <a:endParaRPr kumimoji="0" lang="fr-FR" sz="7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03" name="ZoneTexte 2902"/>
          <p:cNvSpPr txBox="1"/>
          <p:nvPr/>
        </p:nvSpPr>
        <p:spPr>
          <a:xfrm>
            <a:off x="3635686" y="2958010"/>
            <a:ext cx="87876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b="1" i="1" dirty="0" smtClean="0">
                <a:latin typeface="Times New Roman" pitchFamily="18" charset="0"/>
                <a:cs typeface="Times New Roman" pitchFamily="18" charset="0"/>
              </a:rPr>
              <a:t>CHU05-HOM-038</a:t>
            </a:r>
            <a:endParaRPr lang="en-US" sz="7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05" name="ZoneTexte 2904"/>
          <p:cNvSpPr txBox="1"/>
          <p:nvPr/>
        </p:nvSpPr>
        <p:spPr>
          <a:xfrm>
            <a:off x="3635686" y="3131860"/>
            <a:ext cx="87876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b="1" i="1" dirty="0" smtClean="0">
                <a:latin typeface="Times New Roman" pitchFamily="18" charset="0"/>
                <a:cs typeface="Times New Roman" pitchFamily="18" charset="0"/>
              </a:rPr>
              <a:t>CHU05-HOM-045</a:t>
            </a:r>
            <a:endParaRPr lang="en-US" sz="7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06" name="ZoneTexte 2905"/>
          <p:cNvSpPr txBox="1"/>
          <p:nvPr/>
        </p:nvSpPr>
        <p:spPr>
          <a:xfrm>
            <a:off x="3635686" y="2621428"/>
            <a:ext cx="87876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b="1" i="1" dirty="0" smtClean="0">
                <a:latin typeface="Times New Roman" pitchFamily="18" charset="0"/>
                <a:cs typeface="Times New Roman" pitchFamily="18" charset="0"/>
              </a:rPr>
              <a:t>CHU05-HOM-034</a:t>
            </a:r>
            <a:endParaRPr lang="en-US" sz="7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07" name="ZoneTexte 2906"/>
          <p:cNvSpPr txBox="1"/>
          <p:nvPr/>
        </p:nvSpPr>
        <p:spPr>
          <a:xfrm>
            <a:off x="3635686" y="3046847"/>
            <a:ext cx="87876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b="1" i="1" dirty="0" smtClean="0">
                <a:latin typeface="Times New Roman" pitchFamily="18" charset="0"/>
                <a:cs typeface="Times New Roman" pitchFamily="18" charset="0"/>
              </a:rPr>
              <a:t>CHU05-HOM-042</a:t>
            </a:r>
            <a:endParaRPr lang="en-US" sz="7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08" name="ZoneTexte 2907"/>
          <p:cNvSpPr txBox="1"/>
          <p:nvPr/>
        </p:nvSpPr>
        <p:spPr>
          <a:xfrm>
            <a:off x="3635686" y="4155906"/>
            <a:ext cx="548548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b="1" i="1" dirty="0" smtClean="0">
                <a:latin typeface="Times New Roman" pitchFamily="18" charset="0"/>
                <a:cs typeface="Times New Roman" pitchFamily="18" charset="0"/>
              </a:rPr>
              <a:t>SJCHS49</a:t>
            </a:r>
            <a:endParaRPr lang="en-US" sz="7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09" name="ZoneTexte 2908"/>
          <p:cNvSpPr txBox="1"/>
          <p:nvPr/>
        </p:nvSpPr>
        <p:spPr>
          <a:xfrm>
            <a:off x="3635686" y="2707542"/>
            <a:ext cx="87876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b="1" i="1" dirty="0" smtClean="0">
                <a:latin typeface="Times New Roman" pitchFamily="18" charset="0"/>
                <a:cs typeface="Times New Roman" pitchFamily="18" charset="0"/>
              </a:rPr>
              <a:t>CHU05-HOM-035</a:t>
            </a:r>
            <a:endParaRPr lang="en-US" sz="7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10" name="ZoneTexte 2909"/>
          <p:cNvSpPr txBox="1"/>
          <p:nvPr/>
        </p:nvSpPr>
        <p:spPr>
          <a:xfrm>
            <a:off x="3635686" y="2449200"/>
            <a:ext cx="87876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b="1" i="1" dirty="0" smtClean="0">
                <a:latin typeface="Times New Roman" pitchFamily="18" charset="0"/>
                <a:cs typeface="Times New Roman" pitchFamily="18" charset="0"/>
              </a:rPr>
              <a:t>CHU05-HOM-032</a:t>
            </a:r>
            <a:endParaRPr lang="en-US" sz="7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13" name="ZoneTexte 2912"/>
          <p:cNvSpPr txBox="1"/>
          <p:nvPr/>
        </p:nvSpPr>
        <p:spPr>
          <a:xfrm>
            <a:off x="3635686" y="3221847"/>
            <a:ext cx="89159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b="1" i="1" dirty="0" smtClean="0">
                <a:latin typeface="Times New Roman" pitchFamily="18" charset="0"/>
                <a:cs typeface="Times New Roman" pitchFamily="18" charset="0"/>
              </a:rPr>
              <a:t>CNC#HEM403434</a:t>
            </a:r>
            <a:endParaRPr lang="en-US" sz="7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16" name="ZoneTexte 2915"/>
          <p:cNvSpPr txBox="1"/>
          <p:nvPr/>
        </p:nvSpPr>
        <p:spPr>
          <a:xfrm>
            <a:off x="3635686" y="2099593"/>
            <a:ext cx="87876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b="1" i="1" dirty="0" smtClean="0">
                <a:latin typeface="Times New Roman" pitchFamily="18" charset="0"/>
                <a:cs typeface="Times New Roman" pitchFamily="18" charset="0"/>
              </a:rPr>
              <a:t>CHU06-HOM-018</a:t>
            </a:r>
            <a:endParaRPr lang="en-US" sz="7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23" name="Rectangle 2922"/>
          <p:cNvSpPr/>
          <p:nvPr/>
        </p:nvSpPr>
        <p:spPr>
          <a:xfrm>
            <a:off x="3635686" y="2185707"/>
            <a:ext cx="901700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7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CHU05-HOM-028</a:t>
            </a:r>
          </a:p>
        </p:txBody>
      </p:sp>
      <p:sp>
        <p:nvSpPr>
          <p:cNvPr id="2924" name="Rectangle 2923"/>
          <p:cNvSpPr/>
          <p:nvPr/>
        </p:nvSpPr>
        <p:spPr>
          <a:xfrm>
            <a:off x="3635686" y="2879770"/>
            <a:ext cx="878767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7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CHU05-HOM-041</a:t>
            </a:r>
            <a:endParaRPr lang="en-US" sz="7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25" name="Rectangle 2924"/>
          <p:cNvSpPr/>
          <p:nvPr/>
        </p:nvSpPr>
        <p:spPr>
          <a:xfrm>
            <a:off x="3635686" y="2793656"/>
            <a:ext cx="878767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7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CHU05-HOM-036</a:t>
            </a:r>
          </a:p>
        </p:txBody>
      </p:sp>
      <p:sp>
        <p:nvSpPr>
          <p:cNvPr id="2926" name="Rectangle 2925"/>
          <p:cNvSpPr/>
          <p:nvPr/>
        </p:nvSpPr>
        <p:spPr>
          <a:xfrm>
            <a:off x="3635686" y="2535314"/>
            <a:ext cx="878767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7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CHU05-HOM-033</a:t>
            </a:r>
          </a:p>
        </p:txBody>
      </p:sp>
      <p:sp>
        <p:nvSpPr>
          <p:cNvPr id="3004" name="Rectangle 3003"/>
          <p:cNvSpPr/>
          <p:nvPr/>
        </p:nvSpPr>
        <p:spPr>
          <a:xfrm>
            <a:off x="3635686" y="2363086"/>
            <a:ext cx="878767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7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CHU05-HOM-031</a:t>
            </a:r>
          </a:p>
        </p:txBody>
      </p:sp>
      <p:sp>
        <p:nvSpPr>
          <p:cNvPr id="3005" name="Rectangle 3004"/>
          <p:cNvSpPr/>
          <p:nvPr/>
        </p:nvSpPr>
        <p:spPr>
          <a:xfrm>
            <a:off x="3635686" y="2271821"/>
            <a:ext cx="878767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7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CHU05-HOM-029</a:t>
            </a:r>
          </a:p>
        </p:txBody>
      </p:sp>
      <p:sp>
        <p:nvSpPr>
          <p:cNvPr id="2904" name="ZoneTexte 2903"/>
          <p:cNvSpPr txBox="1"/>
          <p:nvPr/>
        </p:nvSpPr>
        <p:spPr>
          <a:xfrm>
            <a:off x="3635686" y="3651678"/>
            <a:ext cx="89159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b="1" i="1" dirty="0" smtClean="0">
                <a:latin typeface="Times New Roman" pitchFamily="18" charset="0"/>
                <a:cs typeface="Times New Roman" pitchFamily="18" charset="0"/>
              </a:rPr>
              <a:t>CNC#HEM403475</a:t>
            </a:r>
            <a:endParaRPr lang="en-US" sz="7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11" name="ZoneTexte 2910"/>
          <p:cNvSpPr txBox="1"/>
          <p:nvPr/>
        </p:nvSpPr>
        <p:spPr>
          <a:xfrm>
            <a:off x="3637238" y="3903792"/>
            <a:ext cx="96615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1" i="1" dirty="0" smtClean="0">
                <a:latin typeface="Times New Roman" pitchFamily="18" charset="0"/>
                <a:cs typeface="Times New Roman" pitchFamily="18" charset="0"/>
              </a:rPr>
              <a:t>10BBCHEM-0505 </a:t>
            </a:r>
          </a:p>
        </p:txBody>
      </p:sp>
      <p:sp>
        <p:nvSpPr>
          <p:cNvPr id="2914" name="ZoneTexte 2913"/>
          <p:cNvSpPr txBox="1"/>
          <p:nvPr/>
        </p:nvSpPr>
        <p:spPr>
          <a:xfrm>
            <a:off x="3635686" y="3310763"/>
            <a:ext cx="89159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b="1" i="1" dirty="0" smtClean="0">
                <a:latin typeface="Times New Roman" pitchFamily="18" charset="0"/>
                <a:cs typeface="Times New Roman" pitchFamily="18" charset="0"/>
              </a:rPr>
              <a:t>CNC#HEM403435</a:t>
            </a:r>
            <a:endParaRPr lang="en-US" sz="7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15" name="ZoneTexte 2914"/>
          <p:cNvSpPr txBox="1"/>
          <p:nvPr/>
        </p:nvSpPr>
        <p:spPr>
          <a:xfrm>
            <a:off x="3635686" y="3819754"/>
            <a:ext cx="87235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b="1" i="1" dirty="0" smtClean="0">
                <a:latin typeface="Times New Roman" pitchFamily="18" charset="0"/>
                <a:cs typeface="Times New Roman" pitchFamily="18" charset="0"/>
              </a:rPr>
              <a:t>10BBCHEM-0355</a:t>
            </a:r>
            <a:endParaRPr lang="en-US" sz="7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17" name="ZoneTexte 2916"/>
          <p:cNvSpPr txBox="1"/>
          <p:nvPr/>
        </p:nvSpPr>
        <p:spPr>
          <a:xfrm>
            <a:off x="3635686" y="3399564"/>
            <a:ext cx="898003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b="1" i="1" dirty="0" smtClean="0">
                <a:latin typeface="Times New Roman" pitchFamily="18" charset="0"/>
                <a:cs typeface="Times New Roman" pitchFamily="18" charset="0"/>
              </a:rPr>
              <a:t>CNC#HEM403438</a:t>
            </a:r>
            <a:endParaRPr lang="en-US" sz="7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18" name="ZoneTexte 2917"/>
          <p:cNvSpPr txBox="1"/>
          <p:nvPr/>
        </p:nvSpPr>
        <p:spPr>
          <a:xfrm>
            <a:off x="3635686" y="4071868"/>
            <a:ext cx="68961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b="1" i="1" dirty="0" smtClean="0">
                <a:latin typeface="Times New Roman" pitchFamily="18" charset="0"/>
                <a:cs typeface="Times New Roman" pitchFamily="18" charset="0"/>
              </a:rPr>
              <a:t>CHHEM-086</a:t>
            </a:r>
            <a:endParaRPr lang="en-US" sz="7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19" name="ZoneTexte 2918"/>
          <p:cNvSpPr txBox="1"/>
          <p:nvPr/>
        </p:nvSpPr>
        <p:spPr>
          <a:xfrm>
            <a:off x="3635686" y="3567640"/>
            <a:ext cx="89159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b="1" i="1" dirty="0" smtClean="0">
                <a:latin typeface="Times New Roman" pitchFamily="18" charset="0"/>
                <a:cs typeface="Times New Roman" pitchFamily="18" charset="0"/>
              </a:rPr>
              <a:t>CNC#HEM403453</a:t>
            </a:r>
            <a:endParaRPr lang="en-US" sz="7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20" name="ZoneTexte 2919"/>
          <p:cNvSpPr txBox="1"/>
          <p:nvPr/>
        </p:nvSpPr>
        <p:spPr>
          <a:xfrm>
            <a:off x="3635686" y="3735716"/>
            <a:ext cx="89159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b="1" i="1" dirty="0" smtClean="0">
                <a:latin typeface="Times New Roman" pitchFamily="18" charset="0"/>
                <a:cs typeface="Times New Roman" pitchFamily="18" charset="0"/>
              </a:rPr>
              <a:t>CNC#HEM403476</a:t>
            </a:r>
            <a:endParaRPr lang="en-US" sz="7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21" name="ZoneTexte 2920"/>
          <p:cNvSpPr txBox="1"/>
          <p:nvPr/>
        </p:nvSpPr>
        <p:spPr>
          <a:xfrm>
            <a:off x="3635686" y="3483602"/>
            <a:ext cx="89159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b="1" i="1" dirty="0" smtClean="0">
                <a:latin typeface="Times New Roman" pitchFamily="18" charset="0"/>
                <a:cs typeface="Times New Roman" pitchFamily="18" charset="0"/>
              </a:rPr>
              <a:t>CNC#HEM403450</a:t>
            </a:r>
            <a:endParaRPr lang="en-US" sz="7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06" name="Rectangle 3005"/>
          <p:cNvSpPr/>
          <p:nvPr/>
        </p:nvSpPr>
        <p:spPr>
          <a:xfrm>
            <a:off x="3635686" y="3987830"/>
            <a:ext cx="87235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7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10BBCHEM-0758</a:t>
            </a:r>
          </a:p>
        </p:txBody>
      </p:sp>
      <p:sp>
        <p:nvSpPr>
          <p:cNvPr id="3112" name="ZoneTexte 3111"/>
          <p:cNvSpPr txBox="1"/>
          <p:nvPr/>
        </p:nvSpPr>
        <p:spPr>
          <a:xfrm>
            <a:off x="4456389" y="2958010"/>
            <a:ext cx="65594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700" b="1" dirty="0" smtClean="0">
                <a:latin typeface="Times New Roman" pitchFamily="18" charset="0"/>
                <a:cs typeface="Times New Roman" pitchFamily="18" charset="0"/>
              </a:rPr>
              <a:t>KR035932.1</a:t>
            </a:r>
            <a:endParaRPr lang="en-US" sz="7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13" name="ZoneTexte 3112"/>
          <p:cNvSpPr txBox="1"/>
          <p:nvPr/>
        </p:nvSpPr>
        <p:spPr>
          <a:xfrm>
            <a:off x="4456389" y="3131860"/>
            <a:ext cx="65594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b="1" dirty="0" smtClean="0">
                <a:latin typeface="Times New Roman" pitchFamily="18" charset="0"/>
                <a:cs typeface="Times New Roman" pitchFamily="18" charset="0"/>
              </a:rPr>
              <a:t>KR036332.1</a:t>
            </a:r>
            <a:endParaRPr lang="en-US" sz="7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14" name="ZoneTexte 3113"/>
          <p:cNvSpPr txBox="1"/>
          <p:nvPr/>
        </p:nvSpPr>
        <p:spPr>
          <a:xfrm>
            <a:off x="4456389" y="2621428"/>
            <a:ext cx="65594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b="1" dirty="0" smtClean="0">
                <a:latin typeface="Times New Roman" pitchFamily="18" charset="0"/>
                <a:cs typeface="Times New Roman" pitchFamily="18" charset="0"/>
              </a:rPr>
              <a:t>KR040121.1</a:t>
            </a:r>
            <a:endParaRPr lang="en-US" sz="7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15" name="ZoneTexte 3114"/>
          <p:cNvSpPr txBox="1"/>
          <p:nvPr/>
        </p:nvSpPr>
        <p:spPr>
          <a:xfrm>
            <a:off x="4456389" y="3046847"/>
            <a:ext cx="65594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b="1" dirty="0" smtClean="0">
                <a:latin typeface="Times New Roman" pitchFamily="18" charset="0"/>
                <a:cs typeface="Times New Roman" pitchFamily="18" charset="0"/>
              </a:rPr>
              <a:t>KR039979.1</a:t>
            </a:r>
            <a:endParaRPr lang="en-US" sz="7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16" name="ZoneTexte 3115"/>
          <p:cNvSpPr txBox="1"/>
          <p:nvPr/>
        </p:nvSpPr>
        <p:spPr>
          <a:xfrm>
            <a:off x="4456389" y="4155906"/>
            <a:ext cx="65594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b="1" dirty="0" smtClean="0">
                <a:latin typeface="Times New Roman" pitchFamily="18" charset="0"/>
                <a:cs typeface="Times New Roman" pitchFamily="18" charset="0"/>
              </a:rPr>
              <a:t>KR036014.1</a:t>
            </a:r>
            <a:endParaRPr lang="en-US" sz="7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17" name="ZoneTexte 3116"/>
          <p:cNvSpPr txBox="1"/>
          <p:nvPr/>
        </p:nvSpPr>
        <p:spPr>
          <a:xfrm>
            <a:off x="4456389" y="2707542"/>
            <a:ext cx="65594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b="1" dirty="0" smtClean="0">
                <a:latin typeface="Times New Roman" pitchFamily="18" charset="0"/>
                <a:cs typeface="Times New Roman" pitchFamily="18" charset="0"/>
              </a:rPr>
              <a:t>KR033388.1</a:t>
            </a:r>
            <a:endParaRPr lang="en-US" sz="7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18" name="ZoneTexte 3117"/>
          <p:cNvSpPr txBox="1"/>
          <p:nvPr/>
        </p:nvSpPr>
        <p:spPr>
          <a:xfrm>
            <a:off x="4456389" y="2449200"/>
            <a:ext cx="65594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b="1" dirty="0" smtClean="0">
                <a:latin typeface="Times New Roman" pitchFamily="18" charset="0"/>
                <a:cs typeface="Times New Roman" pitchFamily="18" charset="0"/>
              </a:rPr>
              <a:t>KR042346.1</a:t>
            </a:r>
            <a:endParaRPr lang="en-US" sz="7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19" name="ZoneTexte 3118"/>
          <p:cNvSpPr txBox="1"/>
          <p:nvPr/>
        </p:nvSpPr>
        <p:spPr>
          <a:xfrm>
            <a:off x="4456389" y="3221847"/>
            <a:ext cx="65594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b="1" dirty="0" smtClean="0">
                <a:latin typeface="Times New Roman" pitchFamily="18" charset="0"/>
                <a:cs typeface="Times New Roman" pitchFamily="18" charset="0"/>
              </a:rPr>
              <a:t>KR036873.1</a:t>
            </a:r>
            <a:endParaRPr lang="en-US" sz="7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20" name="ZoneTexte 3119"/>
          <p:cNvSpPr txBox="1"/>
          <p:nvPr/>
        </p:nvSpPr>
        <p:spPr>
          <a:xfrm>
            <a:off x="4456389" y="2099593"/>
            <a:ext cx="65594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b="1" dirty="0" smtClean="0">
                <a:latin typeface="Times New Roman" pitchFamily="18" charset="0"/>
                <a:cs typeface="Times New Roman" pitchFamily="18" charset="0"/>
              </a:rPr>
              <a:t>KR032827.1</a:t>
            </a:r>
            <a:endParaRPr lang="en-US" sz="7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21" name="Rectangle 3120"/>
          <p:cNvSpPr/>
          <p:nvPr/>
        </p:nvSpPr>
        <p:spPr>
          <a:xfrm>
            <a:off x="4456389" y="2185707"/>
            <a:ext cx="901700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7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KR044984.1</a:t>
            </a:r>
          </a:p>
        </p:txBody>
      </p:sp>
      <p:sp>
        <p:nvSpPr>
          <p:cNvPr id="3122" name="Rectangle 3121"/>
          <p:cNvSpPr/>
          <p:nvPr/>
        </p:nvSpPr>
        <p:spPr>
          <a:xfrm>
            <a:off x="4456389" y="2879770"/>
            <a:ext cx="655949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7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KR044208.1</a:t>
            </a:r>
            <a:endParaRPr lang="en-US" sz="700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23" name="Rectangle 3122"/>
          <p:cNvSpPr/>
          <p:nvPr/>
        </p:nvSpPr>
        <p:spPr>
          <a:xfrm>
            <a:off x="4456389" y="2793656"/>
            <a:ext cx="655949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700" b="1" dirty="0" smtClean="0">
                <a:latin typeface="Times New Roman" pitchFamily="18" charset="0"/>
                <a:cs typeface="Times New Roman" pitchFamily="18" charset="0"/>
              </a:rPr>
              <a:t>KR041908.1</a:t>
            </a:r>
            <a:endParaRPr lang="en-US" sz="700" b="1" i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24" name="Rectangle 3123"/>
          <p:cNvSpPr/>
          <p:nvPr/>
        </p:nvSpPr>
        <p:spPr>
          <a:xfrm>
            <a:off x="4456389" y="2535314"/>
            <a:ext cx="655949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700" b="1" dirty="0" smtClean="0">
                <a:latin typeface="Times New Roman" pitchFamily="18" charset="0"/>
                <a:cs typeface="Times New Roman" pitchFamily="18" charset="0"/>
              </a:rPr>
              <a:t>KR042177.1</a:t>
            </a:r>
            <a:endParaRPr lang="en-US" sz="700" b="1" i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25" name="Rectangle 3124"/>
          <p:cNvSpPr/>
          <p:nvPr/>
        </p:nvSpPr>
        <p:spPr>
          <a:xfrm>
            <a:off x="4456389" y="2363086"/>
            <a:ext cx="655949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700" b="1" dirty="0" smtClean="0">
                <a:latin typeface="Times New Roman" pitchFamily="18" charset="0"/>
                <a:cs typeface="Times New Roman" pitchFamily="18" charset="0"/>
              </a:rPr>
              <a:t>KR034629.1</a:t>
            </a:r>
            <a:endParaRPr lang="en-US" sz="700" b="1" i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26" name="Rectangle 3125"/>
          <p:cNvSpPr/>
          <p:nvPr/>
        </p:nvSpPr>
        <p:spPr>
          <a:xfrm>
            <a:off x="4456389" y="2271821"/>
            <a:ext cx="655949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7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KR045265.1</a:t>
            </a:r>
            <a:endParaRPr lang="en-US" sz="700" b="1" i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27" name="ZoneTexte 3126"/>
          <p:cNvSpPr txBox="1"/>
          <p:nvPr/>
        </p:nvSpPr>
        <p:spPr>
          <a:xfrm>
            <a:off x="4456389" y="3651678"/>
            <a:ext cx="65594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b="1" dirty="0" smtClean="0">
                <a:latin typeface="Times New Roman" pitchFamily="18" charset="0"/>
                <a:cs typeface="Times New Roman" pitchFamily="18" charset="0"/>
              </a:rPr>
              <a:t>KR035570.1</a:t>
            </a:r>
            <a:endParaRPr lang="en-US" sz="7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28" name="ZoneTexte 3127"/>
          <p:cNvSpPr txBox="1"/>
          <p:nvPr/>
        </p:nvSpPr>
        <p:spPr>
          <a:xfrm>
            <a:off x="4456389" y="3903793"/>
            <a:ext cx="96615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b="1" dirty="0" smtClean="0">
                <a:latin typeface="Times New Roman" pitchFamily="18" charset="0"/>
                <a:cs typeface="Times New Roman" pitchFamily="18" charset="0"/>
              </a:rPr>
              <a:t>KR043953.1</a:t>
            </a:r>
            <a:endParaRPr lang="en-US" sz="700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29" name="ZoneTexte 3128"/>
          <p:cNvSpPr txBox="1"/>
          <p:nvPr/>
        </p:nvSpPr>
        <p:spPr>
          <a:xfrm>
            <a:off x="4456389" y="3310763"/>
            <a:ext cx="65594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b="1" dirty="0" smtClean="0">
                <a:latin typeface="Times New Roman" pitchFamily="18" charset="0"/>
                <a:cs typeface="Times New Roman" pitchFamily="18" charset="0"/>
              </a:rPr>
              <a:t>KR041933.1</a:t>
            </a:r>
            <a:endParaRPr lang="en-US" sz="7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30" name="ZoneTexte 3129"/>
          <p:cNvSpPr txBox="1"/>
          <p:nvPr/>
        </p:nvSpPr>
        <p:spPr>
          <a:xfrm>
            <a:off x="4456389" y="3819754"/>
            <a:ext cx="65594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b="1" dirty="0" smtClean="0">
                <a:latin typeface="Times New Roman" pitchFamily="18" charset="0"/>
                <a:cs typeface="Times New Roman" pitchFamily="18" charset="0"/>
              </a:rPr>
              <a:t>KR041223.1</a:t>
            </a:r>
            <a:endParaRPr lang="en-US" sz="7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31" name="ZoneTexte 3130"/>
          <p:cNvSpPr txBox="1"/>
          <p:nvPr/>
        </p:nvSpPr>
        <p:spPr>
          <a:xfrm>
            <a:off x="4456389" y="3399564"/>
            <a:ext cx="65594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b="1" dirty="0" smtClean="0">
                <a:latin typeface="Times New Roman" pitchFamily="18" charset="0"/>
                <a:cs typeface="Times New Roman" pitchFamily="18" charset="0"/>
              </a:rPr>
              <a:t>KR043152.1</a:t>
            </a:r>
            <a:endParaRPr lang="en-US" sz="7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32" name="ZoneTexte 3131"/>
          <p:cNvSpPr txBox="1"/>
          <p:nvPr/>
        </p:nvSpPr>
        <p:spPr>
          <a:xfrm>
            <a:off x="4456389" y="4071868"/>
            <a:ext cx="65594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b="1" dirty="0" smtClean="0">
                <a:latin typeface="Times New Roman" pitchFamily="18" charset="0"/>
                <a:cs typeface="Times New Roman" pitchFamily="18" charset="0"/>
              </a:rPr>
              <a:t>KR040868.1</a:t>
            </a:r>
            <a:endParaRPr lang="en-US" sz="7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33" name="ZoneTexte 3132"/>
          <p:cNvSpPr txBox="1"/>
          <p:nvPr/>
        </p:nvSpPr>
        <p:spPr>
          <a:xfrm>
            <a:off x="4456389" y="3567640"/>
            <a:ext cx="65594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b="1" dirty="0" smtClean="0">
                <a:latin typeface="Times New Roman" pitchFamily="18" charset="0"/>
                <a:cs typeface="Times New Roman" pitchFamily="18" charset="0"/>
              </a:rPr>
              <a:t>KR040427.1</a:t>
            </a:r>
            <a:endParaRPr lang="en-US" sz="7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34" name="ZoneTexte 3133"/>
          <p:cNvSpPr txBox="1"/>
          <p:nvPr/>
        </p:nvSpPr>
        <p:spPr>
          <a:xfrm>
            <a:off x="4456389" y="3735716"/>
            <a:ext cx="65594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b="1" dirty="0" smtClean="0">
                <a:latin typeface="Times New Roman" pitchFamily="18" charset="0"/>
                <a:cs typeface="Times New Roman" pitchFamily="18" charset="0"/>
              </a:rPr>
              <a:t>KR036090.1</a:t>
            </a:r>
            <a:endParaRPr lang="en-US" sz="7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35" name="ZoneTexte 3134"/>
          <p:cNvSpPr txBox="1"/>
          <p:nvPr/>
        </p:nvSpPr>
        <p:spPr>
          <a:xfrm>
            <a:off x="4456389" y="3483602"/>
            <a:ext cx="65594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b="1" dirty="0" smtClean="0">
                <a:latin typeface="Times New Roman" pitchFamily="18" charset="0"/>
                <a:cs typeface="Times New Roman" pitchFamily="18" charset="0"/>
              </a:rPr>
              <a:t>KR038969.1</a:t>
            </a:r>
            <a:endParaRPr lang="en-US" sz="7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36" name="Rectangle 3135"/>
          <p:cNvSpPr/>
          <p:nvPr/>
        </p:nvSpPr>
        <p:spPr>
          <a:xfrm>
            <a:off x="4456389" y="3987830"/>
            <a:ext cx="655949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700" b="1" dirty="0" smtClean="0">
                <a:latin typeface="Times New Roman" pitchFamily="18" charset="0"/>
                <a:cs typeface="Times New Roman" pitchFamily="18" charset="0"/>
              </a:rPr>
              <a:t>KR031005.1</a:t>
            </a:r>
            <a:endParaRPr lang="en-US" sz="700" b="1" i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38" name="Rectangle 2528"/>
          <p:cNvSpPr>
            <a:spLocks noChangeArrowheads="1"/>
          </p:cNvSpPr>
          <p:nvPr/>
        </p:nvSpPr>
        <p:spPr bwMode="auto">
          <a:xfrm>
            <a:off x="4614445" y="1971581"/>
            <a:ext cx="339837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6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Accession </a:t>
            </a:r>
            <a:endParaRPr kumimoji="0" lang="en-US" sz="2400" b="0" i="0" u="none" strike="noStrike" cap="none" normalizeH="0" baseline="3000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140" name="Connecteur droit 3139"/>
          <p:cNvCxnSpPr/>
          <p:nvPr/>
        </p:nvCxnSpPr>
        <p:spPr>
          <a:xfrm>
            <a:off x="2499360" y="1981200"/>
            <a:ext cx="0" cy="493395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1" name="Connecteur droit 3140"/>
          <p:cNvCxnSpPr/>
          <p:nvPr/>
        </p:nvCxnSpPr>
        <p:spPr>
          <a:xfrm>
            <a:off x="3594735" y="1981200"/>
            <a:ext cx="0" cy="493395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4" name="Groupe 263"/>
          <p:cNvGrpSpPr/>
          <p:nvPr/>
        </p:nvGrpSpPr>
        <p:grpSpPr>
          <a:xfrm>
            <a:off x="1508091" y="1874406"/>
            <a:ext cx="3673510" cy="5076825"/>
            <a:chOff x="525110" y="1874406"/>
            <a:chExt cx="5047015" cy="5076825"/>
          </a:xfrm>
        </p:grpSpPr>
        <p:cxnSp>
          <p:nvCxnSpPr>
            <p:cNvPr id="2575" name="Connecteur droit 2574"/>
            <p:cNvCxnSpPr/>
            <p:nvPr/>
          </p:nvCxnSpPr>
          <p:spPr>
            <a:xfrm>
              <a:off x="525110" y="1874406"/>
              <a:ext cx="504701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3" name="Connecteur droit 3142"/>
            <p:cNvCxnSpPr/>
            <p:nvPr/>
          </p:nvCxnSpPr>
          <p:spPr>
            <a:xfrm>
              <a:off x="525110" y="6951231"/>
              <a:ext cx="504701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48" name="ZoneTexte 3147"/>
          <p:cNvSpPr txBox="1"/>
          <p:nvPr/>
        </p:nvSpPr>
        <p:spPr>
          <a:xfrm>
            <a:off x="3635686" y="4245285"/>
            <a:ext cx="798617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b="1" i="1" dirty="0" smtClean="0">
                <a:latin typeface="Times New Roman" pitchFamily="18" charset="0"/>
                <a:cs typeface="Times New Roman" pitchFamily="18" charset="0"/>
              </a:rPr>
              <a:t>Bioug05847-g02</a:t>
            </a:r>
            <a:endParaRPr lang="en-US" sz="7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49" name="ZoneTexte 3148"/>
          <p:cNvSpPr txBox="1"/>
          <p:nvPr/>
        </p:nvSpPr>
        <p:spPr>
          <a:xfrm>
            <a:off x="4456389" y="4229896"/>
            <a:ext cx="65594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b="1" dirty="0" smtClean="0">
                <a:latin typeface="Times New Roman" pitchFamily="18" charset="0"/>
                <a:cs typeface="Times New Roman" pitchFamily="18" charset="0"/>
              </a:rPr>
              <a:t>KR030552.1</a:t>
            </a:r>
            <a:endParaRPr lang="en-US" sz="7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5" name="Rectangle 1079"/>
          <p:cNvSpPr>
            <a:spLocks noChangeArrowheads="1"/>
          </p:cNvSpPr>
          <p:nvPr/>
        </p:nvSpPr>
        <p:spPr bwMode="auto">
          <a:xfrm>
            <a:off x="1525711" y="6974532"/>
            <a:ext cx="3686369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fr-FR" sz="700" b="1" baseline="30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fr-FR" sz="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: COI </a:t>
            </a:r>
            <a:r>
              <a:rPr lang="fr-FR" sz="7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sequences</a:t>
            </a:r>
            <a:r>
              <a:rPr lang="fr-FR" sz="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7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refer</a:t>
            </a:r>
            <a:r>
              <a:rPr lang="fr-FR" sz="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to </a:t>
            </a:r>
            <a:r>
              <a:rPr lang="fr-FR" sz="7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leafhoppers</a:t>
            </a:r>
            <a:r>
              <a:rPr lang="fr-FR" sz="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7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collected</a:t>
            </a:r>
            <a:r>
              <a:rPr lang="fr-FR" sz="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in France and </a:t>
            </a:r>
            <a:r>
              <a:rPr lang="fr-FR" sz="7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Slovenia</a:t>
            </a:r>
            <a:r>
              <a:rPr lang="fr-FR" sz="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fr-FR" sz="7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fr-FR" sz="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7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work</a:t>
            </a:r>
            <a:r>
              <a:rPr lang="fr-FR" sz="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fr-FR" sz="7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except</a:t>
            </a:r>
            <a:r>
              <a:rPr lang="fr-FR" sz="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7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samples</a:t>
            </a:r>
            <a:r>
              <a:rPr lang="fr-FR" sz="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CHU06-HOM-018, </a:t>
            </a:r>
            <a:r>
              <a:rPr lang="fr-FR" sz="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CHU05-HOM-xxx</a:t>
            </a:r>
            <a:r>
              <a:rPr lang="fr-FR" sz="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CNC#</a:t>
            </a:r>
            <a:r>
              <a:rPr lang="fr-FR" sz="7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HEMxxxx</a:t>
            </a:r>
            <a:r>
              <a:rPr lang="fr-FR" sz="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10BBCHEM-</a:t>
            </a:r>
            <a:r>
              <a:rPr lang="fr-FR" sz="7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xxxx</a:t>
            </a:r>
            <a:r>
              <a:rPr lang="fr-FR" sz="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CHHEM-086, SJCHS49 and Bioug05847-g02 </a:t>
            </a:r>
            <a:r>
              <a:rPr lang="fr-FR" sz="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GB" sz="7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Gwiazdowski</a:t>
            </a:r>
            <a:r>
              <a:rPr lang="en-GB" sz="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700" b="1" i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et al., </a:t>
            </a:r>
            <a:r>
              <a:rPr lang="en-GB" sz="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2015</a:t>
            </a:r>
            <a:r>
              <a:rPr lang="en-GB" sz="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fr-FR" sz="7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which</a:t>
            </a:r>
            <a:r>
              <a:rPr lang="fr-FR" sz="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7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were</a:t>
            </a:r>
            <a:r>
              <a:rPr lang="fr-FR" sz="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7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retrieved</a:t>
            </a:r>
            <a:r>
              <a:rPr lang="fr-FR" sz="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7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from</a:t>
            </a:r>
            <a:r>
              <a:rPr lang="fr-FR" sz="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7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GenBank</a:t>
            </a:r>
            <a:r>
              <a:rPr lang="en-GB" sz="7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fr-FR" sz="7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" name="Rectangle 2528"/>
          <p:cNvSpPr>
            <a:spLocks noChangeArrowheads="1"/>
          </p:cNvSpPr>
          <p:nvPr/>
        </p:nvSpPr>
        <p:spPr bwMode="auto">
          <a:xfrm>
            <a:off x="2535536" y="1971581"/>
            <a:ext cx="423193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Leafhopper</a:t>
            </a:r>
            <a:r>
              <a:rPr kumimoji="0" lang="en-US" sz="600" b="1" i="0" u="none" strike="noStrike" cap="none" normalizeH="0" baseline="3000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a</a:t>
            </a:r>
            <a:endParaRPr kumimoji="0" lang="en-US" sz="2400" b="0" i="0" u="none" strike="noStrike" cap="none" normalizeH="0" baseline="3000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7" name="Rectangle 2528"/>
          <p:cNvSpPr>
            <a:spLocks noChangeArrowheads="1"/>
          </p:cNvSpPr>
          <p:nvPr/>
        </p:nvSpPr>
        <p:spPr bwMode="auto">
          <a:xfrm>
            <a:off x="3864273" y="1971581"/>
            <a:ext cx="423193" cy="92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Leafhopper</a:t>
            </a:r>
            <a:r>
              <a:rPr kumimoji="0" lang="en-US" sz="600" b="1" i="0" u="none" strike="noStrike" cap="none" normalizeH="0" baseline="3000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a</a:t>
            </a:r>
            <a:endParaRPr kumimoji="0" lang="en-US" sz="2400" b="0" i="0" u="none" strike="noStrike" cap="none" normalizeH="0" baseline="3000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1054</TotalTime>
  <Words>309</Words>
  <Application>Microsoft Office PowerPoint</Application>
  <PresentationFormat>Affichage à l'écran (4:3)</PresentationFormat>
  <Paragraphs>258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Emmanuel Jacquot</dc:creator>
  <cp:lastModifiedBy>Emmanuel Jacquot</cp:lastModifiedBy>
  <cp:revision>43</cp:revision>
  <dcterms:created xsi:type="dcterms:W3CDTF">2015-05-18T08:04:06Z</dcterms:created>
  <dcterms:modified xsi:type="dcterms:W3CDTF">2015-08-12T07:05:34Z</dcterms:modified>
</cp:coreProperties>
</file>