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8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65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04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94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98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68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98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54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13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29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12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73F7B-3AA9-4A5E-8EC1-5C77F81038F4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73701-8615-48C2-8388-28700FDBE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8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0410" y="332656"/>
            <a:ext cx="512318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395536" y="4060229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Supplementary Figure S1</a:t>
            </a:r>
            <a:r>
              <a:rPr lang="en-GB" sz="1400" dirty="0"/>
              <a:t>:  Neighbour-joining tree with 2000 bootstraps; </a:t>
            </a:r>
            <a:r>
              <a:rPr lang="en-GB" sz="1400" i="1" dirty="0"/>
              <a:t>F. hepatica</a:t>
            </a:r>
            <a:r>
              <a:rPr lang="en-GB" sz="1400" dirty="0"/>
              <a:t> UDP-galactose 4’-epimerase (</a:t>
            </a:r>
            <a:r>
              <a:rPr lang="en-GB" sz="1400" i="1" dirty="0" err="1"/>
              <a:t>Fh</a:t>
            </a:r>
            <a:r>
              <a:rPr lang="en-GB" sz="1400" dirty="0" err="1"/>
              <a:t>GALE</a:t>
            </a:r>
            <a:r>
              <a:rPr lang="en-GB" sz="1400" dirty="0"/>
              <a:t>) was compared with the following species; </a:t>
            </a:r>
            <a:r>
              <a:rPr lang="en-GB" sz="1400" i="1" dirty="0" err="1"/>
              <a:t>Hs</a:t>
            </a:r>
            <a:r>
              <a:rPr lang="en-GB" sz="1400" i="1" dirty="0"/>
              <a:t>: Homo sapiens; </a:t>
            </a:r>
            <a:r>
              <a:rPr lang="en-GB" sz="1400" i="1" dirty="0" err="1"/>
              <a:t>Pp</a:t>
            </a:r>
            <a:r>
              <a:rPr lang="en-GB" sz="1400" i="1" dirty="0"/>
              <a:t>: Pan </a:t>
            </a:r>
            <a:r>
              <a:rPr lang="en-GB" sz="1400" i="1" dirty="0" err="1"/>
              <a:t>paniscus</a:t>
            </a:r>
            <a:r>
              <a:rPr lang="en-GB" sz="1400" i="1" dirty="0"/>
              <a:t>; </a:t>
            </a:r>
            <a:r>
              <a:rPr lang="en-GB" sz="1400" i="1" dirty="0" err="1"/>
              <a:t>Dn</a:t>
            </a:r>
            <a:r>
              <a:rPr lang="en-GB" sz="1400" i="1" dirty="0"/>
              <a:t>: </a:t>
            </a:r>
            <a:r>
              <a:rPr lang="en-GB" sz="1400" i="1" dirty="0" err="1"/>
              <a:t>Dasypus</a:t>
            </a:r>
            <a:r>
              <a:rPr lang="en-GB" sz="1400" i="1" dirty="0"/>
              <a:t> </a:t>
            </a:r>
            <a:r>
              <a:rPr lang="en-GB" sz="1400" i="1" dirty="0" err="1"/>
              <a:t>novemcinctus</a:t>
            </a:r>
            <a:r>
              <a:rPr lang="en-GB" sz="1400" i="1" dirty="0"/>
              <a:t>; </a:t>
            </a:r>
            <a:r>
              <a:rPr lang="en-GB" sz="1400" i="1" dirty="0" err="1"/>
              <a:t>Ss</a:t>
            </a:r>
            <a:r>
              <a:rPr lang="en-GB" sz="1400" i="1" dirty="0"/>
              <a:t>: Sus </a:t>
            </a:r>
            <a:r>
              <a:rPr lang="en-GB" sz="1400" i="1" dirty="0" err="1"/>
              <a:t>scrofa</a:t>
            </a:r>
            <a:r>
              <a:rPr lang="en-GB" sz="1400" i="1" dirty="0"/>
              <a:t>; </a:t>
            </a:r>
            <a:r>
              <a:rPr lang="en-GB" sz="1400" i="1" dirty="0" err="1"/>
              <a:t>Tt</a:t>
            </a:r>
            <a:r>
              <a:rPr lang="en-GB" sz="1400" i="1" dirty="0"/>
              <a:t>: </a:t>
            </a:r>
            <a:r>
              <a:rPr lang="en-GB" sz="1400" i="1" dirty="0" err="1"/>
              <a:t>Tursiops</a:t>
            </a:r>
            <a:r>
              <a:rPr lang="en-GB" sz="1400" i="1" dirty="0"/>
              <a:t> truncates; Mm: </a:t>
            </a:r>
            <a:r>
              <a:rPr lang="en-GB" sz="1400" i="1" dirty="0" err="1"/>
              <a:t>Mus</a:t>
            </a:r>
            <a:r>
              <a:rPr lang="en-GB" sz="1400" i="1" dirty="0"/>
              <a:t> </a:t>
            </a:r>
            <a:r>
              <a:rPr lang="en-GB" sz="1400" i="1" dirty="0" err="1"/>
              <a:t>musculus</a:t>
            </a:r>
            <a:r>
              <a:rPr lang="en-GB" sz="1400" i="1" dirty="0"/>
              <a:t>; Dr: </a:t>
            </a:r>
            <a:r>
              <a:rPr lang="en-GB" sz="1400" i="1" dirty="0" err="1"/>
              <a:t>Danio</a:t>
            </a:r>
            <a:r>
              <a:rPr lang="en-GB" sz="1400" i="1" dirty="0"/>
              <a:t> </a:t>
            </a:r>
            <a:r>
              <a:rPr lang="en-GB" sz="1400" i="1" dirty="0" err="1"/>
              <a:t>rerio</a:t>
            </a:r>
            <a:r>
              <a:rPr lang="en-GB" sz="1400" i="1" dirty="0"/>
              <a:t>; </a:t>
            </a:r>
            <a:r>
              <a:rPr lang="en-GB" sz="1400" i="1" dirty="0" err="1"/>
              <a:t>Hb</a:t>
            </a:r>
            <a:r>
              <a:rPr lang="en-GB" sz="1400" i="1" dirty="0"/>
              <a:t>: </a:t>
            </a:r>
            <a:r>
              <a:rPr lang="en-GB" sz="1400" i="1" dirty="0" err="1"/>
              <a:t>Haplochromis</a:t>
            </a:r>
            <a:r>
              <a:rPr lang="en-GB" sz="1400" i="1" dirty="0"/>
              <a:t> </a:t>
            </a:r>
            <a:r>
              <a:rPr lang="en-GB" sz="1400" i="1" dirty="0" err="1"/>
              <a:t>burtoni</a:t>
            </a:r>
            <a:r>
              <a:rPr lang="en-GB" sz="1400" i="1" dirty="0"/>
              <a:t>; Xl: </a:t>
            </a:r>
            <a:r>
              <a:rPr lang="en-GB" sz="1400" i="1" dirty="0" err="1"/>
              <a:t>Xenopus</a:t>
            </a:r>
            <a:r>
              <a:rPr lang="en-GB" sz="1400" i="1" dirty="0"/>
              <a:t> </a:t>
            </a:r>
            <a:r>
              <a:rPr lang="en-GB" sz="1400" i="1" dirty="0" err="1"/>
              <a:t>laevis</a:t>
            </a:r>
            <a:r>
              <a:rPr lang="en-GB" sz="1400" i="1" dirty="0"/>
              <a:t>; </a:t>
            </a:r>
            <a:r>
              <a:rPr lang="en-GB" sz="1400" i="1" dirty="0" err="1"/>
              <a:t>Fh</a:t>
            </a:r>
            <a:r>
              <a:rPr lang="en-GB" sz="1400" i="1" dirty="0"/>
              <a:t>: Fasciola hepatica; Cs:</a:t>
            </a:r>
            <a:r>
              <a:rPr lang="en-US" sz="1400" i="1" dirty="0"/>
              <a:t> </a:t>
            </a:r>
            <a:r>
              <a:rPr lang="en-US" sz="1400" i="1" dirty="0" err="1"/>
              <a:t>Clonorchis</a:t>
            </a:r>
            <a:r>
              <a:rPr lang="en-US" sz="1400" i="1" dirty="0"/>
              <a:t> </a:t>
            </a:r>
            <a:r>
              <a:rPr lang="en-US" sz="1400" i="1" dirty="0" err="1"/>
              <a:t>sinensis</a:t>
            </a:r>
            <a:r>
              <a:rPr lang="en-US" sz="1400" i="1" dirty="0"/>
              <a:t>;</a:t>
            </a:r>
            <a:r>
              <a:rPr lang="en-GB" sz="1400" i="1" dirty="0"/>
              <a:t> </a:t>
            </a:r>
            <a:r>
              <a:rPr lang="en-GB" sz="1400" i="1" dirty="0" err="1"/>
              <a:t>Sm</a:t>
            </a:r>
            <a:r>
              <a:rPr lang="en-GB" sz="1400" i="1" dirty="0"/>
              <a:t>: </a:t>
            </a:r>
            <a:r>
              <a:rPr lang="en-GB" sz="1400" i="1" dirty="0" err="1"/>
              <a:t>Schistosoma</a:t>
            </a:r>
            <a:r>
              <a:rPr lang="en-GB" sz="1400" i="1" dirty="0"/>
              <a:t> </a:t>
            </a:r>
            <a:r>
              <a:rPr lang="en-GB" sz="1400" i="1" dirty="0" err="1"/>
              <a:t>mansoni</a:t>
            </a:r>
            <a:r>
              <a:rPr lang="en-GB" sz="1400" i="1" dirty="0"/>
              <a:t>; </a:t>
            </a:r>
            <a:r>
              <a:rPr lang="en-GB" sz="1400" i="1" dirty="0" err="1"/>
              <a:t>Bm</a:t>
            </a:r>
            <a:r>
              <a:rPr lang="en-GB" sz="1400" i="1" dirty="0"/>
              <a:t>: </a:t>
            </a:r>
            <a:r>
              <a:rPr lang="en-GB" sz="1400" i="1" dirty="0" err="1"/>
              <a:t>Brugia</a:t>
            </a:r>
            <a:r>
              <a:rPr lang="en-GB" sz="1400" i="1" dirty="0"/>
              <a:t> </a:t>
            </a:r>
            <a:r>
              <a:rPr lang="en-GB" sz="1400" i="1" dirty="0" err="1"/>
              <a:t>malayi</a:t>
            </a:r>
            <a:r>
              <a:rPr lang="en-GB" sz="1400" i="1" dirty="0"/>
              <a:t>; </a:t>
            </a:r>
            <a:r>
              <a:rPr lang="en-GB" sz="1400" i="1" dirty="0" err="1"/>
              <a:t>Px</a:t>
            </a:r>
            <a:r>
              <a:rPr lang="en-GB" sz="1400" i="1" dirty="0"/>
              <a:t>:  </a:t>
            </a:r>
            <a:r>
              <a:rPr lang="en-GB" sz="1400" i="1" dirty="0" err="1"/>
              <a:t>Papilio</a:t>
            </a:r>
            <a:r>
              <a:rPr lang="en-GB" sz="1400" i="1" dirty="0"/>
              <a:t> </a:t>
            </a:r>
            <a:r>
              <a:rPr lang="en-GB" sz="1400" i="1" dirty="0" err="1"/>
              <a:t>xuthus</a:t>
            </a:r>
            <a:r>
              <a:rPr lang="en-GB" sz="1400" i="1" dirty="0"/>
              <a:t>; and </a:t>
            </a:r>
            <a:r>
              <a:rPr lang="en-GB" sz="1400" i="1" dirty="0" err="1"/>
              <a:t>Lb</a:t>
            </a:r>
            <a:r>
              <a:rPr lang="en-GB" sz="1400" i="1" dirty="0"/>
              <a:t>: </a:t>
            </a:r>
            <a:r>
              <a:rPr lang="en-GB" sz="1400" i="1" dirty="0" err="1"/>
              <a:t>Lachnospiraceae</a:t>
            </a:r>
            <a:r>
              <a:rPr lang="en-GB" sz="1400" i="1" dirty="0"/>
              <a:t> bacterium.</a:t>
            </a:r>
            <a:endParaRPr lang="en-GB" sz="1400" dirty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46430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2111446</dc:creator>
  <cp:lastModifiedBy>2111446</cp:lastModifiedBy>
  <cp:revision>2</cp:revision>
  <dcterms:created xsi:type="dcterms:W3CDTF">2014-04-18T18:00:56Z</dcterms:created>
  <dcterms:modified xsi:type="dcterms:W3CDTF">2014-05-12T09:38:17Z</dcterms:modified>
</cp:coreProperties>
</file>