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1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97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8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4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3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4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66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67A66-316B-4656-A035-BB5393DF471D}" type="datetimeFigureOut">
              <a:rPr lang="en-GB" smtClean="0"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8FEB-8E48-49EC-B538-D5F542EBA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92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285038"/>
              </p:ext>
            </p:extLst>
          </p:nvPr>
        </p:nvGraphicFramePr>
        <p:xfrm>
          <a:off x="5076056" y="845069"/>
          <a:ext cx="1216080" cy="1161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emSketch" r:id="rId3" imgW="1216080" imgH="1161360" progId="ACD.ChemSketch.20">
                  <p:embed/>
                </p:oleObj>
              </mc:Choice>
              <mc:Fallback>
                <p:oleObj name="ChemSketch" r:id="rId3" imgW="1216080" imgH="1161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76056" y="845069"/>
                        <a:ext cx="1216080" cy="1161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48101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47529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196275"/>
              </p:ext>
            </p:extLst>
          </p:nvPr>
        </p:nvGraphicFramePr>
        <p:xfrm>
          <a:off x="5004048" y="3701802"/>
          <a:ext cx="3389313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7" imgW="3389400" imgH="1353240" progId="ACD.ChemSketch.20">
                  <p:embed/>
                </p:oleObj>
              </mc:Choice>
              <mc:Fallback>
                <p:oleObj name="ChemSketch" r:id="rId7" imgW="3389400" imgH="1353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4048" y="3701802"/>
                        <a:ext cx="3389313" cy="1352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5859269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Supplementary Figure S2</a:t>
            </a:r>
            <a:r>
              <a:rPr lang="en-GB" sz="1400" dirty="0"/>
              <a:t>:  Concentration dependence of the effect of T</a:t>
            </a:r>
            <a:r>
              <a:rPr lang="en-GB" sz="1400" baseline="-25000" dirty="0"/>
              <a:t>m</a:t>
            </a:r>
            <a:r>
              <a:rPr lang="en-GB" sz="1400" dirty="0"/>
              <a:t> of the two inhibitors which gave the best selectivity for </a:t>
            </a:r>
            <a:r>
              <a:rPr lang="en-GB" sz="1400" dirty="0" err="1"/>
              <a:t>FhGALE</a:t>
            </a:r>
            <a:r>
              <a:rPr lang="en-GB" sz="1400" dirty="0"/>
              <a:t> (3.0 </a:t>
            </a:r>
            <a:r>
              <a:rPr lang="en-GB" sz="1400" dirty="0" err="1"/>
              <a:t>μM</a:t>
            </a:r>
            <a:r>
              <a:rPr lang="en-GB" sz="1400" dirty="0"/>
              <a:t>) over </a:t>
            </a:r>
            <a:r>
              <a:rPr lang="en-GB" sz="1400" dirty="0" err="1"/>
              <a:t>HsGALE</a:t>
            </a:r>
            <a:r>
              <a:rPr lang="en-GB" sz="1400" dirty="0"/>
              <a:t> (3.0 </a:t>
            </a:r>
            <a:r>
              <a:rPr lang="en-GB" sz="1400" dirty="0" err="1"/>
              <a:t>μM</a:t>
            </a:r>
            <a:r>
              <a:rPr lang="en-GB" sz="1400" dirty="0"/>
              <a:t>).  Each point represents the mean of three independent determinations and the error bars the standard errors of these means.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1403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ChemSketch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2111446</dc:creator>
  <cp:lastModifiedBy>2111446</cp:lastModifiedBy>
  <cp:revision>4</cp:revision>
  <dcterms:created xsi:type="dcterms:W3CDTF">2014-04-18T17:48:19Z</dcterms:created>
  <dcterms:modified xsi:type="dcterms:W3CDTF">2014-05-12T09:37:43Z</dcterms:modified>
</cp:coreProperties>
</file>