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tefania\Desktop\ROC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PTSD_vs_HC_EQ_GM!$G$2:$G$22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2.0000000000000035E-2</c:v>
                  </c:pt>
                  <c:pt idx="2">
                    <c:v>4.000000000000007E-2</c:v>
                  </c:pt>
                  <c:pt idx="3">
                    <c:v>8.0000000000000029E-2</c:v>
                  </c:pt>
                  <c:pt idx="4">
                    <c:v>6.0000000000000005E-2</c:v>
                  </c:pt>
                  <c:pt idx="5">
                    <c:v>0.22000000000000011</c:v>
                  </c:pt>
                  <c:pt idx="6">
                    <c:v>0.1800000000000001</c:v>
                  </c:pt>
                  <c:pt idx="7">
                    <c:v>0.18000000000000016</c:v>
                  </c:pt>
                  <c:pt idx="8">
                    <c:v>0.12000000000000002</c:v>
                  </c:pt>
                  <c:pt idx="9">
                    <c:v>2.0000000000000014E-2</c:v>
                  </c:pt>
                  <c:pt idx="10">
                    <c:v>6.0000000000000039E-2</c:v>
                  </c:pt>
                  <c:pt idx="11">
                    <c:v>0</c:v>
                  </c:pt>
                  <c:pt idx="12">
                    <c:v>0</c:v>
                  </c:pt>
                  <c:pt idx="13">
                    <c:v>0</c:v>
                  </c:pt>
                  <c:pt idx="14">
                    <c:v>0</c:v>
                  </c:pt>
                  <c:pt idx="15">
                    <c:v>0</c:v>
                  </c:pt>
                  <c:pt idx="16">
                    <c:v>0</c:v>
                  </c:pt>
                  <c:pt idx="17">
                    <c:v>0</c:v>
                  </c:pt>
                  <c:pt idx="18">
                    <c:v>0</c:v>
                  </c:pt>
                  <c:pt idx="19">
                    <c:v>2.0000000000000014E-2</c:v>
                  </c:pt>
                  <c:pt idx="20">
                    <c:v>0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errBars>
            <c:errDir val="x"/>
            <c:errBarType val="plus"/>
            <c:errValType val="cust"/>
            <c:noEndCap val="1"/>
            <c:plus>
              <c:numRef>
                <c:f>PTSD_vs_HC_EQ_GM!$F$2:$F$22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4.000000000000007E-2</c:v>
                  </c:pt>
                  <c:pt idx="2">
                    <c:v>3.9999999999999938E-2</c:v>
                  </c:pt>
                  <c:pt idx="3">
                    <c:v>0.10000000000000009</c:v>
                  </c:pt>
                  <c:pt idx="4">
                    <c:v>0.12000000000000002</c:v>
                  </c:pt>
                  <c:pt idx="5">
                    <c:v>0.26</c:v>
                  </c:pt>
                  <c:pt idx="6">
                    <c:v>0.12000000000000002</c:v>
                  </c:pt>
                  <c:pt idx="7">
                    <c:v>0.18000000000000013</c:v>
                  </c:pt>
                  <c:pt idx="8">
                    <c:v>4.0000000000000029E-2</c:v>
                  </c:pt>
                  <c:pt idx="9">
                    <c:v>6.0000000000000039E-2</c:v>
                  </c:pt>
                  <c:pt idx="10">
                    <c:v>4.0000000000000029E-2</c:v>
                  </c:pt>
                  <c:pt idx="11">
                    <c:v>0</c:v>
                  </c:pt>
                  <c:pt idx="12">
                    <c:v>0</c:v>
                  </c:pt>
                  <c:pt idx="13">
                    <c:v>0</c:v>
                  </c:pt>
                  <c:pt idx="14">
                    <c:v>0</c:v>
                  </c:pt>
                  <c:pt idx="15">
                    <c:v>0</c:v>
                  </c:pt>
                  <c:pt idx="16">
                    <c:v>0</c:v>
                  </c:pt>
                  <c:pt idx="17">
                    <c:v>0</c:v>
                  </c:pt>
                  <c:pt idx="18">
                    <c:v>0</c:v>
                  </c:pt>
                  <c:pt idx="19">
                    <c:v>0</c:v>
                  </c:pt>
                  <c:pt idx="20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PTSD_vs_HC_EQ_GM!$B$2:$B$22</c:f>
              <c:numCache>
                <c:formatCode>General</c:formatCode>
                <c:ptCount val="21"/>
                <c:pt idx="0">
                  <c:v>1</c:v>
                </c:pt>
                <c:pt idx="1">
                  <c:v>0.96000000000000052</c:v>
                </c:pt>
                <c:pt idx="2">
                  <c:v>0.92</c:v>
                </c:pt>
                <c:pt idx="3">
                  <c:v>0.82000000000000051</c:v>
                </c:pt>
                <c:pt idx="4">
                  <c:v>0.70000000000000051</c:v>
                </c:pt>
                <c:pt idx="5">
                  <c:v>0.44000000000000006</c:v>
                </c:pt>
                <c:pt idx="6">
                  <c:v>0.32000000000000034</c:v>
                </c:pt>
                <c:pt idx="7">
                  <c:v>0.14000000000000001</c:v>
                </c:pt>
                <c:pt idx="8">
                  <c:v>0.1</c:v>
                </c:pt>
                <c:pt idx="9">
                  <c:v>4.0000000000000029E-2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PTSD_vs_HC_EQ_GM!$C$2:$C$22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0.98</c:v>
                </c:pt>
                <c:pt idx="3">
                  <c:v>0.9400000000000005</c:v>
                </c:pt>
                <c:pt idx="4">
                  <c:v>0.86000000000000054</c:v>
                </c:pt>
                <c:pt idx="5">
                  <c:v>0.8</c:v>
                </c:pt>
                <c:pt idx="6">
                  <c:v>0.58000000000000018</c:v>
                </c:pt>
                <c:pt idx="7">
                  <c:v>0.4</c:v>
                </c:pt>
                <c:pt idx="8">
                  <c:v>0.22000000000000003</c:v>
                </c:pt>
                <c:pt idx="9">
                  <c:v>0.1</c:v>
                </c:pt>
                <c:pt idx="10">
                  <c:v>8.0000000000000057E-2</c:v>
                </c:pt>
                <c:pt idx="11">
                  <c:v>2.0000000000000014E-2</c:v>
                </c:pt>
                <c:pt idx="12">
                  <c:v>2.0000000000000014E-2</c:v>
                </c:pt>
                <c:pt idx="13">
                  <c:v>2.0000000000000014E-2</c:v>
                </c:pt>
                <c:pt idx="14">
                  <c:v>2.0000000000000014E-2</c:v>
                </c:pt>
                <c:pt idx="15">
                  <c:v>2.0000000000000014E-2</c:v>
                </c:pt>
                <c:pt idx="16">
                  <c:v>2.0000000000000014E-2</c:v>
                </c:pt>
                <c:pt idx="17">
                  <c:v>2.0000000000000014E-2</c:v>
                </c:pt>
                <c:pt idx="18">
                  <c:v>2.0000000000000014E-2</c:v>
                </c:pt>
                <c:pt idx="19">
                  <c:v>2.0000000000000014E-2</c:v>
                </c:pt>
                <c:pt idx="20">
                  <c:v>0</c:v>
                </c:pt>
              </c:numCache>
            </c:numRef>
          </c:yVal>
        </c:ser>
        <c:axId val="45906560"/>
        <c:axId val="45912448"/>
      </c:scatterChart>
      <c:valAx>
        <c:axId val="45906560"/>
        <c:scaling>
          <c:orientation val="minMax"/>
          <c:max val="1"/>
        </c:scaling>
        <c:axPos val="b"/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12448"/>
        <c:crosses val="autoZero"/>
        <c:crossBetween val="midCat"/>
        <c:majorUnit val="0.1"/>
      </c:valAx>
      <c:valAx>
        <c:axId val="45912448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06560"/>
        <c:crosses val="autoZero"/>
        <c:crossBetween val="midCat"/>
        <c:majorUnit val="0.1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0.70029</cdr:x>
      <cdr:y>0.63383</cdr:y>
    </cdr:from>
    <cdr:to>
      <cdr:x>0.99338</cdr:x>
      <cdr:y>0.74909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71768" y="1643074"/>
          <a:ext cx="1076347" cy="298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/>
            <a:t>AUC = 0.696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3E2F3-0DFC-461E-9302-F76918C946CE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2266F-23B2-4C86-A881-FB526633B8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Receiver Operating Characteristic curve for the SVM classifier discriminating the</a:t>
            </a:r>
            <a:r>
              <a:rPr lang="en-US" baseline="0" dirty="0" smtClean="0"/>
              <a:t> survivors with </a:t>
            </a:r>
            <a:r>
              <a:rPr lang="en-US" dirty="0" smtClean="0"/>
              <a:t>PTDS from the survivors without PTSD using GM.</a:t>
            </a:r>
            <a:r>
              <a:rPr lang="en-US" baseline="0" dirty="0" smtClean="0"/>
              <a:t> 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BD6AE-AE67-445D-B71C-005B1860C90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9087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8003232" cy="850106"/>
          </a:xfrm>
        </p:spPr>
        <p:txBody>
          <a:bodyPr>
            <a:normAutofit/>
          </a:bodyPr>
          <a:lstStyle/>
          <a:p>
            <a:r>
              <a:rPr lang="it-IT" sz="2400" b="1" dirty="0" smtClean="0">
                <a:latin typeface="Arial" pitchFamily="34" charset="0"/>
                <a:cs typeface="Arial" pitchFamily="34" charset="0"/>
              </a:rPr>
              <a:t>ROC curve for the classification of </a:t>
            </a:r>
            <a:br>
              <a:rPr lang="it-IT" sz="2400" b="1" dirty="0" smtClean="0">
                <a:latin typeface="Arial" pitchFamily="34" charset="0"/>
                <a:cs typeface="Arial" pitchFamily="34" charset="0"/>
              </a:rPr>
            </a:b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Survivors with PTSD vs Survivors without PTSD</a:t>
            </a: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221455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Gray Matter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5824875"/>
              </p:ext>
            </p:extLst>
          </p:nvPr>
        </p:nvGraphicFramePr>
        <p:xfrm>
          <a:off x="2714612" y="2714620"/>
          <a:ext cx="367240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4414" y="550070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S3.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Receiver Operating Characteristic (ROC) curve for the SVM classifier discriminating between survivors with PTDS and HC using gray matter. HC=PTSD=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Posttraumatic Stress Disorder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AUC= area under the curve.</a:t>
            </a:r>
          </a:p>
        </p:txBody>
      </p:sp>
    </p:spTree>
    <p:extLst>
      <p:ext uri="{BB962C8B-B14F-4D97-AF65-F5344CB8AC3E}">
        <p14:creationId xmlns:p14="http://schemas.microsoft.com/office/powerpoint/2010/main" xmlns="" val="33976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71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ROC curve for the classification of  Survivors with PTSD vs Survivors without PTSD</vt:lpstr>
    </vt:vector>
  </TitlesOfParts>
  <Company>Institute of Psychiatry KCL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 curves for the classification of  Survivors with PTSD vs HC</dc:title>
  <dc:creator>Andrea Mechelli</dc:creator>
  <cp:lastModifiedBy>Andrea Mechelli</cp:lastModifiedBy>
  <cp:revision>7</cp:revision>
  <dcterms:created xsi:type="dcterms:W3CDTF">2013-01-30T17:15:28Z</dcterms:created>
  <dcterms:modified xsi:type="dcterms:W3CDTF">2013-01-30T19:59:15Z</dcterms:modified>
</cp:coreProperties>
</file>