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268392255497261"/>
          <c:y val="3.7008398950131235E-2"/>
          <c:w val="0.65290681632614767"/>
          <c:h val="0.81546929133858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Psychopathy!$B$1</c:f>
              <c:strCache>
                <c:ptCount val="1"/>
                <c:pt idx="0">
                  <c:v>Low YPI (25)</c:v>
                </c:pt>
              </c:strCache>
            </c:strRef>
          </c:tx>
          <c:spPr>
            <a:pattFill prst="dkDn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Psychopathy!$C$2:$C$7</c:f>
                <c:numCache>
                  <c:formatCode>General</c:formatCode>
                  <c:ptCount val="6"/>
                  <c:pt idx="0">
                    <c:v>6.37</c:v>
                  </c:pt>
                  <c:pt idx="1">
                    <c:v>5.48</c:v>
                  </c:pt>
                  <c:pt idx="2">
                    <c:v>6.44</c:v>
                  </c:pt>
                  <c:pt idx="3">
                    <c:v>3.54</c:v>
                  </c:pt>
                  <c:pt idx="4">
                    <c:v>3.73</c:v>
                  </c:pt>
                  <c:pt idx="5">
                    <c:v>4.3099999999999996</c:v>
                  </c:pt>
                </c:numCache>
              </c:numRef>
            </c:plus>
            <c:minus>
              <c:numRef>
                <c:f>Psychopathy!$C$2:$C$7</c:f>
                <c:numCache>
                  <c:formatCode>General</c:formatCode>
                  <c:ptCount val="6"/>
                  <c:pt idx="0">
                    <c:v>6.37</c:v>
                  </c:pt>
                  <c:pt idx="1">
                    <c:v>5.48</c:v>
                  </c:pt>
                  <c:pt idx="2">
                    <c:v>6.44</c:v>
                  </c:pt>
                  <c:pt idx="3">
                    <c:v>3.54</c:v>
                  </c:pt>
                  <c:pt idx="4">
                    <c:v>3.73</c:v>
                  </c:pt>
                  <c:pt idx="5">
                    <c:v>4.3099999999999996</c:v>
                  </c:pt>
                </c:numCache>
              </c:numRef>
            </c:minus>
          </c:errBars>
          <c:cat>
            <c:strRef>
              <c:f>Psychopathy!$A$2:$A$7</c:f>
              <c:strCache>
                <c:ptCount val="6"/>
                <c:pt idx="0">
                  <c:v>Anger</c:v>
                </c:pt>
                <c:pt idx="1">
                  <c:v>Fear</c:v>
                </c:pt>
                <c:pt idx="2">
                  <c:v>Disgust</c:v>
                </c:pt>
                <c:pt idx="3">
                  <c:v>Happy</c:v>
                </c:pt>
                <c:pt idx="4">
                  <c:v>Sad</c:v>
                </c:pt>
                <c:pt idx="5">
                  <c:v>Surprise</c:v>
                </c:pt>
              </c:strCache>
            </c:strRef>
          </c:cat>
          <c:val>
            <c:numRef>
              <c:f>Psychopathy!$B$2:$B$7</c:f>
              <c:numCache>
                <c:formatCode>0.00</c:formatCode>
                <c:ptCount val="6"/>
                <c:pt idx="0">
                  <c:v>54.8</c:v>
                </c:pt>
                <c:pt idx="1">
                  <c:v>66</c:v>
                </c:pt>
                <c:pt idx="2">
                  <c:v>58</c:v>
                </c:pt>
                <c:pt idx="3">
                  <c:v>89.2</c:v>
                </c:pt>
                <c:pt idx="4">
                  <c:v>85.4</c:v>
                </c:pt>
                <c:pt idx="5">
                  <c:v>81</c:v>
                </c:pt>
              </c:numCache>
            </c:numRef>
          </c:val>
        </c:ser>
        <c:ser>
          <c:idx val="2"/>
          <c:order val="1"/>
          <c:tx>
            <c:strRef>
              <c:f>Psychopathy!$D$1</c:f>
              <c:strCache>
                <c:ptCount val="1"/>
                <c:pt idx="0">
                  <c:v>High YPI (18)</c:v>
                </c:pt>
              </c:strCache>
            </c:strRef>
          </c:tx>
          <c:spPr>
            <a:noFill/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Psychopathy!$E$2:$E$7</c:f>
                <c:numCache>
                  <c:formatCode>General</c:formatCode>
                  <c:ptCount val="6"/>
                  <c:pt idx="0">
                    <c:v>7.03</c:v>
                  </c:pt>
                  <c:pt idx="1">
                    <c:v>7.71</c:v>
                  </c:pt>
                  <c:pt idx="2">
                    <c:v>6.84</c:v>
                  </c:pt>
                  <c:pt idx="3">
                    <c:v>3.87</c:v>
                  </c:pt>
                  <c:pt idx="4">
                    <c:v>4.5199999999999996</c:v>
                  </c:pt>
                  <c:pt idx="5">
                    <c:v>4.1100000000000003</c:v>
                  </c:pt>
                </c:numCache>
              </c:numRef>
            </c:plus>
            <c:minus>
              <c:numRef>
                <c:f>Psychopathy!$E$2:$E$7</c:f>
                <c:numCache>
                  <c:formatCode>General</c:formatCode>
                  <c:ptCount val="6"/>
                  <c:pt idx="0">
                    <c:v>7.03</c:v>
                  </c:pt>
                  <c:pt idx="1">
                    <c:v>7.71</c:v>
                  </c:pt>
                  <c:pt idx="2">
                    <c:v>6.84</c:v>
                  </c:pt>
                  <c:pt idx="3">
                    <c:v>3.87</c:v>
                  </c:pt>
                  <c:pt idx="4">
                    <c:v>4.5199999999999996</c:v>
                  </c:pt>
                  <c:pt idx="5">
                    <c:v>4.1100000000000003</c:v>
                  </c:pt>
                </c:numCache>
              </c:numRef>
            </c:minus>
          </c:errBars>
          <c:cat>
            <c:strRef>
              <c:f>Psychopathy!$A$2:$A$7</c:f>
              <c:strCache>
                <c:ptCount val="6"/>
                <c:pt idx="0">
                  <c:v>Anger</c:v>
                </c:pt>
                <c:pt idx="1">
                  <c:v>Fear</c:v>
                </c:pt>
                <c:pt idx="2">
                  <c:v>Disgust</c:v>
                </c:pt>
                <c:pt idx="3">
                  <c:v>Happy</c:v>
                </c:pt>
                <c:pt idx="4">
                  <c:v>Sad</c:v>
                </c:pt>
                <c:pt idx="5">
                  <c:v>Surprise</c:v>
                </c:pt>
              </c:strCache>
            </c:strRef>
          </c:cat>
          <c:val>
            <c:numRef>
              <c:f>Psychopathy!$D$2:$D$7</c:f>
              <c:numCache>
                <c:formatCode>0.00</c:formatCode>
                <c:ptCount val="6"/>
                <c:pt idx="0" formatCode="General">
                  <c:v>53.61</c:v>
                </c:pt>
                <c:pt idx="1">
                  <c:v>60</c:v>
                </c:pt>
                <c:pt idx="2">
                  <c:v>55</c:v>
                </c:pt>
                <c:pt idx="3" formatCode="General">
                  <c:v>89.44</c:v>
                </c:pt>
                <c:pt idx="4" formatCode="General">
                  <c:v>80.83</c:v>
                </c:pt>
                <c:pt idx="5" formatCode="General">
                  <c:v>76.11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321144"/>
        <c:axId val="176665760"/>
      </c:barChart>
      <c:catAx>
        <c:axId val="177321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Facial</a:t>
                </a:r>
                <a:r>
                  <a:rPr lang="en-US" sz="1200" baseline="0"/>
                  <a:t> Expression</a:t>
                </a:r>
              </a:p>
            </c:rich>
          </c:tx>
          <c:layout>
            <c:manualLayout>
              <c:xMode val="edge"/>
              <c:yMode val="edge"/>
              <c:x val="0.36897037155218532"/>
              <c:y val="0.9193165354330709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176665760"/>
        <c:crosses val="autoZero"/>
        <c:auto val="1"/>
        <c:lblAlgn val="ctr"/>
        <c:lblOffset val="100"/>
        <c:noMultiLvlLbl val="0"/>
      </c:catAx>
      <c:valAx>
        <c:axId val="176665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/>
                  <a:t>Correct</a:t>
                </a:r>
                <a:r>
                  <a:rPr lang="en-US" sz="1200" baseline="0"/>
                  <a:t> Recognition (%)</a:t>
                </a:r>
              </a:p>
            </c:rich>
          </c:tx>
          <c:layout>
            <c:manualLayout>
              <c:xMode val="edge"/>
              <c:yMode val="edge"/>
              <c:x val="1.5625838784454685E-2"/>
              <c:y val="0.24278451443569557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773211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DFD-62A7-4EBD-B2E2-0885FC18C79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ED03-73FD-4E75-A5D0-5D851CA91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DFD-62A7-4EBD-B2E2-0885FC18C79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ED03-73FD-4E75-A5D0-5D851CA91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889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DFD-62A7-4EBD-B2E2-0885FC18C79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ED03-73FD-4E75-A5D0-5D851CA91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2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DFD-62A7-4EBD-B2E2-0885FC18C79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ED03-73FD-4E75-A5D0-5D851CA91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84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DFD-62A7-4EBD-B2E2-0885FC18C79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ED03-73FD-4E75-A5D0-5D851CA91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736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DFD-62A7-4EBD-B2E2-0885FC18C79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ED03-73FD-4E75-A5D0-5D851CA91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40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DFD-62A7-4EBD-B2E2-0885FC18C79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ED03-73FD-4E75-A5D0-5D851CA91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27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DFD-62A7-4EBD-B2E2-0885FC18C79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ED03-73FD-4E75-A5D0-5D851CA91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00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DFD-62A7-4EBD-B2E2-0885FC18C79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ED03-73FD-4E75-A5D0-5D851CA91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96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DFD-62A7-4EBD-B2E2-0885FC18C79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ED03-73FD-4E75-A5D0-5D851CA91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61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DFD-62A7-4EBD-B2E2-0885FC18C79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ED03-73FD-4E75-A5D0-5D851CA91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37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FADFD-62A7-4EBD-B2E2-0885FC18C79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FED03-73FD-4E75-A5D0-5D851CA91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74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3817316"/>
              </p:ext>
            </p:extLst>
          </p:nvPr>
        </p:nvGraphicFramePr>
        <p:xfrm>
          <a:off x="1548000" y="1296000"/>
          <a:ext cx="594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836712"/>
            <a:ext cx="2524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Supplementary Figure </a:t>
            </a:r>
            <a:r>
              <a:rPr lang="en-GB" dirty="0" smtClean="0"/>
              <a:t>S1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604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Southampton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gff1f09</dc:creator>
  <cp:lastModifiedBy>User</cp:lastModifiedBy>
  <cp:revision>3</cp:revision>
  <dcterms:created xsi:type="dcterms:W3CDTF">2014-06-26T08:33:36Z</dcterms:created>
  <dcterms:modified xsi:type="dcterms:W3CDTF">2014-12-09T18:05:48Z</dcterms:modified>
</cp:coreProperties>
</file>