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Psychopathy!$B$28</c:f>
              <c:strCache>
                <c:ptCount val="1"/>
                <c:pt idx="0">
                  <c:v>Low CU (21)</c:v>
                </c:pt>
              </c:strCache>
            </c:strRef>
          </c:tx>
          <c:spPr>
            <a:pattFill prst="ltDn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Psychopathy!$C$29:$C$34</c:f>
                <c:numCache>
                  <c:formatCode>General</c:formatCode>
                  <c:ptCount val="6"/>
                  <c:pt idx="0">
                    <c:v>8.32</c:v>
                  </c:pt>
                  <c:pt idx="1">
                    <c:v>6.45</c:v>
                  </c:pt>
                  <c:pt idx="2">
                    <c:v>6.46</c:v>
                  </c:pt>
                  <c:pt idx="3">
                    <c:v>4.5599999999999996</c:v>
                  </c:pt>
                  <c:pt idx="4">
                    <c:v>4.59</c:v>
                  </c:pt>
                  <c:pt idx="5">
                    <c:v>4.88</c:v>
                  </c:pt>
                </c:numCache>
              </c:numRef>
            </c:plus>
            <c:minus>
              <c:numRef>
                <c:f>Psychopathy!$C$29:$C$34</c:f>
                <c:numCache>
                  <c:formatCode>General</c:formatCode>
                  <c:ptCount val="6"/>
                  <c:pt idx="0">
                    <c:v>8.32</c:v>
                  </c:pt>
                  <c:pt idx="1">
                    <c:v>6.45</c:v>
                  </c:pt>
                  <c:pt idx="2">
                    <c:v>6.46</c:v>
                  </c:pt>
                  <c:pt idx="3">
                    <c:v>4.5599999999999996</c:v>
                  </c:pt>
                  <c:pt idx="4">
                    <c:v>4.59</c:v>
                  </c:pt>
                  <c:pt idx="5">
                    <c:v>4.88</c:v>
                  </c:pt>
                </c:numCache>
              </c:numRef>
            </c:minus>
          </c:errBars>
          <c:cat>
            <c:strRef>
              <c:f>Psychopathy!$A$29:$A$34</c:f>
              <c:strCache>
                <c:ptCount val="6"/>
                <c:pt idx="0">
                  <c:v>Anger</c:v>
                </c:pt>
                <c:pt idx="1">
                  <c:v>Fear</c:v>
                </c:pt>
                <c:pt idx="2">
                  <c:v>Disgust</c:v>
                </c:pt>
                <c:pt idx="3">
                  <c:v>Happy</c:v>
                </c:pt>
                <c:pt idx="4">
                  <c:v>Sad</c:v>
                </c:pt>
                <c:pt idx="5">
                  <c:v>Surprise</c:v>
                </c:pt>
              </c:strCache>
            </c:strRef>
          </c:cat>
          <c:val>
            <c:numRef>
              <c:f>Psychopathy!$B$29:$B$34</c:f>
              <c:numCache>
                <c:formatCode>General</c:formatCode>
                <c:ptCount val="6"/>
                <c:pt idx="0">
                  <c:v>49.76</c:v>
                </c:pt>
                <c:pt idx="1">
                  <c:v>64.760000000000005</c:v>
                </c:pt>
                <c:pt idx="2">
                  <c:v>56.19</c:v>
                </c:pt>
                <c:pt idx="3">
                  <c:v>87.86</c:v>
                </c:pt>
                <c:pt idx="4">
                  <c:v>84.52</c:v>
                </c:pt>
                <c:pt idx="5">
                  <c:v>78.33</c:v>
                </c:pt>
              </c:numCache>
            </c:numRef>
          </c:val>
        </c:ser>
        <c:ser>
          <c:idx val="2"/>
          <c:order val="1"/>
          <c:tx>
            <c:strRef>
              <c:f>Psychopathy!$D$28</c:f>
              <c:strCache>
                <c:ptCount val="1"/>
                <c:pt idx="0">
                  <c:v>High CU (22)</c:v>
                </c:pt>
              </c:strCache>
            </c:strRef>
          </c:tx>
          <c:spPr>
            <a:noFill/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Psychopathy!$E$29:$E$34</c:f>
                <c:numCache>
                  <c:formatCode>General</c:formatCode>
                  <c:ptCount val="6"/>
                  <c:pt idx="0">
                    <c:v>4.5599999999999996</c:v>
                  </c:pt>
                  <c:pt idx="1">
                    <c:v>6.42</c:v>
                  </c:pt>
                  <c:pt idx="2">
                    <c:v>6.86</c:v>
                  </c:pt>
                  <c:pt idx="3">
                    <c:v>2.68</c:v>
                  </c:pt>
                  <c:pt idx="4">
                    <c:v>3.58</c:v>
                  </c:pt>
                  <c:pt idx="5">
                    <c:v>3.76</c:v>
                  </c:pt>
                </c:numCache>
              </c:numRef>
            </c:plus>
            <c:minus>
              <c:numRef>
                <c:f>Psychopathy!$E$29:$E$34</c:f>
                <c:numCache>
                  <c:formatCode>General</c:formatCode>
                  <c:ptCount val="6"/>
                  <c:pt idx="0">
                    <c:v>4.5599999999999996</c:v>
                  </c:pt>
                  <c:pt idx="1">
                    <c:v>6.42</c:v>
                  </c:pt>
                  <c:pt idx="2">
                    <c:v>6.86</c:v>
                  </c:pt>
                  <c:pt idx="3">
                    <c:v>2.68</c:v>
                  </c:pt>
                  <c:pt idx="4">
                    <c:v>3.58</c:v>
                  </c:pt>
                  <c:pt idx="5">
                    <c:v>3.76</c:v>
                  </c:pt>
                </c:numCache>
              </c:numRef>
            </c:minus>
          </c:errBars>
          <c:cat>
            <c:strRef>
              <c:f>Psychopathy!$A$29:$A$34</c:f>
              <c:strCache>
                <c:ptCount val="6"/>
                <c:pt idx="0">
                  <c:v>Anger</c:v>
                </c:pt>
                <c:pt idx="1">
                  <c:v>Fear</c:v>
                </c:pt>
                <c:pt idx="2">
                  <c:v>Disgust</c:v>
                </c:pt>
                <c:pt idx="3">
                  <c:v>Happy</c:v>
                </c:pt>
                <c:pt idx="4">
                  <c:v>Sad</c:v>
                </c:pt>
                <c:pt idx="5">
                  <c:v>Surprise</c:v>
                </c:pt>
              </c:strCache>
            </c:strRef>
          </c:cat>
          <c:val>
            <c:numRef>
              <c:f>Psychopathy!$D$29:$D$34</c:f>
              <c:numCache>
                <c:formatCode>General</c:formatCode>
                <c:ptCount val="6"/>
                <c:pt idx="0">
                  <c:v>58.64</c:v>
                </c:pt>
                <c:pt idx="1">
                  <c:v>62.27</c:v>
                </c:pt>
                <c:pt idx="2">
                  <c:v>57.27</c:v>
                </c:pt>
                <c:pt idx="3">
                  <c:v>90.68</c:v>
                </c:pt>
                <c:pt idx="4">
                  <c:v>82.5</c:v>
                </c:pt>
                <c:pt idx="5">
                  <c:v>79.55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7156584"/>
        <c:axId val="178970048"/>
      </c:barChart>
      <c:catAx>
        <c:axId val="1771565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200"/>
                  <a:t>Facial</a:t>
                </a:r>
                <a:r>
                  <a:rPr lang="en-US" sz="1200" baseline="0"/>
                  <a:t> Expression</a:t>
                </a:r>
                <a:endParaRPr lang="en-US" sz="120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178970048"/>
        <c:crossesAt val="0"/>
        <c:auto val="1"/>
        <c:lblAlgn val="ctr"/>
        <c:lblOffset val="100"/>
        <c:noMultiLvlLbl val="0"/>
      </c:catAx>
      <c:valAx>
        <c:axId val="178970048"/>
        <c:scaling>
          <c:orientation val="minMax"/>
          <c:max val="100"/>
          <c:min val="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 baseline="0"/>
                </a:pPr>
                <a:r>
                  <a:rPr lang="en-US" sz="1400" baseline="0"/>
                  <a:t>Correct Recognition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77156584"/>
        <c:crosses val="autoZero"/>
        <c:crossBetween val="between"/>
        <c:majorUnit val="10"/>
        <c:minorUnit val="2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ayout>
        <c:manualLayout>
          <c:xMode val="edge"/>
          <c:yMode val="edge"/>
          <c:x val="0.77643057192701215"/>
          <c:y val="0.43157173372421526"/>
          <c:w val="0.19243170352208969"/>
          <c:h val="0.13049192239991481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182-9F86-4657-BD09-3EBBDC658DA5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66F9-D1F3-4580-B0BE-D4BC9FD8D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543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182-9F86-4657-BD09-3EBBDC658DA5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66F9-D1F3-4580-B0BE-D4BC9FD8D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272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182-9F86-4657-BD09-3EBBDC658DA5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66F9-D1F3-4580-B0BE-D4BC9FD8D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88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182-9F86-4657-BD09-3EBBDC658DA5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66F9-D1F3-4580-B0BE-D4BC9FD8D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6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182-9F86-4657-BD09-3EBBDC658DA5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66F9-D1F3-4580-B0BE-D4BC9FD8D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548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182-9F86-4657-BD09-3EBBDC658DA5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66F9-D1F3-4580-B0BE-D4BC9FD8D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31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182-9F86-4657-BD09-3EBBDC658DA5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66F9-D1F3-4580-B0BE-D4BC9FD8D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75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182-9F86-4657-BD09-3EBBDC658DA5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66F9-D1F3-4580-B0BE-D4BC9FD8D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87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182-9F86-4657-BD09-3EBBDC658DA5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66F9-D1F3-4580-B0BE-D4BC9FD8D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98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182-9F86-4657-BD09-3EBBDC658DA5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66F9-D1F3-4580-B0BE-D4BC9FD8D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3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A7182-9F86-4657-BD09-3EBBDC658DA5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66F9-D1F3-4580-B0BE-D4BC9FD8D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3999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A7182-9F86-4657-BD09-3EBBDC658DA5}" type="datetimeFigureOut">
              <a:rPr lang="en-GB" smtClean="0"/>
              <a:t>09/12/2014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F66F9-D1F3-4580-B0BE-D4BC9FD8D1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6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9901171"/>
              </p:ext>
            </p:extLst>
          </p:nvPr>
        </p:nvGraphicFramePr>
        <p:xfrm>
          <a:off x="1476000" y="1224000"/>
          <a:ext cx="5963493" cy="4299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836712"/>
            <a:ext cx="2524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Supplementary Figure </a:t>
            </a:r>
            <a:r>
              <a:rPr lang="en-GB" dirty="0" smtClean="0"/>
              <a:t>S2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7120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Southampton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gff1f09</dc:creator>
  <cp:lastModifiedBy>User</cp:lastModifiedBy>
  <cp:revision>3</cp:revision>
  <dcterms:created xsi:type="dcterms:W3CDTF">2014-06-26T08:27:44Z</dcterms:created>
  <dcterms:modified xsi:type="dcterms:W3CDTF">2014-12-09T18:06:06Z</dcterms:modified>
</cp:coreProperties>
</file>