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003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816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887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20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87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095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266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59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87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145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825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560BA-4552-42D5-8E90-8A562D62A1BB}" type="datetimeFigureOut">
              <a:rPr lang="nb-NO" smtClean="0"/>
              <a:t>24.04.2015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95486-3601-4F91-B8F2-D75E01A565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387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20010" y="831178"/>
            <a:ext cx="757036" cy="78399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b-NO" sz="1000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nb-NO" sz="10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135722" y="814611"/>
            <a:ext cx="756476" cy="78399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4940503" y="800701"/>
            <a:ext cx="757036" cy="78399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811681" y="850396"/>
            <a:ext cx="757036" cy="78399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1135655" y="3401879"/>
            <a:ext cx="1145139" cy="5929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ASPD W1</a:t>
            </a:r>
          </a:p>
        </p:txBody>
      </p:sp>
      <p:sp>
        <p:nvSpPr>
          <p:cNvPr id="9" name="Rectangle 8"/>
          <p:cNvSpPr/>
          <p:nvPr/>
        </p:nvSpPr>
        <p:spPr>
          <a:xfrm>
            <a:off x="3013534" y="3385229"/>
            <a:ext cx="1144579" cy="5929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BPD W1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67734" y="3419092"/>
            <a:ext cx="1144579" cy="5929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ASPD W2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77537" y="3436854"/>
            <a:ext cx="1150742" cy="5929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BPD W2</a:t>
            </a:r>
          </a:p>
        </p:txBody>
      </p:sp>
      <p:cxnSp>
        <p:nvCxnSpPr>
          <p:cNvPr id="12" name="Curved Connector 11"/>
          <p:cNvCxnSpPr>
            <a:stCxn id="4" idx="0"/>
            <a:endCxn id="6" idx="0"/>
          </p:cNvCxnSpPr>
          <p:nvPr/>
        </p:nvCxnSpPr>
        <p:spPr>
          <a:xfrm rot="5400000" flipH="1" flipV="1">
            <a:off x="3443536" y="-1044306"/>
            <a:ext cx="30477" cy="3720493"/>
          </a:xfrm>
          <a:prstGeom prst="curvedConnector3">
            <a:avLst>
              <a:gd name="adj1" fmla="val 850074"/>
            </a:avLst>
          </a:prstGeom>
          <a:ln w="127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5" idx="0"/>
            <a:endCxn id="7" idx="0"/>
          </p:cNvCxnSpPr>
          <p:nvPr/>
        </p:nvCxnSpPr>
        <p:spPr>
          <a:xfrm rot="16200000" flipH="1">
            <a:off x="5334186" y="-1005616"/>
            <a:ext cx="35785" cy="3676239"/>
          </a:xfrm>
          <a:prstGeom prst="curvedConnector3">
            <a:avLst>
              <a:gd name="adj1" fmla="val -638815"/>
            </a:avLst>
          </a:prstGeom>
          <a:ln w="127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>
            <a:spLocks noChangeAspect="1"/>
          </p:cNvSpPr>
          <p:nvPr/>
        </p:nvSpPr>
        <p:spPr>
          <a:xfrm>
            <a:off x="759052" y="5024230"/>
            <a:ext cx="606189" cy="62091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022725" y="5032507"/>
            <a:ext cx="603387" cy="627191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cxnSp>
        <p:nvCxnSpPr>
          <p:cNvPr id="16" name="Straight Arrow Connector 15"/>
          <p:cNvCxnSpPr>
            <a:stCxn id="50" idx="0"/>
            <a:endCxn id="8" idx="2"/>
          </p:cNvCxnSpPr>
          <p:nvPr/>
        </p:nvCxnSpPr>
        <p:spPr>
          <a:xfrm flipV="1">
            <a:off x="1699977" y="3994834"/>
            <a:ext cx="8248" cy="105424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0"/>
            <a:endCxn id="8" idx="2"/>
          </p:cNvCxnSpPr>
          <p:nvPr/>
        </p:nvCxnSpPr>
        <p:spPr>
          <a:xfrm flipH="1" flipV="1">
            <a:off x="1708224" y="3994834"/>
            <a:ext cx="615074" cy="103767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0" idx="0"/>
            <a:endCxn id="9" idx="2"/>
          </p:cNvCxnSpPr>
          <p:nvPr/>
        </p:nvCxnSpPr>
        <p:spPr>
          <a:xfrm flipV="1">
            <a:off x="2972827" y="3978185"/>
            <a:ext cx="612716" cy="106453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9" idx="0"/>
            <a:endCxn id="9" idx="2"/>
          </p:cNvCxnSpPr>
          <p:nvPr/>
        </p:nvCxnSpPr>
        <p:spPr>
          <a:xfrm flipH="1" flipV="1">
            <a:off x="3585543" y="3978185"/>
            <a:ext cx="649840" cy="105624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3" idx="0"/>
            <a:endCxn id="10" idx="2"/>
          </p:cNvCxnSpPr>
          <p:nvPr/>
        </p:nvCxnSpPr>
        <p:spPr>
          <a:xfrm flipV="1">
            <a:off x="4837775" y="4012048"/>
            <a:ext cx="602249" cy="103894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2" idx="0"/>
            <a:endCxn id="10" idx="2"/>
          </p:cNvCxnSpPr>
          <p:nvPr/>
        </p:nvCxnSpPr>
        <p:spPr>
          <a:xfrm flipH="1" flipV="1">
            <a:off x="5440024" y="4012048"/>
            <a:ext cx="770682" cy="1030659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6" idx="0"/>
            <a:endCxn id="11" idx="2"/>
          </p:cNvCxnSpPr>
          <p:nvPr/>
        </p:nvCxnSpPr>
        <p:spPr>
          <a:xfrm flipV="1">
            <a:off x="6864840" y="4029810"/>
            <a:ext cx="588068" cy="102118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5" idx="0"/>
            <a:endCxn id="11" idx="2"/>
          </p:cNvCxnSpPr>
          <p:nvPr/>
        </p:nvCxnSpPr>
        <p:spPr>
          <a:xfrm flipH="1" flipV="1">
            <a:off x="7452908" y="4029810"/>
            <a:ext cx="676926" cy="1012897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30"/>
          <p:cNvSpPr txBox="1"/>
          <p:nvPr/>
        </p:nvSpPr>
        <p:spPr>
          <a:xfrm>
            <a:off x="2076351" y="124118"/>
            <a:ext cx="851196" cy="35283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1.00 (.23,1.00)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201811" y="1912704"/>
            <a:ext cx="754794" cy="78399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L1</a:t>
            </a:r>
            <a:endParaRPr lang="nb-NO" sz="10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976254" y="2006834"/>
            <a:ext cx="762078" cy="78399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</a:t>
            </a:r>
            <a:endParaRPr lang="nb-NO" sz="1000" baseline="-25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>
            <a:stCxn id="5" idx="4"/>
            <a:endCxn id="25" idx="0"/>
          </p:cNvCxnSpPr>
          <p:nvPr/>
        </p:nvCxnSpPr>
        <p:spPr>
          <a:xfrm flipH="1">
            <a:off x="2578088" y="1598601"/>
            <a:ext cx="936151" cy="31410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4"/>
            <a:endCxn id="25" idx="0"/>
          </p:cNvCxnSpPr>
          <p:nvPr/>
        </p:nvCxnSpPr>
        <p:spPr>
          <a:xfrm>
            <a:off x="1598527" y="1615168"/>
            <a:ext cx="979560" cy="297537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4"/>
            <a:endCxn id="26" idx="0"/>
          </p:cNvCxnSpPr>
          <p:nvPr/>
        </p:nvCxnSpPr>
        <p:spPr>
          <a:xfrm>
            <a:off x="5319021" y="1584691"/>
            <a:ext cx="1038272" cy="422143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4"/>
            <a:endCxn id="26" idx="0"/>
          </p:cNvCxnSpPr>
          <p:nvPr/>
        </p:nvCxnSpPr>
        <p:spPr>
          <a:xfrm flipH="1">
            <a:off x="6354773" y="1634383"/>
            <a:ext cx="835426" cy="372451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4"/>
            <a:endCxn id="9" idx="0"/>
          </p:cNvCxnSpPr>
          <p:nvPr/>
        </p:nvCxnSpPr>
        <p:spPr>
          <a:xfrm>
            <a:off x="2578088" y="2696693"/>
            <a:ext cx="1007455" cy="68853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4"/>
            <a:endCxn id="8" idx="0"/>
          </p:cNvCxnSpPr>
          <p:nvPr/>
        </p:nvCxnSpPr>
        <p:spPr>
          <a:xfrm flipH="1">
            <a:off x="1708224" y="2696693"/>
            <a:ext cx="869864" cy="70518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4"/>
            <a:endCxn id="10" idx="0"/>
          </p:cNvCxnSpPr>
          <p:nvPr/>
        </p:nvCxnSpPr>
        <p:spPr>
          <a:xfrm flipH="1">
            <a:off x="5440024" y="2790824"/>
            <a:ext cx="917269" cy="62826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4"/>
            <a:endCxn id="11" idx="0"/>
          </p:cNvCxnSpPr>
          <p:nvPr/>
        </p:nvCxnSpPr>
        <p:spPr>
          <a:xfrm>
            <a:off x="6357293" y="2790824"/>
            <a:ext cx="1095615" cy="64603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21"/>
          <p:cNvSpPr txBox="1"/>
          <p:nvPr/>
        </p:nvSpPr>
        <p:spPr>
          <a:xfrm>
            <a:off x="1392170" y="1705435"/>
            <a:ext cx="750325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.61</a:t>
            </a:r>
          </a:p>
          <a:p>
            <a:pPr algn="ctr"/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(.30,.75)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121"/>
          <p:cNvSpPr txBox="1"/>
          <p:nvPr/>
        </p:nvSpPr>
        <p:spPr>
          <a:xfrm>
            <a:off x="5102304" y="1641344"/>
            <a:ext cx="812242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.40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(.33, .70)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121"/>
          <p:cNvSpPr txBox="1"/>
          <p:nvPr/>
        </p:nvSpPr>
        <p:spPr>
          <a:xfrm>
            <a:off x="6706179" y="1704257"/>
            <a:ext cx="756595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.74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(.66 .81)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121"/>
          <p:cNvSpPr txBox="1"/>
          <p:nvPr/>
        </p:nvSpPr>
        <p:spPr>
          <a:xfrm>
            <a:off x="1901085" y="4563202"/>
            <a:ext cx="777230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.60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(.50,.68)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121"/>
          <p:cNvSpPr txBox="1"/>
          <p:nvPr/>
        </p:nvSpPr>
        <p:spPr>
          <a:xfrm>
            <a:off x="2714030" y="4559757"/>
            <a:ext cx="754433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.20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(.00 .40)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121"/>
          <p:cNvSpPr txBox="1"/>
          <p:nvPr/>
        </p:nvSpPr>
        <p:spPr>
          <a:xfrm>
            <a:off x="3865760" y="4545279"/>
            <a:ext cx="776217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.59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(.54 .68)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121"/>
          <p:cNvSpPr txBox="1"/>
          <p:nvPr/>
        </p:nvSpPr>
        <p:spPr>
          <a:xfrm>
            <a:off x="4445556" y="4535671"/>
            <a:ext cx="743307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.43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(.03 .55)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121"/>
          <p:cNvSpPr txBox="1"/>
          <p:nvPr/>
        </p:nvSpPr>
        <p:spPr>
          <a:xfrm>
            <a:off x="5591362" y="4541962"/>
            <a:ext cx="745521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.58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(.22,</a:t>
            </a:r>
            <a:r>
              <a:rPr lang="nb-NO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.68)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121"/>
          <p:cNvSpPr txBox="1"/>
          <p:nvPr/>
        </p:nvSpPr>
        <p:spPr>
          <a:xfrm>
            <a:off x="6418576" y="4551459"/>
            <a:ext cx="756071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.00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(.00 .43)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121"/>
          <p:cNvSpPr txBox="1"/>
          <p:nvPr/>
        </p:nvSpPr>
        <p:spPr>
          <a:xfrm>
            <a:off x="7510135" y="4517033"/>
            <a:ext cx="824696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.63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(.49 .72)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130"/>
          <p:cNvSpPr txBox="1"/>
          <p:nvPr/>
        </p:nvSpPr>
        <p:spPr>
          <a:xfrm>
            <a:off x="6694029" y="195904"/>
            <a:ext cx="703274" cy="35283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.28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(.06,.47)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121"/>
          <p:cNvSpPr txBox="1"/>
          <p:nvPr/>
        </p:nvSpPr>
        <p:spPr>
          <a:xfrm>
            <a:off x="1710359" y="2790825"/>
            <a:ext cx="719854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0.69</a:t>
            </a:r>
          </a:p>
          <a:p>
            <a:pPr algn="ctr"/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(.61,.97)</a:t>
            </a:r>
          </a:p>
          <a:p>
            <a:endParaRPr lang="nb-NO" sz="1000" baseline="-25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121"/>
          <p:cNvSpPr txBox="1"/>
          <p:nvPr/>
        </p:nvSpPr>
        <p:spPr>
          <a:xfrm>
            <a:off x="6517652" y="2794420"/>
            <a:ext cx="865124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0.78</a:t>
            </a:r>
          </a:p>
          <a:p>
            <a:pPr algn="ctr"/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(.61,</a:t>
            </a:r>
            <a:r>
              <a:rPr lang="nb-NO" sz="1000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.85)</a:t>
            </a:r>
            <a:endParaRPr lang="nb-NO" sz="1000" baseline="-250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Curved Connector 47"/>
          <p:cNvCxnSpPr>
            <a:stCxn id="56" idx="0"/>
            <a:endCxn id="57" idx="0"/>
          </p:cNvCxnSpPr>
          <p:nvPr/>
        </p:nvCxnSpPr>
        <p:spPr>
          <a:xfrm rot="5400000" flipH="1" flipV="1">
            <a:off x="4414350" y="-1279002"/>
            <a:ext cx="98797" cy="3781623"/>
          </a:xfrm>
          <a:prstGeom prst="curvedConnector3">
            <a:avLst>
              <a:gd name="adj1" fmla="val 331384"/>
            </a:avLst>
          </a:prstGeom>
          <a:ln w="127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>
            <a:spLocks noChangeAspect="1"/>
          </p:cNvSpPr>
          <p:nvPr/>
        </p:nvSpPr>
        <p:spPr>
          <a:xfrm>
            <a:off x="1397167" y="5049074"/>
            <a:ext cx="605628" cy="62091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51" name="TextBox 121"/>
          <p:cNvSpPr txBox="1"/>
          <p:nvPr/>
        </p:nvSpPr>
        <p:spPr>
          <a:xfrm>
            <a:off x="644356" y="4593225"/>
            <a:ext cx="857700" cy="3484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.40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(.22,.50)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121"/>
          <p:cNvSpPr txBox="1"/>
          <p:nvPr/>
        </p:nvSpPr>
        <p:spPr>
          <a:xfrm>
            <a:off x="2200229" y="1431388"/>
            <a:ext cx="748083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.32 (.00,.55)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121"/>
          <p:cNvSpPr txBox="1"/>
          <p:nvPr/>
        </p:nvSpPr>
        <p:spPr>
          <a:xfrm>
            <a:off x="2973193" y="1685734"/>
            <a:ext cx="749765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.73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(.66, .82)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121"/>
          <p:cNvSpPr txBox="1"/>
          <p:nvPr/>
        </p:nvSpPr>
        <p:spPr>
          <a:xfrm>
            <a:off x="5148656" y="2805503"/>
            <a:ext cx="722096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0.69</a:t>
            </a:r>
          </a:p>
          <a:p>
            <a:pPr algn="ctr"/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(.61,.97)</a:t>
            </a:r>
          </a:p>
          <a:p>
            <a:endParaRPr lang="nb-NO" sz="1000" baseline="-25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121"/>
          <p:cNvSpPr txBox="1"/>
          <p:nvPr/>
        </p:nvSpPr>
        <p:spPr>
          <a:xfrm>
            <a:off x="2864058" y="2801760"/>
            <a:ext cx="864564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0.78</a:t>
            </a:r>
          </a:p>
          <a:p>
            <a:pPr algn="ctr"/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(.61,</a:t>
            </a:r>
            <a:r>
              <a:rPr lang="nb-NO" sz="1000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.85)</a:t>
            </a:r>
            <a:endParaRPr lang="nb-NO" sz="1000" baseline="-250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2196243" y="661207"/>
            <a:ext cx="753387" cy="78398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7" name="Oval 56"/>
          <p:cNvSpPr/>
          <p:nvPr/>
        </p:nvSpPr>
        <p:spPr>
          <a:xfrm>
            <a:off x="5971532" y="562410"/>
            <a:ext cx="766055" cy="78398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58" name="Straight Arrow Connector 57"/>
          <p:cNvCxnSpPr>
            <a:stCxn id="14" idx="0"/>
            <a:endCxn id="8" idx="2"/>
          </p:cNvCxnSpPr>
          <p:nvPr/>
        </p:nvCxnSpPr>
        <p:spPr>
          <a:xfrm flipV="1">
            <a:off x="1062147" y="3994835"/>
            <a:ext cx="646078" cy="102939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>
            <a:spLocks noChangeAspect="1"/>
          </p:cNvSpPr>
          <p:nvPr/>
        </p:nvSpPr>
        <p:spPr>
          <a:xfrm>
            <a:off x="3893879" y="5034424"/>
            <a:ext cx="605829" cy="627191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2631322" y="5042712"/>
            <a:ext cx="605828" cy="62091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269083" y="5050994"/>
            <a:ext cx="604854" cy="62091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5903407" y="5042707"/>
            <a:ext cx="614598" cy="627191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4535348" y="5050996"/>
            <a:ext cx="604854" cy="62091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5172135" y="5059278"/>
            <a:ext cx="605828" cy="62091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7826919" y="5042707"/>
            <a:ext cx="605829" cy="627191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6561926" y="5050995"/>
            <a:ext cx="605828" cy="62091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7199687" y="5059277"/>
            <a:ext cx="607290" cy="62091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b-NO" sz="1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cxnSp>
        <p:nvCxnSpPr>
          <p:cNvPr id="68" name="Straight Arrow Connector 67"/>
          <p:cNvCxnSpPr>
            <a:stCxn id="67" idx="0"/>
            <a:endCxn id="11" idx="2"/>
          </p:cNvCxnSpPr>
          <p:nvPr/>
        </p:nvCxnSpPr>
        <p:spPr>
          <a:xfrm flipH="1" flipV="1">
            <a:off x="7452908" y="4029810"/>
            <a:ext cx="50424" cy="1029467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4" idx="0"/>
            <a:endCxn id="10" idx="2"/>
          </p:cNvCxnSpPr>
          <p:nvPr/>
        </p:nvCxnSpPr>
        <p:spPr>
          <a:xfrm flipH="1" flipV="1">
            <a:off x="5440024" y="4012048"/>
            <a:ext cx="35025" cy="104723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1" idx="0"/>
            <a:endCxn id="9" idx="2"/>
          </p:cNvCxnSpPr>
          <p:nvPr/>
        </p:nvCxnSpPr>
        <p:spPr>
          <a:xfrm flipV="1">
            <a:off x="3571230" y="3978182"/>
            <a:ext cx="14301" cy="107281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7" idx="4"/>
            <a:endCxn id="26" idx="0"/>
          </p:cNvCxnSpPr>
          <p:nvPr/>
        </p:nvCxnSpPr>
        <p:spPr>
          <a:xfrm>
            <a:off x="6350175" y="1346399"/>
            <a:ext cx="13109" cy="66043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6" idx="4"/>
            <a:endCxn id="25" idx="0"/>
          </p:cNvCxnSpPr>
          <p:nvPr/>
        </p:nvCxnSpPr>
        <p:spPr>
          <a:xfrm>
            <a:off x="2570987" y="1445196"/>
            <a:ext cx="6475" cy="46750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121"/>
          <p:cNvSpPr txBox="1"/>
          <p:nvPr/>
        </p:nvSpPr>
        <p:spPr>
          <a:xfrm>
            <a:off x="5958591" y="1410601"/>
            <a:ext cx="745253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.54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(.29 .70)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130"/>
          <p:cNvSpPr txBox="1"/>
          <p:nvPr/>
        </p:nvSpPr>
        <p:spPr>
          <a:xfrm>
            <a:off x="3881797" y="-70250"/>
            <a:ext cx="956702" cy="35283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(-1.00, 1.00)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121"/>
          <p:cNvSpPr txBox="1"/>
          <p:nvPr/>
        </p:nvSpPr>
        <p:spPr>
          <a:xfrm>
            <a:off x="1318804" y="4577070"/>
            <a:ext cx="747094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.00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(.00, .20)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121"/>
          <p:cNvSpPr txBox="1"/>
          <p:nvPr/>
        </p:nvSpPr>
        <p:spPr>
          <a:xfrm>
            <a:off x="3276329" y="4550669"/>
            <a:ext cx="730484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.04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(.00 .33)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121"/>
          <p:cNvSpPr txBox="1"/>
          <p:nvPr/>
        </p:nvSpPr>
        <p:spPr>
          <a:xfrm>
            <a:off x="5011141" y="4540057"/>
            <a:ext cx="744141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.00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(.00 .37)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121"/>
          <p:cNvSpPr txBox="1"/>
          <p:nvPr/>
        </p:nvSpPr>
        <p:spPr>
          <a:xfrm>
            <a:off x="6995729" y="4536433"/>
            <a:ext cx="746744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.01 </a:t>
            </a:r>
          </a:p>
          <a:p>
            <a:pPr algn="ctr"/>
            <a:r>
              <a:rPr lang="nb-NO" sz="1000" b="0" i="0" kern="12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(.00 .31)</a:t>
            </a:r>
            <a:endParaRPr lang="nb-NO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Elbow Connector 78"/>
          <p:cNvCxnSpPr>
            <a:stCxn id="14" idx="4"/>
            <a:endCxn id="63" idx="4"/>
          </p:cNvCxnSpPr>
          <p:nvPr/>
        </p:nvCxnSpPr>
        <p:spPr>
          <a:xfrm rot="16200000" flipH="1">
            <a:off x="2936578" y="3770718"/>
            <a:ext cx="26766" cy="3775628"/>
          </a:xfrm>
          <a:prstGeom prst="bentConnector3">
            <a:avLst>
              <a:gd name="adj1" fmla="val 1504147"/>
            </a:avLst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50" idx="4"/>
            <a:endCxn id="64" idx="4"/>
          </p:cNvCxnSpPr>
          <p:nvPr/>
        </p:nvCxnSpPr>
        <p:spPr>
          <a:xfrm rot="16200000" flipH="1">
            <a:off x="3582413" y="3787561"/>
            <a:ext cx="10204" cy="3775068"/>
          </a:xfrm>
          <a:prstGeom prst="bentConnector3">
            <a:avLst>
              <a:gd name="adj1" fmla="val 5681762"/>
            </a:avLst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15" idx="4"/>
            <a:endCxn id="62" idx="4"/>
          </p:cNvCxnSpPr>
          <p:nvPr/>
        </p:nvCxnSpPr>
        <p:spPr>
          <a:xfrm rot="16200000" flipH="1">
            <a:off x="4262462" y="3721654"/>
            <a:ext cx="10200" cy="3886287"/>
          </a:xfrm>
          <a:prstGeom prst="bentConnector3">
            <a:avLst>
              <a:gd name="adj1" fmla="val 7583314"/>
            </a:avLst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60" idx="4"/>
            <a:endCxn id="66" idx="4"/>
          </p:cNvCxnSpPr>
          <p:nvPr/>
        </p:nvCxnSpPr>
        <p:spPr>
          <a:xfrm rot="16200000" flipH="1">
            <a:off x="4895397" y="3702470"/>
            <a:ext cx="8283" cy="3930604"/>
          </a:xfrm>
          <a:prstGeom prst="bentConnector3">
            <a:avLst>
              <a:gd name="adj1" fmla="val 8286056"/>
            </a:avLst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59" idx="4"/>
            <a:endCxn id="65" idx="4"/>
          </p:cNvCxnSpPr>
          <p:nvPr/>
        </p:nvCxnSpPr>
        <p:spPr>
          <a:xfrm rot="16200000" flipH="1">
            <a:off x="6159173" y="3699236"/>
            <a:ext cx="8283" cy="3933040"/>
          </a:xfrm>
          <a:prstGeom prst="bentConnector3">
            <a:avLst>
              <a:gd name="adj1" fmla="val 3608306"/>
            </a:avLst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61" idx="4"/>
            <a:endCxn id="67" idx="4"/>
          </p:cNvCxnSpPr>
          <p:nvPr/>
        </p:nvCxnSpPr>
        <p:spPr>
          <a:xfrm rot="16200000" flipH="1">
            <a:off x="5533280" y="3710143"/>
            <a:ext cx="8283" cy="3931822"/>
          </a:xfrm>
          <a:prstGeom prst="bentConnector3">
            <a:avLst>
              <a:gd name="adj1" fmla="val 5853628"/>
            </a:avLst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121"/>
          <p:cNvSpPr txBox="1"/>
          <p:nvPr/>
        </p:nvSpPr>
        <p:spPr>
          <a:xfrm>
            <a:off x="6080278" y="6356830"/>
            <a:ext cx="869936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0.86</a:t>
            </a:r>
          </a:p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(0.0,</a:t>
            </a:r>
            <a:r>
              <a:rPr lang="nb-NO" sz="10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1.0)</a:t>
            </a:r>
            <a:endParaRPr lang="nb-NO" sz="1000" baseline="-25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121"/>
          <p:cNvSpPr txBox="1"/>
          <p:nvPr/>
        </p:nvSpPr>
        <p:spPr>
          <a:xfrm>
            <a:off x="835004" y="6064663"/>
            <a:ext cx="866920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(0.0,</a:t>
            </a:r>
            <a:r>
              <a:rPr lang="nb-NO" sz="10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1.0)</a:t>
            </a:r>
            <a:endParaRPr lang="nb-NO" sz="1000" baseline="-25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121"/>
          <p:cNvSpPr txBox="1"/>
          <p:nvPr/>
        </p:nvSpPr>
        <p:spPr>
          <a:xfrm>
            <a:off x="1468272" y="6251680"/>
            <a:ext cx="865626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0.85</a:t>
            </a:r>
          </a:p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(0.0,</a:t>
            </a:r>
            <a:r>
              <a:rPr lang="nb-NO" sz="10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1.0)</a:t>
            </a:r>
            <a:endParaRPr lang="nb-NO" sz="1000" baseline="-25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121"/>
          <p:cNvSpPr txBox="1"/>
          <p:nvPr/>
        </p:nvSpPr>
        <p:spPr>
          <a:xfrm>
            <a:off x="2269916" y="6425903"/>
            <a:ext cx="865626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0.34</a:t>
            </a:r>
          </a:p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(.10,</a:t>
            </a:r>
            <a:r>
              <a:rPr lang="nb-NO" sz="10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.50</a:t>
            </a:r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b-NO" sz="1000" baseline="-25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121"/>
          <p:cNvSpPr txBox="1"/>
          <p:nvPr/>
        </p:nvSpPr>
        <p:spPr>
          <a:xfrm>
            <a:off x="6847358" y="6171065"/>
            <a:ext cx="865626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0.94</a:t>
            </a:r>
          </a:p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(0.0,</a:t>
            </a:r>
            <a:r>
              <a:rPr lang="nb-NO" sz="10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1.0)</a:t>
            </a:r>
            <a:endParaRPr lang="nb-NO" sz="1000" baseline="-25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121"/>
          <p:cNvSpPr txBox="1"/>
          <p:nvPr/>
        </p:nvSpPr>
        <p:spPr>
          <a:xfrm>
            <a:off x="7489670" y="5974845"/>
            <a:ext cx="865626" cy="348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0.18</a:t>
            </a:r>
          </a:p>
          <a:p>
            <a:pPr algn="ctr"/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(.11,</a:t>
            </a:r>
            <a:r>
              <a:rPr lang="nb-NO" sz="10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.34)</a:t>
            </a:r>
            <a:endParaRPr lang="nb-NO" sz="1000" baseline="-25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28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247</Words>
  <Application>Microsoft Office PowerPoint</Application>
  <PresentationFormat>Skjermfremvisning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 Theme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Nikolai Olavi Czajkowski</dc:creator>
  <cp:lastModifiedBy>Reichborn-Kjennerud, Ted</cp:lastModifiedBy>
  <cp:revision>5</cp:revision>
  <dcterms:created xsi:type="dcterms:W3CDTF">2015-04-24T12:15:49Z</dcterms:created>
  <dcterms:modified xsi:type="dcterms:W3CDTF">2015-04-24T14:15:37Z</dcterms:modified>
</cp:coreProperties>
</file>