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9" d="100"/>
          <a:sy n="109" d="100"/>
        </p:scale>
        <p:origin x="-72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560BA-4552-42D5-8E90-8A562D62A1BB}" type="datetimeFigureOut">
              <a:rPr lang="nb-NO" smtClean="0"/>
              <a:t>24.04.2015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5486-3601-4F91-B8F2-D75E01A5653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20034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560BA-4552-42D5-8E90-8A562D62A1BB}" type="datetimeFigureOut">
              <a:rPr lang="nb-NO" smtClean="0"/>
              <a:t>24.04.2015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5486-3601-4F91-B8F2-D75E01A5653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78164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560BA-4552-42D5-8E90-8A562D62A1BB}" type="datetimeFigureOut">
              <a:rPr lang="nb-NO" smtClean="0"/>
              <a:t>24.04.2015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5486-3601-4F91-B8F2-D75E01A5653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8875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560BA-4552-42D5-8E90-8A562D62A1BB}" type="datetimeFigureOut">
              <a:rPr lang="nb-NO" smtClean="0"/>
              <a:t>24.04.2015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5486-3601-4F91-B8F2-D75E01A5653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68206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560BA-4552-42D5-8E90-8A562D62A1BB}" type="datetimeFigureOut">
              <a:rPr lang="nb-NO" smtClean="0"/>
              <a:t>24.04.2015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5486-3601-4F91-B8F2-D75E01A5653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487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560BA-4552-42D5-8E90-8A562D62A1BB}" type="datetimeFigureOut">
              <a:rPr lang="nb-NO" smtClean="0"/>
              <a:t>24.04.2015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5486-3601-4F91-B8F2-D75E01A5653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90953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560BA-4552-42D5-8E90-8A562D62A1BB}" type="datetimeFigureOut">
              <a:rPr lang="nb-NO" smtClean="0"/>
              <a:t>24.04.2015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5486-3601-4F91-B8F2-D75E01A5653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2662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560BA-4552-42D5-8E90-8A562D62A1BB}" type="datetimeFigureOut">
              <a:rPr lang="nb-NO" smtClean="0"/>
              <a:t>24.04.2015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5486-3601-4F91-B8F2-D75E01A5653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3592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560BA-4552-42D5-8E90-8A562D62A1BB}" type="datetimeFigureOut">
              <a:rPr lang="nb-NO" smtClean="0"/>
              <a:t>24.04.2015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5486-3601-4F91-B8F2-D75E01A5653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98702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560BA-4552-42D5-8E90-8A562D62A1BB}" type="datetimeFigureOut">
              <a:rPr lang="nb-NO" smtClean="0"/>
              <a:t>24.04.2015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5486-3601-4F91-B8F2-D75E01A5653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41453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560BA-4552-42D5-8E90-8A562D62A1BB}" type="datetimeFigureOut">
              <a:rPr lang="nb-NO" smtClean="0"/>
              <a:t>24.04.2015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5486-3601-4F91-B8F2-D75E01A5653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78250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560BA-4552-42D5-8E90-8A562D62A1BB}" type="datetimeFigureOut">
              <a:rPr lang="nb-NO" smtClean="0"/>
              <a:t>24.04.2015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95486-3601-4F91-B8F2-D75E01A5653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93878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220010" y="831178"/>
            <a:ext cx="757036" cy="783990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nb-NO" sz="1000" baseline="-25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nb-NO" sz="1000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3135722" y="814611"/>
            <a:ext cx="756476" cy="783990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nb-NO" sz="1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6" name="Oval 5"/>
          <p:cNvSpPr/>
          <p:nvPr/>
        </p:nvSpPr>
        <p:spPr>
          <a:xfrm>
            <a:off x="4940503" y="800701"/>
            <a:ext cx="757036" cy="783990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nb-NO" sz="1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7" name="Oval 6"/>
          <p:cNvSpPr/>
          <p:nvPr/>
        </p:nvSpPr>
        <p:spPr>
          <a:xfrm>
            <a:off x="6811681" y="850396"/>
            <a:ext cx="757036" cy="783990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nb-NO" sz="1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8" name="Rectangle 7"/>
          <p:cNvSpPr/>
          <p:nvPr/>
        </p:nvSpPr>
        <p:spPr>
          <a:xfrm>
            <a:off x="1135655" y="3401879"/>
            <a:ext cx="1145139" cy="592956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ASPD W1</a:t>
            </a:r>
          </a:p>
        </p:txBody>
      </p:sp>
      <p:sp>
        <p:nvSpPr>
          <p:cNvPr id="9" name="Rectangle 8"/>
          <p:cNvSpPr/>
          <p:nvPr/>
        </p:nvSpPr>
        <p:spPr>
          <a:xfrm>
            <a:off x="3013534" y="3385229"/>
            <a:ext cx="1144579" cy="592956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BPD W1</a:t>
            </a:r>
          </a:p>
        </p:txBody>
      </p:sp>
      <p:sp>
        <p:nvSpPr>
          <p:cNvPr id="10" name="Rectangle 9"/>
          <p:cNvSpPr/>
          <p:nvPr/>
        </p:nvSpPr>
        <p:spPr>
          <a:xfrm>
            <a:off x="4867734" y="3419092"/>
            <a:ext cx="1144579" cy="592956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ASPD W2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877537" y="3436854"/>
            <a:ext cx="1150742" cy="592956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BPD W2</a:t>
            </a:r>
          </a:p>
        </p:txBody>
      </p:sp>
      <p:cxnSp>
        <p:nvCxnSpPr>
          <p:cNvPr id="12" name="Curved Connector 11"/>
          <p:cNvCxnSpPr>
            <a:stCxn id="4" idx="0"/>
            <a:endCxn id="6" idx="0"/>
          </p:cNvCxnSpPr>
          <p:nvPr/>
        </p:nvCxnSpPr>
        <p:spPr>
          <a:xfrm rot="5400000" flipH="1" flipV="1">
            <a:off x="3443536" y="-1044306"/>
            <a:ext cx="30477" cy="3720493"/>
          </a:xfrm>
          <a:prstGeom prst="curvedConnector3">
            <a:avLst>
              <a:gd name="adj1" fmla="val 850074"/>
            </a:avLst>
          </a:prstGeom>
          <a:ln w="1270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urved Connector 12"/>
          <p:cNvCxnSpPr>
            <a:stCxn id="5" idx="0"/>
            <a:endCxn id="7" idx="0"/>
          </p:cNvCxnSpPr>
          <p:nvPr/>
        </p:nvCxnSpPr>
        <p:spPr>
          <a:xfrm rot="16200000" flipH="1">
            <a:off x="5334186" y="-1005616"/>
            <a:ext cx="35785" cy="3676239"/>
          </a:xfrm>
          <a:prstGeom prst="curvedConnector3">
            <a:avLst>
              <a:gd name="adj1" fmla="val -638815"/>
            </a:avLst>
          </a:prstGeom>
          <a:ln w="1270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>
            <a:spLocks noChangeAspect="1"/>
          </p:cNvSpPr>
          <p:nvPr/>
        </p:nvSpPr>
        <p:spPr>
          <a:xfrm>
            <a:off x="759052" y="5024230"/>
            <a:ext cx="606189" cy="620919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nb-NO" sz="1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s1</a:t>
            </a:r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2022725" y="5032507"/>
            <a:ext cx="603387" cy="627191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nb-NO" sz="1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s1</a:t>
            </a:r>
          </a:p>
        </p:txBody>
      </p:sp>
      <p:cxnSp>
        <p:nvCxnSpPr>
          <p:cNvPr id="16" name="Straight Arrow Connector 15"/>
          <p:cNvCxnSpPr>
            <a:stCxn id="50" idx="0"/>
            <a:endCxn id="8" idx="2"/>
          </p:cNvCxnSpPr>
          <p:nvPr/>
        </p:nvCxnSpPr>
        <p:spPr>
          <a:xfrm flipV="1">
            <a:off x="1699977" y="3994834"/>
            <a:ext cx="8248" cy="1054242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5" idx="0"/>
            <a:endCxn id="8" idx="2"/>
          </p:cNvCxnSpPr>
          <p:nvPr/>
        </p:nvCxnSpPr>
        <p:spPr>
          <a:xfrm flipH="1" flipV="1">
            <a:off x="1708224" y="3994834"/>
            <a:ext cx="615074" cy="1037672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60" idx="0"/>
            <a:endCxn id="9" idx="2"/>
          </p:cNvCxnSpPr>
          <p:nvPr/>
        </p:nvCxnSpPr>
        <p:spPr>
          <a:xfrm flipV="1">
            <a:off x="2972827" y="3978185"/>
            <a:ext cx="612716" cy="1064530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9" idx="0"/>
            <a:endCxn id="9" idx="2"/>
          </p:cNvCxnSpPr>
          <p:nvPr/>
        </p:nvCxnSpPr>
        <p:spPr>
          <a:xfrm flipH="1" flipV="1">
            <a:off x="3585543" y="3978185"/>
            <a:ext cx="649840" cy="1056242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63" idx="0"/>
            <a:endCxn id="10" idx="2"/>
          </p:cNvCxnSpPr>
          <p:nvPr/>
        </p:nvCxnSpPr>
        <p:spPr>
          <a:xfrm flipV="1">
            <a:off x="4837775" y="4012048"/>
            <a:ext cx="602249" cy="1038948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62" idx="0"/>
            <a:endCxn id="10" idx="2"/>
          </p:cNvCxnSpPr>
          <p:nvPr/>
        </p:nvCxnSpPr>
        <p:spPr>
          <a:xfrm flipH="1" flipV="1">
            <a:off x="5440024" y="4012048"/>
            <a:ext cx="770682" cy="1030659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66" idx="0"/>
            <a:endCxn id="11" idx="2"/>
          </p:cNvCxnSpPr>
          <p:nvPr/>
        </p:nvCxnSpPr>
        <p:spPr>
          <a:xfrm flipV="1">
            <a:off x="6864840" y="4029810"/>
            <a:ext cx="588068" cy="1021185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65" idx="0"/>
            <a:endCxn id="11" idx="2"/>
          </p:cNvCxnSpPr>
          <p:nvPr/>
        </p:nvCxnSpPr>
        <p:spPr>
          <a:xfrm flipH="1" flipV="1">
            <a:off x="7452908" y="4029810"/>
            <a:ext cx="676926" cy="1012897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130"/>
          <p:cNvSpPr txBox="1"/>
          <p:nvPr/>
        </p:nvSpPr>
        <p:spPr>
          <a:xfrm>
            <a:off x="2076351" y="124118"/>
            <a:ext cx="851196" cy="352836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 b="0" i="0" kern="12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1.00 (.23,1.00)</a:t>
            </a:r>
            <a:endParaRPr lang="nb-NO" sz="100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2201811" y="1912704"/>
            <a:ext cx="754794" cy="783990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L1</a:t>
            </a:r>
            <a:endParaRPr lang="nb-NO" sz="1000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5976254" y="2006834"/>
            <a:ext cx="762078" cy="783990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L2</a:t>
            </a:r>
            <a:endParaRPr lang="nb-NO" sz="1000" baseline="-25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7" name="Straight Arrow Connector 26"/>
          <p:cNvCxnSpPr>
            <a:stCxn id="5" idx="4"/>
            <a:endCxn id="25" idx="0"/>
          </p:cNvCxnSpPr>
          <p:nvPr/>
        </p:nvCxnSpPr>
        <p:spPr>
          <a:xfrm flipH="1">
            <a:off x="2578088" y="1598601"/>
            <a:ext cx="936151" cy="314104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4" idx="4"/>
            <a:endCxn id="25" idx="0"/>
          </p:cNvCxnSpPr>
          <p:nvPr/>
        </p:nvCxnSpPr>
        <p:spPr>
          <a:xfrm>
            <a:off x="1598527" y="1615168"/>
            <a:ext cx="979560" cy="297537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6" idx="4"/>
            <a:endCxn id="26" idx="0"/>
          </p:cNvCxnSpPr>
          <p:nvPr/>
        </p:nvCxnSpPr>
        <p:spPr>
          <a:xfrm>
            <a:off x="5319021" y="1584691"/>
            <a:ext cx="1038272" cy="422143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7" idx="4"/>
            <a:endCxn id="26" idx="0"/>
          </p:cNvCxnSpPr>
          <p:nvPr/>
        </p:nvCxnSpPr>
        <p:spPr>
          <a:xfrm flipH="1">
            <a:off x="6354773" y="1634383"/>
            <a:ext cx="835426" cy="372451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5" idx="4"/>
            <a:endCxn id="9" idx="0"/>
          </p:cNvCxnSpPr>
          <p:nvPr/>
        </p:nvCxnSpPr>
        <p:spPr>
          <a:xfrm>
            <a:off x="2578088" y="2696693"/>
            <a:ext cx="1007455" cy="688534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5" idx="4"/>
            <a:endCxn id="8" idx="0"/>
          </p:cNvCxnSpPr>
          <p:nvPr/>
        </p:nvCxnSpPr>
        <p:spPr>
          <a:xfrm flipH="1">
            <a:off x="1708224" y="2696693"/>
            <a:ext cx="869864" cy="705185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6" idx="4"/>
            <a:endCxn id="10" idx="0"/>
          </p:cNvCxnSpPr>
          <p:nvPr/>
        </p:nvCxnSpPr>
        <p:spPr>
          <a:xfrm flipH="1">
            <a:off x="5440024" y="2790824"/>
            <a:ext cx="917269" cy="628268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6" idx="4"/>
            <a:endCxn id="11" idx="0"/>
          </p:cNvCxnSpPr>
          <p:nvPr/>
        </p:nvCxnSpPr>
        <p:spPr>
          <a:xfrm>
            <a:off x="6357293" y="2790824"/>
            <a:ext cx="1095615" cy="646030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121"/>
          <p:cNvSpPr txBox="1"/>
          <p:nvPr/>
        </p:nvSpPr>
        <p:spPr>
          <a:xfrm>
            <a:off x="1392170" y="1705435"/>
            <a:ext cx="750325" cy="3484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>
                <a:latin typeface="Arial" panose="020B0604020202020204" pitchFamily="34" charset="0"/>
                <a:cs typeface="Arial" panose="020B0604020202020204" pitchFamily="34" charset="0"/>
              </a:rPr>
              <a:t>.61</a:t>
            </a:r>
          </a:p>
          <a:p>
            <a:pPr algn="ctr"/>
            <a:r>
              <a:rPr lang="nb-NO" sz="1000">
                <a:latin typeface="Arial" panose="020B0604020202020204" pitchFamily="34" charset="0"/>
                <a:cs typeface="Arial" panose="020B0604020202020204" pitchFamily="34" charset="0"/>
              </a:rPr>
              <a:t>(.30,.75)</a:t>
            </a:r>
            <a:endParaRPr lang="nb-NO" sz="100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121"/>
          <p:cNvSpPr txBox="1"/>
          <p:nvPr/>
        </p:nvSpPr>
        <p:spPr>
          <a:xfrm>
            <a:off x="5102304" y="1641344"/>
            <a:ext cx="812242" cy="3484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 b="0" i="0" kern="12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.40 </a:t>
            </a:r>
          </a:p>
          <a:p>
            <a:pPr algn="ctr"/>
            <a:r>
              <a:rPr lang="nb-NO" sz="1000" b="0" i="0" kern="12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(.33, .70)</a:t>
            </a:r>
            <a:endParaRPr lang="nb-NO" sz="100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121"/>
          <p:cNvSpPr txBox="1"/>
          <p:nvPr/>
        </p:nvSpPr>
        <p:spPr>
          <a:xfrm>
            <a:off x="6706179" y="1704257"/>
            <a:ext cx="756595" cy="3484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 b="0" i="0" kern="12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.74 </a:t>
            </a:r>
          </a:p>
          <a:p>
            <a:pPr algn="ctr"/>
            <a:r>
              <a:rPr lang="nb-NO" sz="1000" b="0" i="0" kern="12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(.66 .81)</a:t>
            </a:r>
            <a:endParaRPr lang="nb-NO" sz="100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121"/>
          <p:cNvSpPr txBox="1"/>
          <p:nvPr/>
        </p:nvSpPr>
        <p:spPr>
          <a:xfrm>
            <a:off x="1901085" y="4563202"/>
            <a:ext cx="777230" cy="3484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 b="0" i="0" kern="12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.60 </a:t>
            </a:r>
          </a:p>
          <a:p>
            <a:pPr algn="ctr"/>
            <a:r>
              <a:rPr lang="nb-NO" sz="1000" b="0" i="0" kern="12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(.50,.68)</a:t>
            </a:r>
            <a:endParaRPr lang="nb-NO" sz="100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121"/>
          <p:cNvSpPr txBox="1"/>
          <p:nvPr/>
        </p:nvSpPr>
        <p:spPr>
          <a:xfrm>
            <a:off x="2714030" y="4559757"/>
            <a:ext cx="754433" cy="3484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 b="0" i="0" kern="12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.20 </a:t>
            </a:r>
          </a:p>
          <a:p>
            <a:pPr algn="ctr"/>
            <a:r>
              <a:rPr lang="nb-NO" sz="1000" b="0" i="0" kern="12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(.00 .40)</a:t>
            </a:r>
            <a:endParaRPr lang="nb-NO" sz="100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121"/>
          <p:cNvSpPr txBox="1"/>
          <p:nvPr/>
        </p:nvSpPr>
        <p:spPr>
          <a:xfrm>
            <a:off x="3865760" y="4545279"/>
            <a:ext cx="776217" cy="3484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 b="0" i="0" kern="12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.59 </a:t>
            </a:r>
          </a:p>
          <a:p>
            <a:pPr algn="ctr"/>
            <a:r>
              <a:rPr lang="nb-NO" sz="1000" b="0" i="0" kern="12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(.54 .68)</a:t>
            </a:r>
            <a:endParaRPr lang="nb-NO" sz="100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121"/>
          <p:cNvSpPr txBox="1"/>
          <p:nvPr/>
        </p:nvSpPr>
        <p:spPr>
          <a:xfrm>
            <a:off x="4445556" y="4535671"/>
            <a:ext cx="743307" cy="3484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 b="0" i="0" kern="12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.43 </a:t>
            </a:r>
          </a:p>
          <a:p>
            <a:pPr algn="ctr"/>
            <a:r>
              <a:rPr lang="nb-NO" sz="1000" b="0" i="0" kern="12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(.03 .55)</a:t>
            </a:r>
            <a:endParaRPr lang="nb-NO" sz="100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121"/>
          <p:cNvSpPr txBox="1"/>
          <p:nvPr/>
        </p:nvSpPr>
        <p:spPr>
          <a:xfrm>
            <a:off x="5591362" y="4541962"/>
            <a:ext cx="745521" cy="3484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 b="0" i="0" kern="12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.58 </a:t>
            </a:r>
          </a:p>
          <a:p>
            <a:pPr algn="ctr"/>
            <a:r>
              <a:rPr lang="nb-NO" sz="1000" b="0" i="0" kern="12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(.22,</a:t>
            </a:r>
            <a:r>
              <a:rPr lang="nb-NO" sz="1000" b="0" i="0" kern="1200" baseline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sz="1000" b="0" i="0" kern="12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.68)</a:t>
            </a:r>
            <a:endParaRPr lang="nb-NO" sz="100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121"/>
          <p:cNvSpPr txBox="1"/>
          <p:nvPr/>
        </p:nvSpPr>
        <p:spPr>
          <a:xfrm>
            <a:off x="6418576" y="4551459"/>
            <a:ext cx="756071" cy="3484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 b="0" i="0" kern="12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.00 </a:t>
            </a:r>
          </a:p>
          <a:p>
            <a:pPr algn="ctr"/>
            <a:r>
              <a:rPr lang="nb-NO" sz="1000" b="0" i="0" kern="12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(.00 .43)</a:t>
            </a:r>
            <a:endParaRPr lang="nb-NO" sz="100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121"/>
          <p:cNvSpPr txBox="1"/>
          <p:nvPr/>
        </p:nvSpPr>
        <p:spPr>
          <a:xfrm>
            <a:off x="7510135" y="4517033"/>
            <a:ext cx="824696" cy="3484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 b="0" i="0" kern="12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.63 </a:t>
            </a:r>
          </a:p>
          <a:p>
            <a:pPr algn="ctr"/>
            <a:r>
              <a:rPr lang="nb-NO" sz="1000" b="0" i="0" kern="12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(.49 .72)</a:t>
            </a:r>
            <a:endParaRPr lang="nb-NO" sz="100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130"/>
          <p:cNvSpPr txBox="1"/>
          <p:nvPr/>
        </p:nvSpPr>
        <p:spPr>
          <a:xfrm>
            <a:off x="6694029" y="195904"/>
            <a:ext cx="703274" cy="352836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 b="0" i="0" kern="12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.28 </a:t>
            </a:r>
          </a:p>
          <a:p>
            <a:pPr algn="ctr"/>
            <a:r>
              <a:rPr lang="nb-NO" sz="1000" b="0" i="0" kern="12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(.06,.47)</a:t>
            </a:r>
            <a:endParaRPr lang="nb-NO" sz="100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121"/>
          <p:cNvSpPr txBox="1"/>
          <p:nvPr/>
        </p:nvSpPr>
        <p:spPr>
          <a:xfrm>
            <a:off x="1710359" y="2790825"/>
            <a:ext cx="719854" cy="3484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0.69</a:t>
            </a:r>
          </a:p>
          <a:p>
            <a:pPr algn="ctr"/>
            <a:r>
              <a:rPr lang="nb-NO" sz="100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(.61,.97)</a:t>
            </a:r>
          </a:p>
          <a:p>
            <a:endParaRPr lang="nb-NO" sz="1000" baseline="-250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121"/>
          <p:cNvSpPr txBox="1"/>
          <p:nvPr/>
        </p:nvSpPr>
        <p:spPr>
          <a:xfrm>
            <a:off x="6517652" y="2794420"/>
            <a:ext cx="865124" cy="3484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0.78</a:t>
            </a:r>
          </a:p>
          <a:p>
            <a:pPr algn="ctr"/>
            <a:r>
              <a:rPr lang="nb-NO" sz="100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(.61,</a:t>
            </a:r>
            <a:r>
              <a:rPr lang="nb-NO" sz="1000" baseline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sz="100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.85)</a:t>
            </a:r>
            <a:endParaRPr lang="nb-NO" sz="1000" baseline="-2500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8" name="Curved Connector 47"/>
          <p:cNvCxnSpPr>
            <a:stCxn id="56" idx="0"/>
            <a:endCxn id="57" idx="0"/>
          </p:cNvCxnSpPr>
          <p:nvPr/>
        </p:nvCxnSpPr>
        <p:spPr>
          <a:xfrm rot="5400000" flipH="1" flipV="1">
            <a:off x="4414350" y="-1279002"/>
            <a:ext cx="98797" cy="3781623"/>
          </a:xfrm>
          <a:prstGeom prst="curvedConnector3">
            <a:avLst>
              <a:gd name="adj1" fmla="val 331384"/>
            </a:avLst>
          </a:prstGeom>
          <a:ln w="1270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>
            <a:spLocks noChangeAspect="1"/>
          </p:cNvSpPr>
          <p:nvPr/>
        </p:nvSpPr>
        <p:spPr>
          <a:xfrm>
            <a:off x="1397167" y="5049074"/>
            <a:ext cx="605628" cy="620919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nb-NO" sz="1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s1</a:t>
            </a:r>
          </a:p>
        </p:txBody>
      </p:sp>
      <p:sp>
        <p:nvSpPr>
          <p:cNvPr id="51" name="TextBox 121"/>
          <p:cNvSpPr txBox="1"/>
          <p:nvPr/>
        </p:nvSpPr>
        <p:spPr>
          <a:xfrm>
            <a:off x="644356" y="4593225"/>
            <a:ext cx="857700" cy="34848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 b="0" i="0" kern="12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.40 </a:t>
            </a:r>
          </a:p>
          <a:p>
            <a:pPr algn="ctr"/>
            <a:r>
              <a:rPr lang="nb-NO" sz="1000" b="0" i="0" kern="12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(.22,.50)</a:t>
            </a:r>
            <a:endParaRPr lang="nb-NO" sz="100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Box 121"/>
          <p:cNvSpPr txBox="1"/>
          <p:nvPr/>
        </p:nvSpPr>
        <p:spPr>
          <a:xfrm>
            <a:off x="2200229" y="1431388"/>
            <a:ext cx="748083" cy="3484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 b="0" i="0" kern="12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.32 (.00,.55)</a:t>
            </a:r>
            <a:endParaRPr lang="nb-NO" sz="100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Box 121"/>
          <p:cNvSpPr txBox="1"/>
          <p:nvPr/>
        </p:nvSpPr>
        <p:spPr>
          <a:xfrm>
            <a:off x="2973193" y="1685734"/>
            <a:ext cx="749765" cy="3484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 b="0" i="0" kern="12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.73 </a:t>
            </a:r>
          </a:p>
          <a:p>
            <a:pPr algn="ctr"/>
            <a:r>
              <a:rPr lang="nb-NO" sz="1000" b="0" i="0" kern="12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(.66, .82)</a:t>
            </a:r>
            <a:endParaRPr lang="nb-NO" sz="100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121"/>
          <p:cNvSpPr txBox="1"/>
          <p:nvPr/>
        </p:nvSpPr>
        <p:spPr>
          <a:xfrm>
            <a:off x="5148656" y="2805503"/>
            <a:ext cx="722096" cy="3484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0.69</a:t>
            </a:r>
          </a:p>
          <a:p>
            <a:pPr algn="ctr"/>
            <a:r>
              <a:rPr lang="nb-NO" sz="100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(.61,.97)</a:t>
            </a:r>
          </a:p>
          <a:p>
            <a:endParaRPr lang="nb-NO" sz="1000" baseline="-250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121"/>
          <p:cNvSpPr txBox="1"/>
          <p:nvPr/>
        </p:nvSpPr>
        <p:spPr>
          <a:xfrm>
            <a:off x="2864058" y="2801760"/>
            <a:ext cx="864564" cy="3484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0.78</a:t>
            </a:r>
          </a:p>
          <a:p>
            <a:pPr algn="ctr"/>
            <a:r>
              <a:rPr lang="nb-NO" sz="100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(.61,</a:t>
            </a:r>
            <a:r>
              <a:rPr lang="nb-NO" sz="1000" baseline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sz="100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.85)</a:t>
            </a:r>
            <a:endParaRPr lang="nb-NO" sz="1000" baseline="-2500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Oval 55"/>
          <p:cNvSpPr/>
          <p:nvPr/>
        </p:nvSpPr>
        <p:spPr>
          <a:xfrm>
            <a:off x="2196243" y="661207"/>
            <a:ext cx="753387" cy="783989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nb-NO" sz="1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57" name="Oval 56"/>
          <p:cNvSpPr/>
          <p:nvPr/>
        </p:nvSpPr>
        <p:spPr>
          <a:xfrm>
            <a:off x="5971532" y="562410"/>
            <a:ext cx="766055" cy="783989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nb-NO" sz="1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cxnSp>
        <p:nvCxnSpPr>
          <p:cNvPr id="58" name="Straight Arrow Connector 57"/>
          <p:cNvCxnSpPr>
            <a:stCxn id="14" idx="0"/>
            <a:endCxn id="8" idx="2"/>
          </p:cNvCxnSpPr>
          <p:nvPr/>
        </p:nvCxnSpPr>
        <p:spPr>
          <a:xfrm flipV="1">
            <a:off x="1062147" y="3994835"/>
            <a:ext cx="646078" cy="1029395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>
            <a:spLocks noChangeAspect="1"/>
          </p:cNvSpPr>
          <p:nvPr/>
        </p:nvSpPr>
        <p:spPr>
          <a:xfrm>
            <a:off x="3893879" y="5034424"/>
            <a:ext cx="605829" cy="627191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nb-NO" sz="1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s1</a:t>
            </a:r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2631322" y="5042712"/>
            <a:ext cx="605828" cy="620919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nb-NO" sz="1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s1</a:t>
            </a:r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3269083" y="5050994"/>
            <a:ext cx="604854" cy="620919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nb-NO" sz="1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s1</a:t>
            </a:r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5903407" y="5042707"/>
            <a:ext cx="614598" cy="627191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nb-NO" sz="1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s1</a:t>
            </a:r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4535348" y="5050996"/>
            <a:ext cx="604854" cy="620919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nb-NO" sz="1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s1</a:t>
            </a: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5172135" y="5059278"/>
            <a:ext cx="605828" cy="620919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nb-NO" sz="1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s1</a:t>
            </a:r>
          </a:p>
        </p:txBody>
      </p:sp>
      <p:sp>
        <p:nvSpPr>
          <p:cNvPr id="65" name="Oval 64"/>
          <p:cNvSpPr>
            <a:spLocks noChangeAspect="1"/>
          </p:cNvSpPr>
          <p:nvPr/>
        </p:nvSpPr>
        <p:spPr>
          <a:xfrm>
            <a:off x="7826919" y="5042707"/>
            <a:ext cx="605829" cy="627191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nb-NO" sz="1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s1</a:t>
            </a:r>
          </a:p>
        </p:txBody>
      </p:sp>
      <p:sp>
        <p:nvSpPr>
          <p:cNvPr id="66" name="Oval 65"/>
          <p:cNvSpPr>
            <a:spLocks noChangeAspect="1"/>
          </p:cNvSpPr>
          <p:nvPr/>
        </p:nvSpPr>
        <p:spPr>
          <a:xfrm>
            <a:off x="6561926" y="5050995"/>
            <a:ext cx="605828" cy="620919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nb-NO" sz="1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s1</a:t>
            </a:r>
          </a:p>
        </p:txBody>
      </p:sp>
      <p:sp>
        <p:nvSpPr>
          <p:cNvPr id="67" name="Oval 66"/>
          <p:cNvSpPr>
            <a:spLocks noChangeAspect="1"/>
          </p:cNvSpPr>
          <p:nvPr/>
        </p:nvSpPr>
        <p:spPr>
          <a:xfrm>
            <a:off x="7199687" y="5059277"/>
            <a:ext cx="607290" cy="620919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nb-NO" sz="1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s1</a:t>
            </a:r>
          </a:p>
        </p:txBody>
      </p:sp>
      <p:cxnSp>
        <p:nvCxnSpPr>
          <p:cNvPr id="68" name="Straight Arrow Connector 67"/>
          <p:cNvCxnSpPr>
            <a:stCxn id="67" idx="0"/>
            <a:endCxn id="11" idx="2"/>
          </p:cNvCxnSpPr>
          <p:nvPr/>
        </p:nvCxnSpPr>
        <p:spPr>
          <a:xfrm flipH="1" flipV="1">
            <a:off x="7452908" y="4029810"/>
            <a:ext cx="50424" cy="1029467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64" idx="0"/>
            <a:endCxn id="10" idx="2"/>
          </p:cNvCxnSpPr>
          <p:nvPr/>
        </p:nvCxnSpPr>
        <p:spPr>
          <a:xfrm flipH="1" flipV="1">
            <a:off x="5440024" y="4012048"/>
            <a:ext cx="35025" cy="1047230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61" idx="0"/>
            <a:endCxn id="9" idx="2"/>
          </p:cNvCxnSpPr>
          <p:nvPr/>
        </p:nvCxnSpPr>
        <p:spPr>
          <a:xfrm flipV="1">
            <a:off x="3571230" y="3978182"/>
            <a:ext cx="14301" cy="1072812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57" idx="4"/>
            <a:endCxn id="26" idx="0"/>
          </p:cNvCxnSpPr>
          <p:nvPr/>
        </p:nvCxnSpPr>
        <p:spPr>
          <a:xfrm>
            <a:off x="6350175" y="1346399"/>
            <a:ext cx="13109" cy="660434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56" idx="4"/>
            <a:endCxn id="25" idx="0"/>
          </p:cNvCxnSpPr>
          <p:nvPr/>
        </p:nvCxnSpPr>
        <p:spPr>
          <a:xfrm>
            <a:off x="2570987" y="1445196"/>
            <a:ext cx="6475" cy="467506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121"/>
          <p:cNvSpPr txBox="1"/>
          <p:nvPr/>
        </p:nvSpPr>
        <p:spPr>
          <a:xfrm>
            <a:off x="5958591" y="1410601"/>
            <a:ext cx="745253" cy="3484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 b="0" i="0" kern="12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.54 </a:t>
            </a:r>
          </a:p>
          <a:p>
            <a:pPr algn="ctr"/>
            <a:r>
              <a:rPr lang="nb-NO" sz="1000" b="0" i="0" kern="12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(.29 .70)</a:t>
            </a:r>
            <a:endParaRPr lang="nb-NO" sz="100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TextBox 130"/>
          <p:cNvSpPr txBox="1"/>
          <p:nvPr/>
        </p:nvSpPr>
        <p:spPr>
          <a:xfrm>
            <a:off x="3881797" y="-70250"/>
            <a:ext cx="956702" cy="352837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 b="0" i="0" kern="12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1.00</a:t>
            </a:r>
          </a:p>
          <a:p>
            <a:pPr algn="ctr"/>
            <a:r>
              <a:rPr lang="nb-NO" sz="1000" b="0" i="0" kern="12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(-1.00, 1.00)</a:t>
            </a:r>
            <a:endParaRPr lang="nb-NO" sz="100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TextBox 121"/>
          <p:cNvSpPr txBox="1"/>
          <p:nvPr/>
        </p:nvSpPr>
        <p:spPr>
          <a:xfrm>
            <a:off x="1318804" y="4577070"/>
            <a:ext cx="747094" cy="3484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 b="0" i="0" kern="12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.00 </a:t>
            </a:r>
          </a:p>
          <a:p>
            <a:pPr algn="ctr"/>
            <a:r>
              <a:rPr lang="nb-NO" sz="1000" b="0" i="0" kern="12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(.00, .20)</a:t>
            </a:r>
            <a:endParaRPr lang="nb-NO" sz="100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TextBox 121"/>
          <p:cNvSpPr txBox="1"/>
          <p:nvPr/>
        </p:nvSpPr>
        <p:spPr>
          <a:xfrm>
            <a:off x="3276329" y="4550669"/>
            <a:ext cx="730484" cy="3484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 b="0" i="0" kern="12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.04 </a:t>
            </a:r>
          </a:p>
          <a:p>
            <a:pPr algn="ctr"/>
            <a:r>
              <a:rPr lang="nb-NO" sz="1000" b="0" i="0" kern="12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(.00 .33)</a:t>
            </a:r>
            <a:endParaRPr lang="nb-NO" sz="100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TextBox 121"/>
          <p:cNvSpPr txBox="1"/>
          <p:nvPr/>
        </p:nvSpPr>
        <p:spPr>
          <a:xfrm>
            <a:off x="5011141" y="4540057"/>
            <a:ext cx="744141" cy="3484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 b="0" i="0" kern="12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.00 </a:t>
            </a:r>
          </a:p>
          <a:p>
            <a:pPr algn="ctr"/>
            <a:r>
              <a:rPr lang="nb-NO" sz="1000" b="0" i="0" kern="12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(.00 .37)</a:t>
            </a:r>
            <a:endParaRPr lang="nb-NO" sz="100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TextBox 121"/>
          <p:cNvSpPr txBox="1"/>
          <p:nvPr/>
        </p:nvSpPr>
        <p:spPr>
          <a:xfrm>
            <a:off x="6995729" y="4536433"/>
            <a:ext cx="746744" cy="3484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 b="0" i="0" kern="12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.01 </a:t>
            </a:r>
          </a:p>
          <a:p>
            <a:pPr algn="ctr"/>
            <a:r>
              <a:rPr lang="nb-NO" sz="1000" b="0" i="0" kern="12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(.00 .31)</a:t>
            </a:r>
            <a:endParaRPr lang="nb-NO" sz="100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9" name="Elbow Connector 78"/>
          <p:cNvCxnSpPr>
            <a:stCxn id="14" idx="4"/>
            <a:endCxn id="63" idx="4"/>
          </p:cNvCxnSpPr>
          <p:nvPr/>
        </p:nvCxnSpPr>
        <p:spPr>
          <a:xfrm rot="16200000" flipH="1">
            <a:off x="2936578" y="3770718"/>
            <a:ext cx="26766" cy="3775628"/>
          </a:xfrm>
          <a:prstGeom prst="bentConnector3">
            <a:avLst>
              <a:gd name="adj1" fmla="val 1504147"/>
            </a:avLst>
          </a:prstGeom>
          <a:ln w="1905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Elbow Connector 79"/>
          <p:cNvCxnSpPr>
            <a:stCxn id="50" idx="4"/>
            <a:endCxn id="64" idx="4"/>
          </p:cNvCxnSpPr>
          <p:nvPr/>
        </p:nvCxnSpPr>
        <p:spPr>
          <a:xfrm rot="16200000" flipH="1">
            <a:off x="3582413" y="3787561"/>
            <a:ext cx="10204" cy="3775068"/>
          </a:xfrm>
          <a:prstGeom prst="bentConnector3">
            <a:avLst>
              <a:gd name="adj1" fmla="val 5681762"/>
            </a:avLst>
          </a:prstGeom>
          <a:ln w="1905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Elbow Connector 80"/>
          <p:cNvCxnSpPr>
            <a:stCxn id="15" idx="4"/>
            <a:endCxn id="62" idx="4"/>
          </p:cNvCxnSpPr>
          <p:nvPr/>
        </p:nvCxnSpPr>
        <p:spPr>
          <a:xfrm rot="16200000" flipH="1">
            <a:off x="4262462" y="3721654"/>
            <a:ext cx="10200" cy="3886287"/>
          </a:xfrm>
          <a:prstGeom prst="bentConnector3">
            <a:avLst>
              <a:gd name="adj1" fmla="val 7583314"/>
            </a:avLst>
          </a:prstGeom>
          <a:ln w="1905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Elbow Connector 81"/>
          <p:cNvCxnSpPr>
            <a:stCxn id="60" idx="4"/>
            <a:endCxn id="66" idx="4"/>
          </p:cNvCxnSpPr>
          <p:nvPr/>
        </p:nvCxnSpPr>
        <p:spPr>
          <a:xfrm rot="16200000" flipH="1">
            <a:off x="4895397" y="3702470"/>
            <a:ext cx="8283" cy="3930604"/>
          </a:xfrm>
          <a:prstGeom prst="bentConnector3">
            <a:avLst>
              <a:gd name="adj1" fmla="val 8286056"/>
            </a:avLst>
          </a:prstGeom>
          <a:ln w="1905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82"/>
          <p:cNvCxnSpPr>
            <a:stCxn id="59" idx="4"/>
            <a:endCxn id="65" idx="4"/>
          </p:cNvCxnSpPr>
          <p:nvPr/>
        </p:nvCxnSpPr>
        <p:spPr>
          <a:xfrm rot="16200000" flipH="1">
            <a:off x="6159173" y="3699236"/>
            <a:ext cx="8283" cy="3933040"/>
          </a:xfrm>
          <a:prstGeom prst="bentConnector3">
            <a:avLst>
              <a:gd name="adj1" fmla="val 3608306"/>
            </a:avLst>
          </a:prstGeom>
          <a:ln w="1905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Elbow Connector 83"/>
          <p:cNvCxnSpPr>
            <a:stCxn id="61" idx="4"/>
            <a:endCxn id="67" idx="4"/>
          </p:cNvCxnSpPr>
          <p:nvPr/>
        </p:nvCxnSpPr>
        <p:spPr>
          <a:xfrm rot="16200000" flipH="1">
            <a:off x="5533280" y="3710143"/>
            <a:ext cx="8283" cy="3931822"/>
          </a:xfrm>
          <a:prstGeom prst="bentConnector3">
            <a:avLst>
              <a:gd name="adj1" fmla="val 5853628"/>
            </a:avLst>
          </a:prstGeom>
          <a:ln w="1905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121"/>
          <p:cNvSpPr txBox="1"/>
          <p:nvPr/>
        </p:nvSpPr>
        <p:spPr>
          <a:xfrm>
            <a:off x="6080278" y="6356830"/>
            <a:ext cx="869936" cy="3484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0.86</a:t>
            </a:r>
          </a:p>
          <a:p>
            <a:pPr algn="ctr"/>
            <a:r>
              <a:rPr lang="nb-NO" sz="1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(0.0,</a:t>
            </a:r>
            <a:r>
              <a:rPr lang="nb-NO" sz="1000" baseline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sz="1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1.0)</a:t>
            </a:r>
            <a:endParaRPr lang="nb-NO" sz="1000" baseline="-250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TextBox 121"/>
          <p:cNvSpPr txBox="1"/>
          <p:nvPr/>
        </p:nvSpPr>
        <p:spPr>
          <a:xfrm>
            <a:off x="835004" y="6064663"/>
            <a:ext cx="866920" cy="3484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1.0</a:t>
            </a:r>
          </a:p>
          <a:p>
            <a:pPr algn="ctr"/>
            <a:r>
              <a:rPr lang="nb-NO" sz="1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(0.0,</a:t>
            </a:r>
            <a:r>
              <a:rPr lang="nb-NO" sz="1000" baseline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sz="1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1.0)</a:t>
            </a:r>
            <a:endParaRPr lang="nb-NO" sz="1000" baseline="-250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TextBox 121"/>
          <p:cNvSpPr txBox="1"/>
          <p:nvPr/>
        </p:nvSpPr>
        <p:spPr>
          <a:xfrm>
            <a:off x="1468272" y="6251680"/>
            <a:ext cx="865626" cy="3484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0.85</a:t>
            </a:r>
          </a:p>
          <a:p>
            <a:pPr algn="ctr"/>
            <a:r>
              <a:rPr lang="nb-NO" sz="1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(0.0,</a:t>
            </a:r>
            <a:r>
              <a:rPr lang="nb-NO" sz="1000" baseline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sz="1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1.0)</a:t>
            </a:r>
            <a:endParaRPr lang="nb-NO" sz="1000" baseline="-250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TextBox 121"/>
          <p:cNvSpPr txBox="1"/>
          <p:nvPr/>
        </p:nvSpPr>
        <p:spPr>
          <a:xfrm>
            <a:off x="2269916" y="6425903"/>
            <a:ext cx="865626" cy="3484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0.34</a:t>
            </a:r>
          </a:p>
          <a:p>
            <a:pPr algn="ctr"/>
            <a:r>
              <a:rPr lang="nb-NO" sz="1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(.10,</a:t>
            </a:r>
            <a:r>
              <a:rPr lang="nb-NO" sz="1000" baseline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.50</a:t>
            </a:r>
            <a:r>
              <a:rPr lang="nb-NO" sz="1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nb-NO" sz="1000" baseline="-250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TextBox 121"/>
          <p:cNvSpPr txBox="1"/>
          <p:nvPr/>
        </p:nvSpPr>
        <p:spPr>
          <a:xfrm>
            <a:off x="6847358" y="6171065"/>
            <a:ext cx="865626" cy="3484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0.94</a:t>
            </a:r>
          </a:p>
          <a:p>
            <a:pPr algn="ctr"/>
            <a:r>
              <a:rPr lang="nb-NO" sz="1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(0.0,</a:t>
            </a:r>
            <a:r>
              <a:rPr lang="nb-NO" sz="1000" baseline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sz="1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1.0)</a:t>
            </a:r>
            <a:endParaRPr lang="nb-NO" sz="1000" baseline="-250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TextBox 121"/>
          <p:cNvSpPr txBox="1"/>
          <p:nvPr/>
        </p:nvSpPr>
        <p:spPr>
          <a:xfrm>
            <a:off x="7489670" y="5974845"/>
            <a:ext cx="865626" cy="3484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0.18</a:t>
            </a:r>
          </a:p>
          <a:p>
            <a:pPr algn="ctr"/>
            <a:r>
              <a:rPr lang="nb-NO" sz="1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(.11,</a:t>
            </a:r>
            <a:r>
              <a:rPr lang="nb-NO" sz="1000" baseline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sz="1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.34)</a:t>
            </a:r>
            <a:endParaRPr lang="nb-NO" sz="1000" baseline="-250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287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247</Words>
  <Application>Microsoft Office PowerPoint</Application>
  <PresentationFormat>Skjermfremvisning (4:3)</PresentationFormat>
  <Paragraphs>84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Office Theme</vt:lpstr>
      <vt:lpstr>PowerPoint-presentasjon</vt:lpstr>
    </vt:vector>
  </TitlesOfParts>
  <Company>Universitetet i Oslo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Nikolai Olavi Czajkowski</dc:creator>
  <cp:lastModifiedBy>Reichborn-Kjennerud, Ted</cp:lastModifiedBy>
  <cp:revision>5</cp:revision>
  <dcterms:created xsi:type="dcterms:W3CDTF">2015-04-24T12:15:49Z</dcterms:created>
  <dcterms:modified xsi:type="dcterms:W3CDTF">2015-04-24T14:15:37Z</dcterms:modified>
</cp:coreProperties>
</file>