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-3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404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4653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9794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290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890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435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788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0164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59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504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7255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9D372-BBCC-4271-A5A8-B7CFDA134B55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BD87F-EE3D-4C4E-8CC3-533BC63CEE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895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86774"/>
            <a:ext cx="9144000" cy="1963265"/>
          </a:xfrm>
        </p:spPr>
        <p:txBody>
          <a:bodyPr>
            <a:normAutofit/>
          </a:bodyPr>
          <a:lstStyle/>
          <a:p>
            <a:r>
              <a:rPr lang="en-US" sz="3000" dirty="0"/>
              <a:t>Control for the difference in the number of trials removed between ADHD and healthy subjects based on behavior. Figures attached </a:t>
            </a:r>
            <a:r>
              <a:rPr lang="en-US" sz="3000"/>
              <a:t>to </a:t>
            </a:r>
            <a:r>
              <a:rPr lang="en-US" sz="3000" smtClean="0"/>
              <a:t>Comment #9 </a:t>
            </a:r>
            <a:r>
              <a:rPr lang="en-US" sz="3000" dirty="0"/>
              <a:t>by </a:t>
            </a:r>
            <a:r>
              <a:rPr lang="en-US" sz="3000" dirty="0" smtClean="0"/>
              <a:t>Reviewer </a:t>
            </a:r>
            <a:r>
              <a:rPr lang="en-US" sz="3000" dirty="0"/>
              <a:t>#2.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03596"/>
            <a:ext cx="9144000" cy="1655762"/>
          </a:xfrm>
        </p:spPr>
        <p:txBody>
          <a:bodyPr>
            <a:normAutofit/>
          </a:bodyPr>
          <a:lstStyle/>
          <a:p>
            <a:r>
              <a:rPr lang="en-US" sz="2000" dirty="0"/>
              <a:t>An average of 3.6 </a:t>
            </a:r>
            <a:r>
              <a:rPr lang="en-US" sz="2000" dirty="0" err="1"/>
              <a:t>NoGo</a:t>
            </a:r>
            <a:r>
              <a:rPr lang="en-US" sz="2000" dirty="0"/>
              <a:t> trials were removed, in a random manner, before re-calculating ERPs.</a:t>
            </a:r>
          </a:p>
          <a:p>
            <a:r>
              <a:rPr lang="en-US" sz="2000" dirty="0"/>
              <a:t>Presented here: the four healthy subjects showing the </a:t>
            </a:r>
            <a:r>
              <a:rPr lang="en-US" sz="2000" u="sng" dirty="0"/>
              <a:t>biggest</a:t>
            </a:r>
            <a:r>
              <a:rPr lang="en-US" sz="2000" dirty="0"/>
              <a:t> differences between original and controlled ERP.</a:t>
            </a:r>
          </a:p>
        </p:txBody>
      </p:sp>
    </p:spTree>
    <p:extLst>
      <p:ext uri="{BB962C8B-B14F-4D97-AF65-F5344CB8AC3E}">
        <p14:creationId xmlns="" xmlns:p14="http://schemas.microsoft.com/office/powerpoint/2010/main" val="42681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59" y="820962"/>
            <a:ext cx="7682927" cy="57600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06603" y="1268964"/>
            <a:ext cx="1527467" cy="2323190"/>
            <a:chOff x="170701" y="1054359"/>
            <a:chExt cx="1527467" cy="2323190"/>
          </a:xfrm>
        </p:grpSpPr>
        <p:grpSp>
          <p:nvGrpSpPr>
            <p:cNvPr id="10" name="Group 9"/>
            <p:cNvGrpSpPr/>
            <p:nvPr/>
          </p:nvGrpSpPr>
          <p:grpSpPr>
            <a:xfrm>
              <a:off x="533627" y="1054359"/>
              <a:ext cx="1164541" cy="1931437"/>
              <a:chOff x="533627" y="1054359"/>
              <a:chExt cx="1164541" cy="1931437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533627" y="2976664"/>
                <a:ext cx="1164541" cy="9132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V="1">
                <a:off x="541172" y="1054359"/>
                <a:ext cx="18661" cy="1912776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685221" y="3069772"/>
              <a:ext cx="9236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Time (</a:t>
              </a:r>
              <a:r>
                <a:rPr lang="en-US" sz="1400" b="1" dirty="0" err="1"/>
                <a:t>ms</a:t>
              </a:r>
              <a:r>
                <a:rPr lang="en-US" sz="1400" b="1" dirty="0"/>
                <a:t>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46308" y="1856858"/>
              <a:ext cx="5565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/>
                <a:t>micV</a:t>
              </a:r>
              <a:endParaRPr lang="en-US" sz="1400" b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591472" y="3284377"/>
            <a:ext cx="1954933" cy="679846"/>
            <a:chOff x="9990306" y="1107381"/>
            <a:chExt cx="1954933" cy="679846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9990306" y="1268964"/>
              <a:ext cx="60311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9996789" y="1625645"/>
              <a:ext cx="603115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 flipH="1">
              <a:off x="10599904" y="1107381"/>
              <a:ext cx="13388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Original ERP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flipH="1">
              <a:off x="10606388" y="1464062"/>
              <a:ext cx="13388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Modified ERP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360584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00" y="820800"/>
            <a:ext cx="7682927" cy="5760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06603" y="1268964"/>
            <a:ext cx="1527467" cy="2323190"/>
            <a:chOff x="170701" y="1054359"/>
            <a:chExt cx="1527467" cy="2323190"/>
          </a:xfrm>
        </p:grpSpPr>
        <p:grpSp>
          <p:nvGrpSpPr>
            <p:cNvPr id="7" name="Group 6"/>
            <p:cNvGrpSpPr/>
            <p:nvPr/>
          </p:nvGrpSpPr>
          <p:grpSpPr>
            <a:xfrm>
              <a:off x="533627" y="1054359"/>
              <a:ext cx="1164541" cy="1931437"/>
              <a:chOff x="533627" y="1054359"/>
              <a:chExt cx="1164541" cy="1931437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533627" y="2976664"/>
                <a:ext cx="1164541" cy="9132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541172" y="1054359"/>
                <a:ext cx="18661" cy="1912776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/>
            <p:cNvSpPr txBox="1"/>
            <p:nvPr/>
          </p:nvSpPr>
          <p:spPr>
            <a:xfrm>
              <a:off x="685221" y="3069772"/>
              <a:ext cx="9236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Time (</a:t>
              </a:r>
              <a:r>
                <a:rPr lang="en-US" sz="1400" b="1" dirty="0" err="1"/>
                <a:t>ms</a:t>
              </a:r>
              <a:r>
                <a:rPr lang="en-US" sz="1400" b="1" dirty="0"/>
                <a:t>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46308" y="1856858"/>
              <a:ext cx="5565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/>
                <a:t>micV</a:t>
              </a:r>
              <a:endParaRPr lang="en-US" sz="14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591472" y="3284377"/>
            <a:ext cx="1954933" cy="679846"/>
            <a:chOff x="9990306" y="1107381"/>
            <a:chExt cx="1954933" cy="67984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9990306" y="1268964"/>
              <a:ext cx="60311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9996789" y="1625645"/>
              <a:ext cx="603115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 flipH="1">
              <a:off x="10599904" y="1107381"/>
              <a:ext cx="13388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Original ERP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 flipH="1">
              <a:off x="10606388" y="1464062"/>
              <a:ext cx="13388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Modified ERP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341406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00" y="820800"/>
            <a:ext cx="7682927" cy="57600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06603" y="1268964"/>
            <a:ext cx="1527467" cy="2323190"/>
            <a:chOff x="170701" y="1054359"/>
            <a:chExt cx="1527467" cy="2323190"/>
          </a:xfrm>
        </p:grpSpPr>
        <p:grpSp>
          <p:nvGrpSpPr>
            <p:cNvPr id="6" name="Group 5"/>
            <p:cNvGrpSpPr/>
            <p:nvPr/>
          </p:nvGrpSpPr>
          <p:grpSpPr>
            <a:xfrm>
              <a:off x="533627" y="1054359"/>
              <a:ext cx="1164541" cy="1931437"/>
              <a:chOff x="533627" y="1054359"/>
              <a:chExt cx="1164541" cy="1931437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533627" y="2976664"/>
                <a:ext cx="1164541" cy="9132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V="1">
                <a:off x="541172" y="1054359"/>
                <a:ext cx="18661" cy="1912776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685221" y="3069772"/>
              <a:ext cx="9236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Time (</a:t>
              </a:r>
              <a:r>
                <a:rPr lang="en-US" sz="1400" b="1" dirty="0" err="1"/>
                <a:t>ms</a:t>
              </a:r>
              <a:r>
                <a:rPr lang="en-US" sz="1400" b="1" dirty="0"/>
                <a:t>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6308" y="1856858"/>
              <a:ext cx="5565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/>
                <a:t>micV</a:t>
              </a:r>
              <a:endParaRPr lang="en-US" sz="1400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591472" y="3284377"/>
            <a:ext cx="1954933" cy="679846"/>
            <a:chOff x="9990306" y="1107381"/>
            <a:chExt cx="1954933" cy="679846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9990306" y="1268964"/>
              <a:ext cx="60311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9996789" y="1625645"/>
              <a:ext cx="603115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flipH="1">
              <a:off x="10599904" y="1107381"/>
              <a:ext cx="13388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Original ERP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flipH="1">
              <a:off x="10606388" y="1464062"/>
              <a:ext cx="13388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Modified ERP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03542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00" y="820800"/>
            <a:ext cx="7682927" cy="57600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06603" y="1268964"/>
            <a:ext cx="1527467" cy="2323190"/>
            <a:chOff x="170701" y="1054359"/>
            <a:chExt cx="1527467" cy="2323190"/>
          </a:xfrm>
        </p:grpSpPr>
        <p:grpSp>
          <p:nvGrpSpPr>
            <p:cNvPr id="6" name="Group 5"/>
            <p:cNvGrpSpPr/>
            <p:nvPr/>
          </p:nvGrpSpPr>
          <p:grpSpPr>
            <a:xfrm>
              <a:off x="533627" y="1054359"/>
              <a:ext cx="1164541" cy="1931437"/>
              <a:chOff x="533627" y="1054359"/>
              <a:chExt cx="1164541" cy="1931437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533627" y="2976664"/>
                <a:ext cx="1164541" cy="9132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V="1">
                <a:off x="541172" y="1054359"/>
                <a:ext cx="18661" cy="1912776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685221" y="3069772"/>
              <a:ext cx="9236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Time (</a:t>
              </a:r>
              <a:r>
                <a:rPr lang="en-US" sz="1400" b="1" dirty="0" err="1"/>
                <a:t>ms</a:t>
              </a:r>
              <a:r>
                <a:rPr lang="en-US" sz="1400" b="1" dirty="0"/>
                <a:t>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6308" y="1856858"/>
              <a:ext cx="5565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/>
                <a:t>micV</a:t>
              </a:r>
              <a:endParaRPr lang="en-US" sz="1400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591472" y="3284377"/>
            <a:ext cx="1954933" cy="679846"/>
            <a:chOff x="9990306" y="1107381"/>
            <a:chExt cx="1954933" cy="679846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9990306" y="1268964"/>
              <a:ext cx="60311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9996789" y="1625645"/>
              <a:ext cx="603115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flipH="1">
              <a:off x="10599904" y="1107381"/>
              <a:ext cx="13388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Original ERP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flipH="1">
              <a:off x="10606388" y="1464062"/>
              <a:ext cx="13388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Modified ERP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871235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101</Words>
  <Application>Microsoft Office PowerPoint</Application>
  <PresentationFormat>Custom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Control for the difference in the number of trials removed between ADHD and healthy subjects based on behavior. Figures attached to Comment #9 by Reviewer #2.  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Boaz Sadeh</dc:creator>
  <cp:lastModifiedBy>Partners Information Systems</cp:lastModifiedBy>
  <cp:revision>12</cp:revision>
  <dcterms:created xsi:type="dcterms:W3CDTF">2016-09-07T08:54:35Z</dcterms:created>
  <dcterms:modified xsi:type="dcterms:W3CDTF">2016-10-18T19:17:59Z</dcterms:modified>
</cp:coreProperties>
</file>