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2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76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89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97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34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18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79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36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32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413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96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6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2228B-B1C8-4375-B1E3-9A2083B3CAB6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5DC1F-6CB7-4C83-B776-04F138CA1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" y="0"/>
            <a:ext cx="4565460" cy="3645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27" y="0"/>
            <a:ext cx="4594773" cy="36450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266687"/>
            <a:ext cx="611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endParaRPr lang="en-GB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380290"/>
            <a:ext cx="611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endParaRPr lang="en-GB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450" y="42937"/>
            <a:ext cx="5854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en-GB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098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Lim, Lena</cp:lastModifiedBy>
  <cp:revision>3</cp:revision>
  <dcterms:created xsi:type="dcterms:W3CDTF">2016-03-15T22:21:12Z</dcterms:created>
  <dcterms:modified xsi:type="dcterms:W3CDTF">2017-07-21T16:25:19Z</dcterms:modified>
</cp:coreProperties>
</file>