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2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62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82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15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552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1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5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9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25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4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02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BF6FE-CDD0-4233-AD91-72AE7264CA15}" type="datetimeFigureOut">
              <a:rPr lang="en-GB" smtClean="0"/>
              <a:t>21/07/2017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8CA52-F1F9-439E-81B8-A116F3CB9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28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8"/>
            <a:ext cx="6228184" cy="465348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05064"/>
            <a:ext cx="1285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47141"/>
            <a:ext cx="11876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endParaRPr lang="en-GB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04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Lim, Lena</cp:lastModifiedBy>
  <cp:revision>8</cp:revision>
  <dcterms:created xsi:type="dcterms:W3CDTF">2016-03-15T22:24:12Z</dcterms:created>
  <dcterms:modified xsi:type="dcterms:W3CDTF">2017-07-21T16:58:42Z</dcterms:modified>
</cp:coreProperties>
</file>