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27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962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666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951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3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246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61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88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46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70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940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559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492C0-FAEC-434E-9A8F-DF0CCEDB055D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369BA-5154-402D-91D7-F85257595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48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1" cy="35730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5730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6707" y="388953"/>
            <a:ext cx="611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endParaRPr lang="en-GB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1" y="388953"/>
            <a:ext cx="611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B)</a:t>
            </a:r>
            <a:endParaRPr lang="en-GB" sz="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53135"/>
            <a:ext cx="10885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3</a:t>
            </a:r>
          </a:p>
        </p:txBody>
      </p:sp>
    </p:spTree>
    <p:extLst>
      <p:ext uri="{BB962C8B-B14F-4D97-AF65-F5344CB8AC3E}">
        <p14:creationId xmlns:p14="http://schemas.microsoft.com/office/powerpoint/2010/main" val="3853137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Lim, Lena</cp:lastModifiedBy>
  <cp:revision>6</cp:revision>
  <dcterms:created xsi:type="dcterms:W3CDTF">2016-03-15T22:05:55Z</dcterms:created>
  <dcterms:modified xsi:type="dcterms:W3CDTF">2017-07-21T16:27:30Z</dcterms:modified>
</cp:coreProperties>
</file>