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01" r:id="rId2"/>
    <p:sldId id="302" r:id="rId3"/>
    <p:sldId id="303" r:id="rId4"/>
    <p:sldId id="304" r:id="rId5"/>
    <p:sldId id="305" r:id="rId6"/>
    <p:sldId id="306" r:id="rId7"/>
    <p:sldId id="307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1" autoAdjust="0"/>
    <p:restoredTop sz="82775" autoAdjust="0"/>
  </p:normalViewPr>
  <p:slideViewPr>
    <p:cSldViewPr>
      <p:cViewPr varScale="1">
        <p:scale>
          <a:sx n="96" d="100"/>
          <a:sy n="96" d="100"/>
        </p:scale>
        <p:origin x="207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8BCF8-6834-4B6F-9825-9ECAC7A06188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2852B-A0DD-4D07-A378-423023A22E1B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3656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57A66-7511-3F4E-9C3B-2D1D401C2F0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36CF1-2FC9-6B4B-B81B-2CAB384A5C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072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36CF1-2FC9-6B4B-B81B-2CAB384A5C9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7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27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30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11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4649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5035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905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756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615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098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634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381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E4D5D-A009-4112-8E47-369B5F174CB4}" type="datetimeFigureOut">
              <a:rPr lang="el-GR" smtClean="0"/>
              <a:pPr/>
              <a:t>3/10/2016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0305D-AB9F-4B6D-90C8-2A0CE69F55D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370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4080" y="1772816"/>
            <a:ext cx="3610604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NMA on PTSD</a:t>
            </a:r>
          </a:p>
          <a:p>
            <a:pPr algn="ctr"/>
            <a:endParaRPr lang="en-GB" sz="2800" b="1" dirty="0" smtClean="0"/>
          </a:p>
          <a:p>
            <a:pPr algn="ctr"/>
            <a:endParaRPr lang="en-GB" sz="2800" b="1" dirty="0"/>
          </a:p>
          <a:p>
            <a:pPr algn="ctr"/>
            <a:r>
              <a:rPr lang="en-GB" sz="2800" b="1" dirty="0" smtClean="0"/>
              <a:t>Appendix 12</a:t>
            </a:r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sz="2400" dirty="0" smtClean="0"/>
              <a:t>Rankings and SUCRA values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8817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0567" y="109662"/>
            <a:ext cx="7731833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Relative ranking of treatments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Tables and Figures show the SUCRAs for the primary and the secondary outcomes. </a:t>
            </a:r>
            <a:endParaRPr kumimoji="0" lang="en-GB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Table 1: 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SUCRA </a:t>
            </a: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values for the four outcomes.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872572"/>
              </p:ext>
            </p:extLst>
          </p:nvPr>
        </p:nvGraphicFramePr>
        <p:xfrm>
          <a:off x="408846" y="1483568"/>
          <a:ext cx="8051586" cy="5257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67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50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56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1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Treatment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Change in symptoms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Any-cause dropouts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 rate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Adverse events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Phenelzine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93.8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96.3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77.5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89.1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Mirtazapine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84.1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51.5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70.7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51.6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Desipramine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75.6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83.2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Olanzapine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74.2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36.8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64.0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26.5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Brofaromine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69.3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44.7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87.3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Paroxetine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67.6 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50.0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49.4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Venlafaxine ER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59.9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60.5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45.5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60.0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Amitriptyline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59.1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41.6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21.1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Fluoxetine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57.3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66.3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40.2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70.4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Imipramine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51.4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71.7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73.7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63.5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Topiramate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54.9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23.5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66.0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32.4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Risperidone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54.3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20.1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86.4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32.5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Nefazodone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49.4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31.2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22.9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30.0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Sertraline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48.8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37.1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44.0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44.7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NK1R antagonist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45.9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34.9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34.5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43.9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Guanfacine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38.5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21.8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28.9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Tiagabine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26.8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74.1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17.8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69.3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Bupropion SR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25.4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37.3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Placebo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21.7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46.1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14.3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72.6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Prazosin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42.7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54.8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Divalproex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15.4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42.1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23.5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Citalopram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8.2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Lamotrigine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90.6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51.5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364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332656"/>
            <a:ext cx="5216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ea typeface="Calibri" pitchFamily="34" charset="0"/>
                <a:cs typeface="Times New Roman" pitchFamily="18" charset="0"/>
              </a:rPr>
              <a:t>Table </a:t>
            </a:r>
            <a:r>
              <a:rPr lang="en-US" altLang="en-US" sz="1200" dirty="0" smtClean="0">
                <a:ea typeface="Calibri" pitchFamily="34" charset="0"/>
                <a:cs typeface="Times New Roman" pitchFamily="18" charset="0"/>
              </a:rPr>
              <a:t>2 </a:t>
            </a:r>
            <a:r>
              <a:rPr lang="en-US" altLang="en-US" sz="1200" dirty="0">
                <a:ea typeface="Calibri" pitchFamily="34" charset="0"/>
                <a:cs typeface="Times New Roman" pitchFamily="18" charset="0"/>
              </a:rPr>
              <a:t>gives the mean ranks for each possible treatment for the four outcomes.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ea typeface="Calibri" pitchFamily="34" charset="0"/>
                <a:cs typeface="Times New Roman" pitchFamily="18" charset="0"/>
              </a:rPr>
              <a:t/>
            </a:r>
            <a:br>
              <a:rPr lang="en-US" altLang="en-US" sz="1200" dirty="0">
                <a:ea typeface="Calibri" pitchFamily="34" charset="0"/>
                <a:cs typeface="Times New Roman" pitchFamily="18" charset="0"/>
              </a:rPr>
            </a:br>
            <a:endParaRPr lang="en-GB" altLang="en-US" sz="1200" dirty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ea typeface="Calibri" pitchFamily="34" charset="0"/>
                <a:cs typeface="Times New Roman" pitchFamily="18" charset="0"/>
              </a:rPr>
              <a:t>Table </a:t>
            </a:r>
            <a:r>
              <a:rPr lang="en-US" altLang="en-US" sz="1200" b="1" dirty="0" smtClean="0">
                <a:ea typeface="Calibri" pitchFamily="34" charset="0"/>
                <a:cs typeface="Times New Roman" pitchFamily="18" charset="0"/>
              </a:rPr>
              <a:t>2: </a:t>
            </a:r>
            <a:r>
              <a:rPr lang="en-US" altLang="en-US" sz="1200" dirty="0">
                <a:ea typeface="Calibri" pitchFamily="34" charset="0"/>
                <a:cs typeface="Times New Roman" pitchFamily="18" charset="0"/>
              </a:rPr>
              <a:t>Mean ranks for the four outcomes</a:t>
            </a:r>
            <a:endParaRPr lang="en-GB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118740"/>
              </p:ext>
            </p:extLst>
          </p:nvPr>
        </p:nvGraphicFramePr>
        <p:xfrm>
          <a:off x="408846" y="1483568"/>
          <a:ext cx="8051586" cy="5257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67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50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56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1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Treatment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Change in symptoms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Any-cause dropouts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 rate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Adverse events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Phenelzine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Mirtazapine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11.7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5.4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9.7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Desipramine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6.1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Olanzapine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6.4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14.9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14.2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Brofaromine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7.4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Paroxetine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7.8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12.0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10.4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Venlafaxine ER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9.7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9.2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Amitriptyline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16.6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15.2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Fluoxetine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 10.0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8.4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10.0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Imipramine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11.2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7.2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4.9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7.6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Topiramate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10.5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17.8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6.1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Risperidone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18.6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Nefazodone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11.6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16.1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12.6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Sertraline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11.8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14.8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9.4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11.0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NK1R antagonist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15.3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10.8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11.1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Guanfacine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13.9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18.2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Tiagabine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16.4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13.3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6.5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Bupropion SR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16.7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14.8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Placebo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17.4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12.9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13.9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5.9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Prazosin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18.2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9.1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Divalproex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18.8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13.7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14.8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Citalopram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20.3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10.1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4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Lamotrigine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8.3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2" marR="62702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33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3601" y="188640"/>
            <a:ext cx="8399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1: </a:t>
            </a:r>
            <a:r>
              <a:rPr lang="en-US" sz="1200" dirty="0" smtClean="0"/>
              <a:t>Plots of the surface under the cumulative ranking curves (SUCRAs) for all treatments for the ‘Change in symptoms’ outcome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7626" y="855786"/>
            <a:ext cx="8964488" cy="5597550"/>
            <a:chOff x="395537" y="639763"/>
            <a:chExt cx="8291264" cy="5264150"/>
          </a:xfrm>
        </p:grpSpPr>
        <p:sp>
          <p:nvSpPr>
            <p:cNvPr id="2304" name="Rectangle 7"/>
            <p:cNvSpPr>
              <a:spLocks noChangeArrowheads="1"/>
            </p:cNvSpPr>
            <p:nvPr/>
          </p:nvSpPr>
          <p:spPr bwMode="auto">
            <a:xfrm>
              <a:off x="962026" y="785813"/>
              <a:ext cx="1255713" cy="58896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305" name="Line 8"/>
            <p:cNvSpPr>
              <a:spLocks noChangeShapeType="1"/>
            </p:cNvSpPr>
            <p:nvPr/>
          </p:nvSpPr>
          <p:spPr bwMode="auto">
            <a:xfrm>
              <a:off x="962026" y="130651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04" name="Line 9"/>
            <p:cNvSpPr>
              <a:spLocks noChangeShapeType="1"/>
            </p:cNvSpPr>
            <p:nvPr/>
          </p:nvSpPr>
          <p:spPr bwMode="auto">
            <a:xfrm>
              <a:off x="962026" y="121761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05" name="Line 10"/>
            <p:cNvSpPr>
              <a:spLocks noChangeShapeType="1"/>
            </p:cNvSpPr>
            <p:nvPr/>
          </p:nvSpPr>
          <p:spPr bwMode="auto">
            <a:xfrm>
              <a:off x="962026" y="11271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06" name="Line 11"/>
            <p:cNvSpPr>
              <a:spLocks noChangeShapeType="1"/>
            </p:cNvSpPr>
            <p:nvPr/>
          </p:nvSpPr>
          <p:spPr bwMode="auto">
            <a:xfrm>
              <a:off x="962026" y="10334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07" name="Line 12"/>
            <p:cNvSpPr>
              <a:spLocks noChangeShapeType="1"/>
            </p:cNvSpPr>
            <p:nvPr/>
          </p:nvSpPr>
          <p:spPr bwMode="auto">
            <a:xfrm>
              <a:off x="962026" y="9445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08" name="Line 13"/>
            <p:cNvSpPr>
              <a:spLocks noChangeShapeType="1"/>
            </p:cNvSpPr>
            <p:nvPr/>
          </p:nvSpPr>
          <p:spPr bwMode="auto">
            <a:xfrm>
              <a:off x="962026" y="8540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09" name="Rectangle 14"/>
            <p:cNvSpPr>
              <a:spLocks noChangeArrowheads="1"/>
            </p:cNvSpPr>
            <p:nvPr/>
          </p:nvSpPr>
          <p:spPr bwMode="auto">
            <a:xfrm>
              <a:off x="2565401" y="785813"/>
              <a:ext cx="1260475" cy="58896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0" name="Line 15"/>
            <p:cNvSpPr>
              <a:spLocks noChangeShapeType="1"/>
            </p:cNvSpPr>
            <p:nvPr/>
          </p:nvSpPr>
          <p:spPr bwMode="auto">
            <a:xfrm>
              <a:off x="2565401" y="130651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1" name="Line 16"/>
            <p:cNvSpPr>
              <a:spLocks noChangeShapeType="1"/>
            </p:cNvSpPr>
            <p:nvPr/>
          </p:nvSpPr>
          <p:spPr bwMode="auto">
            <a:xfrm>
              <a:off x="2565401" y="121761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2" name="Line 17"/>
            <p:cNvSpPr>
              <a:spLocks noChangeShapeType="1"/>
            </p:cNvSpPr>
            <p:nvPr/>
          </p:nvSpPr>
          <p:spPr bwMode="auto">
            <a:xfrm>
              <a:off x="2565401" y="11271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3" name="Line 18"/>
            <p:cNvSpPr>
              <a:spLocks noChangeShapeType="1"/>
            </p:cNvSpPr>
            <p:nvPr/>
          </p:nvSpPr>
          <p:spPr bwMode="auto">
            <a:xfrm>
              <a:off x="2565401" y="10334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4" name="Line 19"/>
            <p:cNvSpPr>
              <a:spLocks noChangeShapeType="1"/>
            </p:cNvSpPr>
            <p:nvPr/>
          </p:nvSpPr>
          <p:spPr bwMode="auto">
            <a:xfrm>
              <a:off x="2565401" y="9445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5" name="Line 20"/>
            <p:cNvSpPr>
              <a:spLocks noChangeShapeType="1"/>
            </p:cNvSpPr>
            <p:nvPr/>
          </p:nvSpPr>
          <p:spPr bwMode="auto">
            <a:xfrm>
              <a:off x="2565401" y="8540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6" name="Rectangle 21"/>
            <p:cNvSpPr>
              <a:spLocks noChangeArrowheads="1"/>
            </p:cNvSpPr>
            <p:nvPr/>
          </p:nvSpPr>
          <p:spPr bwMode="auto">
            <a:xfrm>
              <a:off x="4162426" y="785813"/>
              <a:ext cx="1255713" cy="58896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7" name="Line 22"/>
            <p:cNvSpPr>
              <a:spLocks noChangeShapeType="1"/>
            </p:cNvSpPr>
            <p:nvPr/>
          </p:nvSpPr>
          <p:spPr bwMode="auto">
            <a:xfrm>
              <a:off x="4162426" y="130651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8" name="Line 23"/>
            <p:cNvSpPr>
              <a:spLocks noChangeShapeType="1"/>
            </p:cNvSpPr>
            <p:nvPr/>
          </p:nvSpPr>
          <p:spPr bwMode="auto">
            <a:xfrm>
              <a:off x="4162426" y="121761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19" name="Line 24"/>
            <p:cNvSpPr>
              <a:spLocks noChangeShapeType="1"/>
            </p:cNvSpPr>
            <p:nvPr/>
          </p:nvSpPr>
          <p:spPr bwMode="auto">
            <a:xfrm>
              <a:off x="4162426" y="11271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0" name="Line 25"/>
            <p:cNvSpPr>
              <a:spLocks noChangeShapeType="1"/>
            </p:cNvSpPr>
            <p:nvPr/>
          </p:nvSpPr>
          <p:spPr bwMode="auto">
            <a:xfrm>
              <a:off x="4162426" y="10334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1" name="Line 26"/>
            <p:cNvSpPr>
              <a:spLocks noChangeShapeType="1"/>
            </p:cNvSpPr>
            <p:nvPr/>
          </p:nvSpPr>
          <p:spPr bwMode="auto">
            <a:xfrm>
              <a:off x="4162426" y="9445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2" name="Line 27"/>
            <p:cNvSpPr>
              <a:spLocks noChangeShapeType="1"/>
            </p:cNvSpPr>
            <p:nvPr/>
          </p:nvSpPr>
          <p:spPr bwMode="auto">
            <a:xfrm>
              <a:off x="4162426" y="8540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3" name="Rectangle 28"/>
            <p:cNvSpPr>
              <a:spLocks noChangeArrowheads="1"/>
            </p:cNvSpPr>
            <p:nvPr/>
          </p:nvSpPr>
          <p:spPr bwMode="auto">
            <a:xfrm>
              <a:off x="5764213" y="785813"/>
              <a:ext cx="1262063" cy="58896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4" name="Line 29"/>
            <p:cNvSpPr>
              <a:spLocks noChangeShapeType="1"/>
            </p:cNvSpPr>
            <p:nvPr/>
          </p:nvSpPr>
          <p:spPr bwMode="auto">
            <a:xfrm>
              <a:off x="5764213" y="130651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5" name="Line 30"/>
            <p:cNvSpPr>
              <a:spLocks noChangeShapeType="1"/>
            </p:cNvSpPr>
            <p:nvPr/>
          </p:nvSpPr>
          <p:spPr bwMode="auto">
            <a:xfrm>
              <a:off x="5764213" y="121761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6" name="Line 31"/>
            <p:cNvSpPr>
              <a:spLocks noChangeShapeType="1"/>
            </p:cNvSpPr>
            <p:nvPr/>
          </p:nvSpPr>
          <p:spPr bwMode="auto">
            <a:xfrm>
              <a:off x="5764213" y="11271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7" name="Line 32"/>
            <p:cNvSpPr>
              <a:spLocks noChangeShapeType="1"/>
            </p:cNvSpPr>
            <p:nvPr/>
          </p:nvSpPr>
          <p:spPr bwMode="auto">
            <a:xfrm>
              <a:off x="5764213" y="10334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8" name="Line 33"/>
            <p:cNvSpPr>
              <a:spLocks noChangeShapeType="1"/>
            </p:cNvSpPr>
            <p:nvPr/>
          </p:nvSpPr>
          <p:spPr bwMode="auto">
            <a:xfrm>
              <a:off x="5764213" y="9445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29" name="Line 34"/>
            <p:cNvSpPr>
              <a:spLocks noChangeShapeType="1"/>
            </p:cNvSpPr>
            <p:nvPr/>
          </p:nvSpPr>
          <p:spPr bwMode="auto">
            <a:xfrm>
              <a:off x="5764213" y="8540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0" name="Rectangle 35"/>
            <p:cNvSpPr>
              <a:spLocks noChangeArrowheads="1"/>
            </p:cNvSpPr>
            <p:nvPr/>
          </p:nvSpPr>
          <p:spPr bwMode="auto">
            <a:xfrm>
              <a:off x="7367588" y="785813"/>
              <a:ext cx="1255713" cy="58896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1" name="Line 36"/>
            <p:cNvSpPr>
              <a:spLocks noChangeShapeType="1"/>
            </p:cNvSpPr>
            <p:nvPr/>
          </p:nvSpPr>
          <p:spPr bwMode="auto">
            <a:xfrm>
              <a:off x="7367588" y="130651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2" name="Line 37"/>
            <p:cNvSpPr>
              <a:spLocks noChangeShapeType="1"/>
            </p:cNvSpPr>
            <p:nvPr/>
          </p:nvSpPr>
          <p:spPr bwMode="auto">
            <a:xfrm>
              <a:off x="7367588" y="121761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3" name="Line 38"/>
            <p:cNvSpPr>
              <a:spLocks noChangeShapeType="1"/>
            </p:cNvSpPr>
            <p:nvPr/>
          </p:nvSpPr>
          <p:spPr bwMode="auto">
            <a:xfrm>
              <a:off x="7367588" y="11271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4" name="Line 39"/>
            <p:cNvSpPr>
              <a:spLocks noChangeShapeType="1"/>
            </p:cNvSpPr>
            <p:nvPr/>
          </p:nvSpPr>
          <p:spPr bwMode="auto">
            <a:xfrm>
              <a:off x="7367588" y="10334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5" name="Line 40"/>
            <p:cNvSpPr>
              <a:spLocks noChangeShapeType="1"/>
            </p:cNvSpPr>
            <p:nvPr/>
          </p:nvSpPr>
          <p:spPr bwMode="auto">
            <a:xfrm>
              <a:off x="7367588" y="9445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6" name="Line 41"/>
            <p:cNvSpPr>
              <a:spLocks noChangeShapeType="1"/>
            </p:cNvSpPr>
            <p:nvPr/>
          </p:nvSpPr>
          <p:spPr bwMode="auto">
            <a:xfrm>
              <a:off x="7367588" y="8540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7" name="Rectangle 42"/>
            <p:cNvSpPr>
              <a:spLocks noChangeArrowheads="1"/>
            </p:cNvSpPr>
            <p:nvPr/>
          </p:nvSpPr>
          <p:spPr bwMode="auto">
            <a:xfrm>
              <a:off x="962026" y="1863726"/>
              <a:ext cx="1255713" cy="5826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8" name="Line 43"/>
            <p:cNvSpPr>
              <a:spLocks noChangeShapeType="1"/>
            </p:cNvSpPr>
            <p:nvPr/>
          </p:nvSpPr>
          <p:spPr bwMode="auto">
            <a:xfrm>
              <a:off x="962026" y="23844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39" name="Line 44"/>
            <p:cNvSpPr>
              <a:spLocks noChangeShapeType="1"/>
            </p:cNvSpPr>
            <p:nvPr/>
          </p:nvSpPr>
          <p:spPr bwMode="auto">
            <a:xfrm>
              <a:off x="962026" y="22939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0" name="Line 45"/>
            <p:cNvSpPr>
              <a:spLocks noChangeShapeType="1"/>
            </p:cNvSpPr>
            <p:nvPr/>
          </p:nvSpPr>
          <p:spPr bwMode="auto">
            <a:xfrm>
              <a:off x="962026" y="22050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1" name="Line 46"/>
            <p:cNvSpPr>
              <a:spLocks noChangeShapeType="1"/>
            </p:cNvSpPr>
            <p:nvPr/>
          </p:nvSpPr>
          <p:spPr bwMode="auto">
            <a:xfrm>
              <a:off x="962026" y="21161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2" name="Line 47"/>
            <p:cNvSpPr>
              <a:spLocks noChangeShapeType="1"/>
            </p:cNvSpPr>
            <p:nvPr/>
          </p:nvSpPr>
          <p:spPr bwMode="auto">
            <a:xfrm>
              <a:off x="962026" y="20208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3" name="Line 48"/>
            <p:cNvSpPr>
              <a:spLocks noChangeShapeType="1"/>
            </p:cNvSpPr>
            <p:nvPr/>
          </p:nvSpPr>
          <p:spPr bwMode="auto">
            <a:xfrm>
              <a:off x="962026" y="19319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4" name="Rectangle 49"/>
            <p:cNvSpPr>
              <a:spLocks noChangeArrowheads="1"/>
            </p:cNvSpPr>
            <p:nvPr/>
          </p:nvSpPr>
          <p:spPr bwMode="auto">
            <a:xfrm>
              <a:off x="2565401" y="1863726"/>
              <a:ext cx="1260475" cy="5826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5" name="Line 50"/>
            <p:cNvSpPr>
              <a:spLocks noChangeShapeType="1"/>
            </p:cNvSpPr>
            <p:nvPr/>
          </p:nvSpPr>
          <p:spPr bwMode="auto">
            <a:xfrm>
              <a:off x="2565401" y="22939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6" name="Line 51"/>
            <p:cNvSpPr>
              <a:spLocks noChangeShapeType="1"/>
            </p:cNvSpPr>
            <p:nvPr/>
          </p:nvSpPr>
          <p:spPr bwMode="auto">
            <a:xfrm>
              <a:off x="2565401" y="22050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7" name="Line 52"/>
            <p:cNvSpPr>
              <a:spLocks noChangeShapeType="1"/>
            </p:cNvSpPr>
            <p:nvPr/>
          </p:nvSpPr>
          <p:spPr bwMode="auto">
            <a:xfrm>
              <a:off x="2565401" y="21161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8" name="Line 53"/>
            <p:cNvSpPr>
              <a:spLocks noChangeShapeType="1"/>
            </p:cNvSpPr>
            <p:nvPr/>
          </p:nvSpPr>
          <p:spPr bwMode="auto">
            <a:xfrm>
              <a:off x="2565401" y="20208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49" name="Line 54"/>
            <p:cNvSpPr>
              <a:spLocks noChangeShapeType="1"/>
            </p:cNvSpPr>
            <p:nvPr/>
          </p:nvSpPr>
          <p:spPr bwMode="auto">
            <a:xfrm>
              <a:off x="2565401" y="19319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0" name="Rectangle 55"/>
            <p:cNvSpPr>
              <a:spLocks noChangeArrowheads="1"/>
            </p:cNvSpPr>
            <p:nvPr/>
          </p:nvSpPr>
          <p:spPr bwMode="auto">
            <a:xfrm>
              <a:off x="4162426" y="1863726"/>
              <a:ext cx="1255713" cy="5826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1" name="Line 56"/>
            <p:cNvSpPr>
              <a:spLocks noChangeShapeType="1"/>
            </p:cNvSpPr>
            <p:nvPr/>
          </p:nvSpPr>
          <p:spPr bwMode="auto">
            <a:xfrm>
              <a:off x="4162426" y="23844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2" name="Line 57"/>
            <p:cNvSpPr>
              <a:spLocks noChangeShapeType="1"/>
            </p:cNvSpPr>
            <p:nvPr/>
          </p:nvSpPr>
          <p:spPr bwMode="auto">
            <a:xfrm>
              <a:off x="4162426" y="22939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3" name="Line 58"/>
            <p:cNvSpPr>
              <a:spLocks noChangeShapeType="1"/>
            </p:cNvSpPr>
            <p:nvPr/>
          </p:nvSpPr>
          <p:spPr bwMode="auto">
            <a:xfrm>
              <a:off x="4162426" y="22050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4" name="Line 59"/>
            <p:cNvSpPr>
              <a:spLocks noChangeShapeType="1"/>
            </p:cNvSpPr>
            <p:nvPr/>
          </p:nvSpPr>
          <p:spPr bwMode="auto">
            <a:xfrm>
              <a:off x="4162426" y="21161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5" name="Line 60"/>
            <p:cNvSpPr>
              <a:spLocks noChangeShapeType="1"/>
            </p:cNvSpPr>
            <p:nvPr/>
          </p:nvSpPr>
          <p:spPr bwMode="auto">
            <a:xfrm>
              <a:off x="4162426" y="20208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6" name="Line 61"/>
            <p:cNvSpPr>
              <a:spLocks noChangeShapeType="1"/>
            </p:cNvSpPr>
            <p:nvPr/>
          </p:nvSpPr>
          <p:spPr bwMode="auto">
            <a:xfrm>
              <a:off x="4162426" y="19319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7" name="Rectangle 62"/>
            <p:cNvSpPr>
              <a:spLocks noChangeArrowheads="1"/>
            </p:cNvSpPr>
            <p:nvPr/>
          </p:nvSpPr>
          <p:spPr bwMode="auto">
            <a:xfrm>
              <a:off x="5764213" y="1863726"/>
              <a:ext cx="1262063" cy="5826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8" name="Line 63"/>
            <p:cNvSpPr>
              <a:spLocks noChangeShapeType="1"/>
            </p:cNvSpPr>
            <p:nvPr/>
          </p:nvSpPr>
          <p:spPr bwMode="auto">
            <a:xfrm>
              <a:off x="5764213" y="23844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59" name="Line 64"/>
            <p:cNvSpPr>
              <a:spLocks noChangeShapeType="1"/>
            </p:cNvSpPr>
            <p:nvPr/>
          </p:nvSpPr>
          <p:spPr bwMode="auto">
            <a:xfrm>
              <a:off x="5764213" y="22939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0" name="Line 65"/>
            <p:cNvSpPr>
              <a:spLocks noChangeShapeType="1"/>
            </p:cNvSpPr>
            <p:nvPr/>
          </p:nvSpPr>
          <p:spPr bwMode="auto">
            <a:xfrm>
              <a:off x="5764213" y="22050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1" name="Line 66"/>
            <p:cNvSpPr>
              <a:spLocks noChangeShapeType="1"/>
            </p:cNvSpPr>
            <p:nvPr/>
          </p:nvSpPr>
          <p:spPr bwMode="auto">
            <a:xfrm>
              <a:off x="5764213" y="21161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2" name="Line 67"/>
            <p:cNvSpPr>
              <a:spLocks noChangeShapeType="1"/>
            </p:cNvSpPr>
            <p:nvPr/>
          </p:nvSpPr>
          <p:spPr bwMode="auto">
            <a:xfrm>
              <a:off x="5764213" y="20208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3" name="Line 68"/>
            <p:cNvSpPr>
              <a:spLocks noChangeShapeType="1"/>
            </p:cNvSpPr>
            <p:nvPr/>
          </p:nvSpPr>
          <p:spPr bwMode="auto">
            <a:xfrm>
              <a:off x="5764213" y="19319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4" name="Rectangle 69"/>
            <p:cNvSpPr>
              <a:spLocks noChangeArrowheads="1"/>
            </p:cNvSpPr>
            <p:nvPr/>
          </p:nvSpPr>
          <p:spPr bwMode="auto">
            <a:xfrm>
              <a:off x="7367588" y="1863726"/>
              <a:ext cx="1255713" cy="5826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5" name="Line 70"/>
            <p:cNvSpPr>
              <a:spLocks noChangeShapeType="1"/>
            </p:cNvSpPr>
            <p:nvPr/>
          </p:nvSpPr>
          <p:spPr bwMode="auto">
            <a:xfrm>
              <a:off x="7367588" y="23844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6" name="Line 71"/>
            <p:cNvSpPr>
              <a:spLocks noChangeShapeType="1"/>
            </p:cNvSpPr>
            <p:nvPr/>
          </p:nvSpPr>
          <p:spPr bwMode="auto">
            <a:xfrm>
              <a:off x="7367588" y="22939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7" name="Line 72"/>
            <p:cNvSpPr>
              <a:spLocks noChangeShapeType="1"/>
            </p:cNvSpPr>
            <p:nvPr/>
          </p:nvSpPr>
          <p:spPr bwMode="auto">
            <a:xfrm>
              <a:off x="7367588" y="22050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8" name="Line 73"/>
            <p:cNvSpPr>
              <a:spLocks noChangeShapeType="1"/>
            </p:cNvSpPr>
            <p:nvPr/>
          </p:nvSpPr>
          <p:spPr bwMode="auto">
            <a:xfrm>
              <a:off x="7367588" y="21161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69" name="Line 74"/>
            <p:cNvSpPr>
              <a:spLocks noChangeShapeType="1"/>
            </p:cNvSpPr>
            <p:nvPr/>
          </p:nvSpPr>
          <p:spPr bwMode="auto">
            <a:xfrm>
              <a:off x="7367588" y="20208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0" name="Line 75"/>
            <p:cNvSpPr>
              <a:spLocks noChangeShapeType="1"/>
            </p:cNvSpPr>
            <p:nvPr/>
          </p:nvSpPr>
          <p:spPr bwMode="auto">
            <a:xfrm>
              <a:off x="7367588" y="19319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1" name="Rectangle 76"/>
            <p:cNvSpPr>
              <a:spLocks noChangeArrowheads="1"/>
            </p:cNvSpPr>
            <p:nvPr/>
          </p:nvSpPr>
          <p:spPr bwMode="auto">
            <a:xfrm>
              <a:off x="962026" y="2946401"/>
              <a:ext cx="1255713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2" name="Line 77"/>
            <p:cNvSpPr>
              <a:spLocks noChangeShapeType="1"/>
            </p:cNvSpPr>
            <p:nvPr/>
          </p:nvSpPr>
          <p:spPr bwMode="auto">
            <a:xfrm>
              <a:off x="962026" y="337185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3" name="Line 78"/>
            <p:cNvSpPr>
              <a:spLocks noChangeShapeType="1"/>
            </p:cNvSpPr>
            <p:nvPr/>
          </p:nvSpPr>
          <p:spPr bwMode="auto">
            <a:xfrm>
              <a:off x="962026" y="328295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4" name="Line 79"/>
            <p:cNvSpPr>
              <a:spLocks noChangeShapeType="1"/>
            </p:cNvSpPr>
            <p:nvPr/>
          </p:nvSpPr>
          <p:spPr bwMode="auto">
            <a:xfrm>
              <a:off x="962026" y="31924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5" name="Line 80"/>
            <p:cNvSpPr>
              <a:spLocks noChangeShapeType="1"/>
            </p:cNvSpPr>
            <p:nvPr/>
          </p:nvSpPr>
          <p:spPr bwMode="auto">
            <a:xfrm>
              <a:off x="962026" y="309880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6" name="Line 81"/>
            <p:cNvSpPr>
              <a:spLocks noChangeShapeType="1"/>
            </p:cNvSpPr>
            <p:nvPr/>
          </p:nvSpPr>
          <p:spPr bwMode="auto">
            <a:xfrm>
              <a:off x="962026" y="300990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7" name="Rectangle 82"/>
            <p:cNvSpPr>
              <a:spLocks noChangeArrowheads="1"/>
            </p:cNvSpPr>
            <p:nvPr/>
          </p:nvSpPr>
          <p:spPr bwMode="auto">
            <a:xfrm>
              <a:off x="2565401" y="2946401"/>
              <a:ext cx="1260475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8" name="Line 83"/>
            <p:cNvSpPr>
              <a:spLocks noChangeShapeType="1"/>
            </p:cNvSpPr>
            <p:nvPr/>
          </p:nvSpPr>
          <p:spPr bwMode="auto">
            <a:xfrm>
              <a:off x="2565401" y="34607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79" name="Line 84"/>
            <p:cNvSpPr>
              <a:spLocks noChangeShapeType="1"/>
            </p:cNvSpPr>
            <p:nvPr/>
          </p:nvSpPr>
          <p:spPr bwMode="auto">
            <a:xfrm>
              <a:off x="2565401" y="33718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0" name="Line 85"/>
            <p:cNvSpPr>
              <a:spLocks noChangeShapeType="1"/>
            </p:cNvSpPr>
            <p:nvPr/>
          </p:nvSpPr>
          <p:spPr bwMode="auto">
            <a:xfrm>
              <a:off x="2565401" y="32829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1" name="Line 86"/>
            <p:cNvSpPr>
              <a:spLocks noChangeShapeType="1"/>
            </p:cNvSpPr>
            <p:nvPr/>
          </p:nvSpPr>
          <p:spPr bwMode="auto">
            <a:xfrm>
              <a:off x="2565401" y="31924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2" name="Line 87"/>
            <p:cNvSpPr>
              <a:spLocks noChangeShapeType="1"/>
            </p:cNvSpPr>
            <p:nvPr/>
          </p:nvSpPr>
          <p:spPr bwMode="auto">
            <a:xfrm>
              <a:off x="2565401" y="30988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3" name="Line 88"/>
            <p:cNvSpPr>
              <a:spLocks noChangeShapeType="1"/>
            </p:cNvSpPr>
            <p:nvPr/>
          </p:nvSpPr>
          <p:spPr bwMode="auto">
            <a:xfrm>
              <a:off x="2565401" y="30099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4" name="Rectangle 89"/>
            <p:cNvSpPr>
              <a:spLocks noChangeArrowheads="1"/>
            </p:cNvSpPr>
            <p:nvPr/>
          </p:nvSpPr>
          <p:spPr bwMode="auto">
            <a:xfrm>
              <a:off x="4162426" y="2946401"/>
              <a:ext cx="1255713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5" name="Line 90"/>
            <p:cNvSpPr>
              <a:spLocks noChangeShapeType="1"/>
            </p:cNvSpPr>
            <p:nvPr/>
          </p:nvSpPr>
          <p:spPr bwMode="auto">
            <a:xfrm>
              <a:off x="4162426" y="34607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6" name="Line 91"/>
            <p:cNvSpPr>
              <a:spLocks noChangeShapeType="1"/>
            </p:cNvSpPr>
            <p:nvPr/>
          </p:nvSpPr>
          <p:spPr bwMode="auto">
            <a:xfrm>
              <a:off x="4162426" y="33718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7" name="Line 92"/>
            <p:cNvSpPr>
              <a:spLocks noChangeShapeType="1"/>
            </p:cNvSpPr>
            <p:nvPr/>
          </p:nvSpPr>
          <p:spPr bwMode="auto">
            <a:xfrm>
              <a:off x="4162426" y="32829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8" name="Line 93"/>
            <p:cNvSpPr>
              <a:spLocks noChangeShapeType="1"/>
            </p:cNvSpPr>
            <p:nvPr/>
          </p:nvSpPr>
          <p:spPr bwMode="auto">
            <a:xfrm>
              <a:off x="4162426" y="31924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89" name="Line 94"/>
            <p:cNvSpPr>
              <a:spLocks noChangeShapeType="1"/>
            </p:cNvSpPr>
            <p:nvPr/>
          </p:nvSpPr>
          <p:spPr bwMode="auto">
            <a:xfrm>
              <a:off x="4162426" y="30988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0" name="Line 95"/>
            <p:cNvSpPr>
              <a:spLocks noChangeShapeType="1"/>
            </p:cNvSpPr>
            <p:nvPr/>
          </p:nvSpPr>
          <p:spPr bwMode="auto">
            <a:xfrm>
              <a:off x="4162426" y="30099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1" name="Rectangle 96"/>
            <p:cNvSpPr>
              <a:spLocks noChangeArrowheads="1"/>
            </p:cNvSpPr>
            <p:nvPr/>
          </p:nvSpPr>
          <p:spPr bwMode="auto">
            <a:xfrm>
              <a:off x="5764213" y="2946401"/>
              <a:ext cx="1262063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2" name="Line 97"/>
            <p:cNvSpPr>
              <a:spLocks noChangeShapeType="1"/>
            </p:cNvSpPr>
            <p:nvPr/>
          </p:nvSpPr>
          <p:spPr bwMode="auto">
            <a:xfrm>
              <a:off x="5764213" y="346075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3" name="Line 98"/>
            <p:cNvSpPr>
              <a:spLocks noChangeShapeType="1"/>
            </p:cNvSpPr>
            <p:nvPr/>
          </p:nvSpPr>
          <p:spPr bwMode="auto">
            <a:xfrm>
              <a:off x="5764213" y="337185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4" name="Line 99"/>
            <p:cNvSpPr>
              <a:spLocks noChangeShapeType="1"/>
            </p:cNvSpPr>
            <p:nvPr/>
          </p:nvSpPr>
          <p:spPr bwMode="auto">
            <a:xfrm>
              <a:off x="5764213" y="328295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5" name="Line 100"/>
            <p:cNvSpPr>
              <a:spLocks noChangeShapeType="1"/>
            </p:cNvSpPr>
            <p:nvPr/>
          </p:nvSpPr>
          <p:spPr bwMode="auto">
            <a:xfrm>
              <a:off x="5764213" y="31924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6" name="Line 101"/>
            <p:cNvSpPr>
              <a:spLocks noChangeShapeType="1"/>
            </p:cNvSpPr>
            <p:nvPr/>
          </p:nvSpPr>
          <p:spPr bwMode="auto">
            <a:xfrm>
              <a:off x="5764213" y="309880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7" name="Line 102"/>
            <p:cNvSpPr>
              <a:spLocks noChangeShapeType="1"/>
            </p:cNvSpPr>
            <p:nvPr/>
          </p:nvSpPr>
          <p:spPr bwMode="auto">
            <a:xfrm>
              <a:off x="5764213" y="300990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8" name="Rectangle 103"/>
            <p:cNvSpPr>
              <a:spLocks noChangeArrowheads="1"/>
            </p:cNvSpPr>
            <p:nvPr/>
          </p:nvSpPr>
          <p:spPr bwMode="auto">
            <a:xfrm>
              <a:off x="7367588" y="2946401"/>
              <a:ext cx="1255713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599" name="Line 104"/>
            <p:cNvSpPr>
              <a:spLocks noChangeShapeType="1"/>
            </p:cNvSpPr>
            <p:nvPr/>
          </p:nvSpPr>
          <p:spPr bwMode="auto">
            <a:xfrm>
              <a:off x="7367588" y="34607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0" name="Line 105"/>
            <p:cNvSpPr>
              <a:spLocks noChangeShapeType="1"/>
            </p:cNvSpPr>
            <p:nvPr/>
          </p:nvSpPr>
          <p:spPr bwMode="auto">
            <a:xfrm>
              <a:off x="7367588" y="33718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1" name="Line 106"/>
            <p:cNvSpPr>
              <a:spLocks noChangeShapeType="1"/>
            </p:cNvSpPr>
            <p:nvPr/>
          </p:nvSpPr>
          <p:spPr bwMode="auto">
            <a:xfrm>
              <a:off x="7367588" y="328295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2" name="Line 107"/>
            <p:cNvSpPr>
              <a:spLocks noChangeShapeType="1"/>
            </p:cNvSpPr>
            <p:nvPr/>
          </p:nvSpPr>
          <p:spPr bwMode="auto">
            <a:xfrm>
              <a:off x="7367588" y="31924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3" name="Line 108"/>
            <p:cNvSpPr>
              <a:spLocks noChangeShapeType="1"/>
            </p:cNvSpPr>
            <p:nvPr/>
          </p:nvSpPr>
          <p:spPr bwMode="auto">
            <a:xfrm>
              <a:off x="7367588" y="30988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4" name="Line 109"/>
            <p:cNvSpPr>
              <a:spLocks noChangeShapeType="1"/>
            </p:cNvSpPr>
            <p:nvPr/>
          </p:nvSpPr>
          <p:spPr bwMode="auto">
            <a:xfrm>
              <a:off x="7367588" y="30099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5" name="Rectangle 110"/>
            <p:cNvSpPr>
              <a:spLocks noChangeArrowheads="1"/>
            </p:cNvSpPr>
            <p:nvPr/>
          </p:nvSpPr>
          <p:spPr bwMode="auto">
            <a:xfrm>
              <a:off x="962026" y="4022726"/>
              <a:ext cx="1255713" cy="58420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6" name="Line 111"/>
            <p:cNvSpPr>
              <a:spLocks noChangeShapeType="1"/>
            </p:cNvSpPr>
            <p:nvPr/>
          </p:nvSpPr>
          <p:spPr bwMode="auto">
            <a:xfrm>
              <a:off x="962026" y="45434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7" name="Line 112"/>
            <p:cNvSpPr>
              <a:spLocks noChangeShapeType="1"/>
            </p:cNvSpPr>
            <p:nvPr/>
          </p:nvSpPr>
          <p:spPr bwMode="auto">
            <a:xfrm>
              <a:off x="962026" y="44497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8" name="Line 113"/>
            <p:cNvSpPr>
              <a:spLocks noChangeShapeType="1"/>
            </p:cNvSpPr>
            <p:nvPr/>
          </p:nvSpPr>
          <p:spPr bwMode="auto">
            <a:xfrm>
              <a:off x="962026" y="43592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09" name="Line 114"/>
            <p:cNvSpPr>
              <a:spLocks noChangeShapeType="1"/>
            </p:cNvSpPr>
            <p:nvPr/>
          </p:nvSpPr>
          <p:spPr bwMode="auto">
            <a:xfrm>
              <a:off x="962026" y="42703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0" name="Line 115"/>
            <p:cNvSpPr>
              <a:spLocks noChangeShapeType="1"/>
            </p:cNvSpPr>
            <p:nvPr/>
          </p:nvSpPr>
          <p:spPr bwMode="auto">
            <a:xfrm>
              <a:off x="962026" y="41814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1" name="Line 116"/>
            <p:cNvSpPr>
              <a:spLocks noChangeShapeType="1"/>
            </p:cNvSpPr>
            <p:nvPr/>
          </p:nvSpPr>
          <p:spPr bwMode="auto">
            <a:xfrm>
              <a:off x="962026" y="40862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2" name="Rectangle 117"/>
            <p:cNvSpPr>
              <a:spLocks noChangeArrowheads="1"/>
            </p:cNvSpPr>
            <p:nvPr/>
          </p:nvSpPr>
          <p:spPr bwMode="auto">
            <a:xfrm>
              <a:off x="2565401" y="4022726"/>
              <a:ext cx="1260475" cy="58420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3" name="Line 118"/>
            <p:cNvSpPr>
              <a:spLocks noChangeShapeType="1"/>
            </p:cNvSpPr>
            <p:nvPr/>
          </p:nvSpPr>
          <p:spPr bwMode="auto">
            <a:xfrm>
              <a:off x="2565401" y="45434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4" name="Line 119"/>
            <p:cNvSpPr>
              <a:spLocks noChangeShapeType="1"/>
            </p:cNvSpPr>
            <p:nvPr/>
          </p:nvSpPr>
          <p:spPr bwMode="auto">
            <a:xfrm>
              <a:off x="2565401" y="44497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5" name="Line 120"/>
            <p:cNvSpPr>
              <a:spLocks noChangeShapeType="1"/>
            </p:cNvSpPr>
            <p:nvPr/>
          </p:nvSpPr>
          <p:spPr bwMode="auto">
            <a:xfrm>
              <a:off x="2565401" y="43592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6" name="Line 121"/>
            <p:cNvSpPr>
              <a:spLocks noChangeShapeType="1"/>
            </p:cNvSpPr>
            <p:nvPr/>
          </p:nvSpPr>
          <p:spPr bwMode="auto">
            <a:xfrm>
              <a:off x="2565401" y="42703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7" name="Line 122"/>
            <p:cNvSpPr>
              <a:spLocks noChangeShapeType="1"/>
            </p:cNvSpPr>
            <p:nvPr/>
          </p:nvSpPr>
          <p:spPr bwMode="auto">
            <a:xfrm>
              <a:off x="2565401" y="41814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8" name="Line 123"/>
            <p:cNvSpPr>
              <a:spLocks noChangeShapeType="1"/>
            </p:cNvSpPr>
            <p:nvPr/>
          </p:nvSpPr>
          <p:spPr bwMode="auto">
            <a:xfrm>
              <a:off x="2565401" y="40862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19" name="Rectangle 124"/>
            <p:cNvSpPr>
              <a:spLocks noChangeArrowheads="1"/>
            </p:cNvSpPr>
            <p:nvPr/>
          </p:nvSpPr>
          <p:spPr bwMode="auto">
            <a:xfrm>
              <a:off x="4162426" y="4022726"/>
              <a:ext cx="1255713" cy="58420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0" name="Line 125"/>
            <p:cNvSpPr>
              <a:spLocks noChangeShapeType="1"/>
            </p:cNvSpPr>
            <p:nvPr/>
          </p:nvSpPr>
          <p:spPr bwMode="auto">
            <a:xfrm>
              <a:off x="4162426" y="45434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1" name="Line 126"/>
            <p:cNvSpPr>
              <a:spLocks noChangeShapeType="1"/>
            </p:cNvSpPr>
            <p:nvPr/>
          </p:nvSpPr>
          <p:spPr bwMode="auto">
            <a:xfrm>
              <a:off x="4162426" y="44497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2" name="Line 127"/>
            <p:cNvSpPr>
              <a:spLocks noChangeShapeType="1"/>
            </p:cNvSpPr>
            <p:nvPr/>
          </p:nvSpPr>
          <p:spPr bwMode="auto">
            <a:xfrm>
              <a:off x="4162426" y="43592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3" name="Line 128"/>
            <p:cNvSpPr>
              <a:spLocks noChangeShapeType="1"/>
            </p:cNvSpPr>
            <p:nvPr/>
          </p:nvSpPr>
          <p:spPr bwMode="auto">
            <a:xfrm>
              <a:off x="4162426" y="42703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4" name="Line 129"/>
            <p:cNvSpPr>
              <a:spLocks noChangeShapeType="1"/>
            </p:cNvSpPr>
            <p:nvPr/>
          </p:nvSpPr>
          <p:spPr bwMode="auto">
            <a:xfrm>
              <a:off x="4162426" y="41814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5" name="Line 130"/>
            <p:cNvSpPr>
              <a:spLocks noChangeShapeType="1"/>
            </p:cNvSpPr>
            <p:nvPr/>
          </p:nvSpPr>
          <p:spPr bwMode="auto">
            <a:xfrm>
              <a:off x="4162426" y="40862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6" name="Rectangle 131"/>
            <p:cNvSpPr>
              <a:spLocks noChangeArrowheads="1"/>
            </p:cNvSpPr>
            <p:nvPr/>
          </p:nvSpPr>
          <p:spPr bwMode="auto">
            <a:xfrm>
              <a:off x="5764213" y="4022726"/>
              <a:ext cx="1262063" cy="58420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7" name="Line 132"/>
            <p:cNvSpPr>
              <a:spLocks noChangeShapeType="1"/>
            </p:cNvSpPr>
            <p:nvPr/>
          </p:nvSpPr>
          <p:spPr bwMode="auto">
            <a:xfrm>
              <a:off x="5764213" y="45434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8" name="Line 133"/>
            <p:cNvSpPr>
              <a:spLocks noChangeShapeType="1"/>
            </p:cNvSpPr>
            <p:nvPr/>
          </p:nvSpPr>
          <p:spPr bwMode="auto">
            <a:xfrm>
              <a:off x="5764213" y="4449763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29" name="Line 134"/>
            <p:cNvSpPr>
              <a:spLocks noChangeShapeType="1"/>
            </p:cNvSpPr>
            <p:nvPr/>
          </p:nvSpPr>
          <p:spPr bwMode="auto">
            <a:xfrm>
              <a:off x="5764213" y="43592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0" name="Line 135"/>
            <p:cNvSpPr>
              <a:spLocks noChangeShapeType="1"/>
            </p:cNvSpPr>
            <p:nvPr/>
          </p:nvSpPr>
          <p:spPr bwMode="auto">
            <a:xfrm>
              <a:off x="5764213" y="42703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1" name="Line 136"/>
            <p:cNvSpPr>
              <a:spLocks noChangeShapeType="1"/>
            </p:cNvSpPr>
            <p:nvPr/>
          </p:nvSpPr>
          <p:spPr bwMode="auto">
            <a:xfrm>
              <a:off x="5764213" y="418147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2" name="Line 137"/>
            <p:cNvSpPr>
              <a:spLocks noChangeShapeType="1"/>
            </p:cNvSpPr>
            <p:nvPr/>
          </p:nvSpPr>
          <p:spPr bwMode="auto">
            <a:xfrm>
              <a:off x="5764213" y="4086226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3" name="Rectangle 138"/>
            <p:cNvSpPr>
              <a:spLocks noChangeArrowheads="1"/>
            </p:cNvSpPr>
            <p:nvPr/>
          </p:nvSpPr>
          <p:spPr bwMode="auto">
            <a:xfrm>
              <a:off x="7367588" y="4022726"/>
              <a:ext cx="1255713" cy="58420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4" name="Line 139"/>
            <p:cNvSpPr>
              <a:spLocks noChangeShapeType="1"/>
            </p:cNvSpPr>
            <p:nvPr/>
          </p:nvSpPr>
          <p:spPr bwMode="auto">
            <a:xfrm>
              <a:off x="7367588" y="45434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5" name="Line 140"/>
            <p:cNvSpPr>
              <a:spLocks noChangeShapeType="1"/>
            </p:cNvSpPr>
            <p:nvPr/>
          </p:nvSpPr>
          <p:spPr bwMode="auto">
            <a:xfrm>
              <a:off x="7367588" y="4449763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6" name="Line 141"/>
            <p:cNvSpPr>
              <a:spLocks noChangeShapeType="1"/>
            </p:cNvSpPr>
            <p:nvPr/>
          </p:nvSpPr>
          <p:spPr bwMode="auto">
            <a:xfrm>
              <a:off x="7367588" y="43592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7" name="Line 142"/>
            <p:cNvSpPr>
              <a:spLocks noChangeShapeType="1"/>
            </p:cNvSpPr>
            <p:nvPr/>
          </p:nvSpPr>
          <p:spPr bwMode="auto">
            <a:xfrm>
              <a:off x="7367588" y="42703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8" name="Line 143"/>
            <p:cNvSpPr>
              <a:spLocks noChangeShapeType="1"/>
            </p:cNvSpPr>
            <p:nvPr/>
          </p:nvSpPr>
          <p:spPr bwMode="auto">
            <a:xfrm>
              <a:off x="7367588" y="418147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39" name="Line 144"/>
            <p:cNvSpPr>
              <a:spLocks noChangeShapeType="1"/>
            </p:cNvSpPr>
            <p:nvPr/>
          </p:nvSpPr>
          <p:spPr bwMode="auto">
            <a:xfrm>
              <a:off x="7367588" y="4086226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0" name="Rectangle 145"/>
            <p:cNvSpPr>
              <a:spLocks noChangeArrowheads="1"/>
            </p:cNvSpPr>
            <p:nvPr/>
          </p:nvSpPr>
          <p:spPr bwMode="auto">
            <a:xfrm>
              <a:off x="962026" y="5100638"/>
              <a:ext cx="1255713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1" name="Line 146"/>
            <p:cNvSpPr>
              <a:spLocks noChangeShapeType="1"/>
            </p:cNvSpPr>
            <p:nvPr/>
          </p:nvSpPr>
          <p:spPr bwMode="auto">
            <a:xfrm>
              <a:off x="962026" y="562133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2" name="Line 147"/>
            <p:cNvSpPr>
              <a:spLocks noChangeShapeType="1"/>
            </p:cNvSpPr>
            <p:nvPr/>
          </p:nvSpPr>
          <p:spPr bwMode="auto">
            <a:xfrm>
              <a:off x="962026" y="55260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3" name="Line 148"/>
            <p:cNvSpPr>
              <a:spLocks noChangeShapeType="1"/>
            </p:cNvSpPr>
            <p:nvPr/>
          </p:nvSpPr>
          <p:spPr bwMode="auto">
            <a:xfrm>
              <a:off x="962026" y="54371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4" name="Line 149"/>
            <p:cNvSpPr>
              <a:spLocks noChangeShapeType="1"/>
            </p:cNvSpPr>
            <p:nvPr/>
          </p:nvSpPr>
          <p:spPr bwMode="auto">
            <a:xfrm>
              <a:off x="962026" y="5348288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5" name="Line 150"/>
            <p:cNvSpPr>
              <a:spLocks noChangeShapeType="1"/>
            </p:cNvSpPr>
            <p:nvPr/>
          </p:nvSpPr>
          <p:spPr bwMode="auto">
            <a:xfrm>
              <a:off x="962026" y="525780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6" name="Line 151"/>
            <p:cNvSpPr>
              <a:spLocks noChangeShapeType="1"/>
            </p:cNvSpPr>
            <p:nvPr/>
          </p:nvSpPr>
          <p:spPr bwMode="auto">
            <a:xfrm>
              <a:off x="962026" y="5168901"/>
              <a:ext cx="1262063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7" name="Rectangle 152"/>
            <p:cNvSpPr>
              <a:spLocks noChangeArrowheads="1"/>
            </p:cNvSpPr>
            <p:nvPr/>
          </p:nvSpPr>
          <p:spPr bwMode="auto">
            <a:xfrm>
              <a:off x="2565401" y="5100638"/>
              <a:ext cx="1260475" cy="5778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8" name="Line 153"/>
            <p:cNvSpPr>
              <a:spLocks noChangeShapeType="1"/>
            </p:cNvSpPr>
            <p:nvPr/>
          </p:nvSpPr>
          <p:spPr bwMode="auto">
            <a:xfrm>
              <a:off x="2565401" y="562133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49" name="Line 154"/>
            <p:cNvSpPr>
              <a:spLocks noChangeShapeType="1"/>
            </p:cNvSpPr>
            <p:nvPr/>
          </p:nvSpPr>
          <p:spPr bwMode="auto">
            <a:xfrm>
              <a:off x="2565401" y="55260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0" name="Line 155"/>
            <p:cNvSpPr>
              <a:spLocks noChangeShapeType="1"/>
            </p:cNvSpPr>
            <p:nvPr/>
          </p:nvSpPr>
          <p:spPr bwMode="auto">
            <a:xfrm>
              <a:off x="2565401" y="54371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1" name="Line 156"/>
            <p:cNvSpPr>
              <a:spLocks noChangeShapeType="1"/>
            </p:cNvSpPr>
            <p:nvPr/>
          </p:nvSpPr>
          <p:spPr bwMode="auto">
            <a:xfrm>
              <a:off x="2565401" y="5348288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2" name="Line 157"/>
            <p:cNvSpPr>
              <a:spLocks noChangeShapeType="1"/>
            </p:cNvSpPr>
            <p:nvPr/>
          </p:nvSpPr>
          <p:spPr bwMode="auto">
            <a:xfrm>
              <a:off x="2565401" y="52578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3" name="Line 158"/>
            <p:cNvSpPr>
              <a:spLocks noChangeShapeType="1"/>
            </p:cNvSpPr>
            <p:nvPr/>
          </p:nvSpPr>
          <p:spPr bwMode="auto">
            <a:xfrm>
              <a:off x="2565401" y="5168901"/>
              <a:ext cx="1260475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4" name="Freeform 159"/>
            <p:cNvSpPr>
              <a:spLocks/>
            </p:cNvSpPr>
            <p:nvPr/>
          </p:nvSpPr>
          <p:spPr bwMode="auto">
            <a:xfrm>
              <a:off x="1030288" y="854076"/>
              <a:ext cx="1125538" cy="452438"/>
            </a:xfrm>
            <a:custGeom>
              <a:avLst/>
              <a:gdLst>
                <a:gd name="T0" fmla="*/ 0 w 214"/>
                <a:gd name="T1" fmla="*/ 86 h 86"/>
                <a:gd name="T2" fmla="*/ 5 w 214"/>
                <a:gd name="T3" fmla="*/ 86 h 86"/>
                <a:gd name="T4" fmla="*/ 15 w 214"/>
                <a:gd name="T5" fmla="*/ 86 h 86"/>
                <a:gd name="T6" fmla="*/ 25 w 214"/>
                <a:gd name="T7" fmla="*/ 86 h 86"/>
                <a:gd name="T8" fmla="*/ 35 w 214"/>
                <a:gd name="T9" fmla="*/ 86 h 86"/>
                <a:gd name="T10" fmla="*/ 46 w 214"/>
                <a:gd name="T11" fmla="*/ 86 h 86"/>
                <a:gd name="T12" fmla="*/ 56 w 214"/>
                <a:gd name="T13" fmla="*/ 86 h 86"/>
                <a:gd name="T14" fmla="*/ 66 w 214"/>
                <a:gd name="T15" fmla="*/ 86 h 86"/>
                <a:gd name="T16" fmla="*/ 76 w 214"/>
                <a:gd name="T17" fmla="*/ 86 h 86"/>
                <a:gd name="T18" fmla="*/ 86 w 214"/>
                <a:gd name="T19" fmla="*/ 86 h 86"/>
                <a:gd name="T20" fmla="*/ 97 w 214"/>
                <a:gd name="T21" fmla="*/ 86 h 86"/>
                <a:gd name="T22" fmla="*/ 107 w 214"/>
                <a:gd name="T23" fmla="*/ 86 h 86"/>
                <a:gd name="T24" fmla="*/ 117 w 214"/>
                <a:gd name="T25" fmla="*/ 86 h 86"/>
                <a:gd name="T26" fmla="*/ 127 w 214"/>
                <a:gd name="T27" fmla="*/ 86 h 86"/>
                <a:gd name="T28" fmla="*/ 138 w 214"/>
                <a:gd name="T29" fmla="*/ 84 h 86"/>
                <a:gd name="T30" fmla="*/ 148 w 214"/>
                <a:gd name="T31" fmla="*/ 79 h 86"/>
                <a:gd name="T32" fmla="*/ 158 w 214"/>
                <a:gd name="T33" fmla="*/ 65 h 86"/>
                <a:gd name="T34" fmla="*/ 168 w 214"/>
                <a:gd name="T35" fmla="*/ 42 h 86"/>
                <a:gd name="T36" fmla="*/ 178 w 214"/>
                <a:gd name="T37" fmla="*/ 20 h 86"/>
                <a:gd name="T38" fmla="*/ 189 w 214"/>
                <a:gd name="T39" fmla="*/ 6 h 86"/>
                <a:gd name="T40" fmla="*/ 199 w 214"/>
                <a:gd name="T41" fmla="*/ 1 h 86"/>
                <a:gd name="T42" fmla="*/ 209 w 214"/>
                <a:gd name="T43" fmla="*/ 0 h 86"/>
                <a:gd name="T44" fmla="*/ 214 w 214"/>
                <a:gd name="T45" fmla="*/ 0 h 86"/>
                <a:gd name="T46" fmla="*/ 214 w 214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6">
                  <a:moveTo>
                    <a:pt x="0" y="86"/>
                  </a:moveTo>
                  <a:lnTo>
                    <a:pt x="5" y="86"/>
                  </a:lnTo>
                  <a:lnTo>
                    <a:pt x="15" y="86"/>
                  </a:lnTo>
                  <a:lnTo>
                    <a:pt x="25" y="86"/>
                  </a:lnTo>
                  <a:lnTo>
                    <a:pt x="35" y="86"/>
                  </a:lnTo>
                  <a:lnTo>
                    <a:pt x="46" y="86"/>
                  </a:lnTo>
                  <a:lnTo>
                    <a:pt x="56" y="86"/>
                  </a:lnTo>
                  <a:lnTo>
                    <a:pt x="66" y="86"/>
                  </a:lnTo>
                  <a:lnTo>
                    <a:pt x="76" y="86"/>
                  </a:lnTo>
                  <a:lnTo>
                    <a:pt x="86" y="86"/>
                  </a:lnTo>
                  <a:lnTo>
                    <a:pt x="97" y="86"/>
                  </a:lnTo>
                  <a:lnTo>
                    <a:pt x="107" y="86"/>
                  </a:lnTo>
                  <a:lnTo>
                    <a:pt x="117" y="86"/>
                  </a:lnTo>
                  <a:lnTo>
                    <a:pt x="127" y="86"/>
                  </a:lnTo>
                  <a:lnTo>
                    <a:pt x="138" y="84"/>
                  </a:lnTo>
                  <a:lnTo>
                    <a:pt x="148" y="79"/>
                  </a:lnTo>
                  <a:lnTo>
                    <a:pt x="158" y="65"/>
                  </a:lnTo>
                  <a:lnTo>
                    <a:pt x="168" y="42"/>
                  </a:lnTo>
                  <a:lnTo>
                    <a:pt x="178" y="20"/>
                  </a:lnTo>
                  <a:lnTo>
                    <a:pt x="189" y="6"/>
                  </a:lnTo>
                  <a:lnTo>
                    <a:pt x="199" y="1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5" name="Freeform 160"/>
            <p:cNvSpPr>
              <a:spLocks/>
            </p:cNvSpPr>
            <p:nvPr/>
          </p:nvSpPr>
          <p:spPr bwMode="auto">
            <a:xfrm>
              <a:off x="2627313" y="854076"/>
              <a:ext cx="1130300" cy="452438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6 w 215"/>
                <a:gd name="T5" fmla="*/ 86 h 86"/>
                <a:gd name="T6" fmla="*/ 26 w 215"/>
                <a:gd name="T7" fmla="*/ 85 h 86"/>
                <a:gd name="T8" fmla="*/ 36 w 215"/>
                <a:gd name="T9" fmla="*/ 82 h 86"/>
                <a:gd name="T10" fmla="*/ 46 w 215"/>
                <a:gd name="T11" fmla="*/ 79 h 86"/>
                <a:gd name="T12" fmla="*/ 56 w 215"/>
                <a:gd name="T13" fmla="*/ 73 h 86"/>
                <a:gd name="T14" fmla="*/ 67 w 215"/>
                <a:gd name="T15" fmla="*/ 67 h 86"/>
                <a:gd name="T16" fmla="*/ 77 w 215"/>
                <a:gd name="T17" fmla="*/ 60 h 86"/>
                <a:gd name="T18" fmla="*/ 87 w 215"/>
                <a:gd name="T19" fmla="*/ 52 h 86"/>
                <a:gd name="T20" fmla="*/ 97 w 215"/>
                <a:gd name="T21" fmla="*/ 44 h 86"/>
                <a:gd name="T22" fmla="*/ 108 w 215"/>
                <a:gd name="T23" fmla="*/ 36 h 86"/>
                <a:gd name="T24" fmla="*/ 118 w 215"/>
                <a:gd name="T25" fmla="*/ 28 h 86"/>
                <a:gd name="T26" fmla="*/ 128 w 215"/>
                <a:gd name="T27" fmla="*/ 20 h 86"/>
                <a:gd name="T28" fmla="*/ 138 w 215"/>
                <a:gd name="T29" fmla="*/ 13 h 86"/>
                <a:gd name="T30" fmla="*/ 148 w 215"/>
                <a:gd name="T31" fmla="*/ 8 h 86"/>
                <a:gd name="T32" fmla="*/ 159 w 215"/>
                <a:gd name="T33" fmla="*/ 4 h 86"/>
                <a:gd name="T34" fmla="*/ 169 w 215"/>
                <a:gd name="T35" fmla="*/ 2 h 86"/>
                <a:gd name="T36" fmla="*/ 179 w 215"/>
                <a:gd name="T37" fmla="*/ 1 h 86"/>
                <a:gd name="T38" fmla="*/ 189 w 215"/>
                <a:gd name="T39" fmla="*/ 0 h 86"/>
                <a:gd name="T40" fmla="*/ 200 w 215"/>
                <a:gd name="T41" fmla="*/ 0 h 86"/>
                <a:gd name="T42" fmla="*/ 210 w 215"/>
                <a:gd name="T43" fmla="*/ 0 h 86"/>
                <a:gd name="T44" fmla="*/ 215 w 215"/>
                <a:gd name="T45" fmla="*/ 0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6" y="86"/>
                  </a:lnTo>
                  <a:lnTo>
                    <a:pt x="26" y="85"/>
                  </a:lnTo>
                  <a:lnTo>
                    <a:pt x="36" y="82"/>
                  </a:lnTo>
                  <a:lnTo>
                    <a:pt x="46" y="79"/>
                  </a:lnTo>
                  <a:lnTo>
                    <a:pt x="56" y="73"/>
                  </a:lnTo>
                  <a:lnTo>
                    <a:pt x="67" y="67"/>
                  </a:lnTo>
                  <a:lnTo>
                    <a:pt x="77" y="60"/>
                  </a:lnTo>
                  <a:lnTo>
                    <a:pt x="87" y="52"/>
                  </a:lnTo>
                  <a:lnTo>
                    <a:pt x="97" y="44"/>
                  </a:lnTo>
                  <a:lnTo>
                    <a:pt x="108" y="36"/>
                  </a:lnTo>
                  <a:lnTo>
                    <a:pt x="118" y="28"/>
                  </a:lnTo>
                  <a:lnTo>
                    <a:pt x="128" y="20"/>
                  </a:lnTo>
                  <a:lnTo>
                    <a:pt x="138" y="13"/>
                  </a:lnTo>
                  <a:lnTo>
                    <a:pt x="148" y="8"/>
                  </a:lnTo>
                  <a:lnTo>
                    <a:pt x="159" y="4"/>
                  </a:lnTo>
                  <a:lnTo>
                    <a:pt x="169" y="2"/>
                  </a:lnTo>
                  <a:lnTo>
                    <a:pt x="179" y="1"/>
                  </a:lnTo>
                  <a:lnTo>
                    <a:pt x="189" y="0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6" name="Freeform 161"/>
            <p:cNvSpPr>
              <a:spLocks/>
            </p:cNvSpPr>
            <p:nvPr/>
          </p:nvSpPr>
          <p:spPr bwMode="auto">
            <a:xfrm>
              <a:off x="4230688" y="854076"/>
              <a:ext cx="1130300" cy="452438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5 w 215"/>
                <a:gd name="T5" fmla="*/ 86 h 86"/>
                <a:gd name="T6" fmla="*/ 26 w 215"/>
                <a:gd name="T7" fmla="*/ 86 h 86"/>
                <a:gd name="T8" fmla="*/ 36 w 215"/>
                <a:gd name="T9" fmla="*/ 86 h 86"/>
                <a:gd name="T10" fmla="*/ 46 w 215"/>
                <a:gd name="T11" fmla="*/ 86 h 86"/>
                <a:gd name="T12" fmla="*/ 56 w 215"/>
                <a:gd name="T13" fmla="*/ 85 h 86"/>
                <a:gd name="T14" fmla="*/ 66 w 215"/>
                <a:gd name="T15" fmla="*/ 82 h 86"/>
                <a:gd name="T16" fmla="*/ 77 w 215"/>
                <a:gd name="T17" fmla="*/ 78 h 86"/>
                <a:gd name="T18" fmla="*/ 87 w 215"/>
                <a:gd name="T19" fmla="*/ 71 h 86"/>
                <a:gd name="T20" fmla="*/ 97 w 215"/>
                <a:gd name="T21" fmla="*/ 61 h 86"/>
                <a:gd name="T22" fmla="*/ 107 w 215"/>
                <a:gd name="T23" fmla="*/ 48 h 86"/>
                <a:gd name="T24" fmla="*/ 117 w 215"/>
                <a:gd name="T25" fmla="*/ 34 h 86"/>
                <a:gd name="T26" fmla="*/ 128 w 215"/>
                <a:gd name="T27" fmla="*/ 21 h 86"/>
                <a:gd name="T28" fmla="*/ 138 w 215"/>
                <a:gd name="T29" fmla="*/ 11 h 86"/>
                <a:gd name="T30" fmla="*/ 148 w 215"/>
                <a:gd name="T31" fmla="*/ 4 h 86"/>
                <a:gd name="T32" fmla="*/ 158 w 215"/>
                <a:gd name="T33" fmla="*/ 1 h 86"/>
                <a:gd name="T34" fmla="*/ 169 w 215"/>
                <a:gd name="T35" fmla="*/ 0 h 86"/>
                <a:gd name="T36" fmla="*/ 179 w 215"/>
                <a:gd name="T37" fmla="*/ 0 h 86"/>
                <a:gd name="T38" fmla="*/ 189 w 215"/>
                <a:gd name="T39" fmla="*/ 0 h 86"/>
                <a:gd name="T40" fmla="*/ 199 w 215"/>
                <a:gd name="T41" fmla="*/ 0 h 86"/>
                <a:gd name="T42" fmla="*/ 209 w 215"/>
                <a:gd name="T43" fmla="*/ 0 h 86"/>
                <a:gd name="T44" fmla="*/ 215 w 215"/>
                <a:gd name="T45" fmla="*/ 0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5" y="86"/>
                  </a:lnTo>
                  <a:lnTo>
                    <a:pt x="26" y="86"/>
                  </a:lnTo>
                  <a:lnTo>
                    <a:pt x="36" y="86"/>
                  </a:lnTo>
                  <a:lnTo>
                    <a:pt x="46" y="86"/>
                  </a:lnTo>
                  <a:lnTo>
                    <a:pt x="56" y="85"/>
                  </a:lnTo>
                  <a:lnTo>
                    <a:pt x="66" y="82"/>
                  </a:lnTo>
                  <a:lnTo>
                    <a:pt x="77" y="78"/>
                  </a:lnTo>
                  <a:lnTo>
                    <a:pt x="87" y="71"/>
                  </a:lnTo>
                  <a:lnTo>
                    <a:pt x="97" y="61"/>
                  </a:lnTo>
                  <a:lnTo>
                    <a:pt x="107" y="48"/>
                  </a:lnTo>
                  <a:lnTo>
                    <a:pt x="117" y="34"/>
                  </a:lnTo>
                  <a:lnTo>
                    <a:pt x="128" y="21"/>
                  </a:lnTo>
                  <a:lnTo>
                    <a:pt x="138" y="11"/>
                  </a:lnTo>
                  <a:lnTo>
                    <a:pt x="148" y="4"/>
                  </a:lnTo>
                  <a:lnTo>
                    <a:pt x="158" y="1"/>
                  </a:lnTo>
                  <a:lnTo>
                    <a:pt x="169" y="0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199" y="0"/>
                  </a:lnTo>
                  <a:lnTo>
                    <a:pt x="209" y="0"/>
                  </a:lnTo>
                  <a:lnTo>
                    <a:pt x="215" y="0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7" name="Freeform 162"/>
            <p:cNvSpPr>
              <a:spLocks/>
            </p:cNvSpPr>
            <p:nvPr/>
          </p:nvSpPr>
          <p:spPr bwMode="auto">
            <a:xfrm>
              <a:off x="5834063" y="854076"/>
              <a:ext cx="1123950" cy="431800"/>
            </a:xfrm>
            <a:custGeom>
              <a:avLst/>
              <a:gdLst>
                <a:gd name="T0" fmla="*/ 0 w 214"/>
                <a:gd name="T1" fmla="*/ 82 h 82"/>
                <a:gd name="T2" fmla="*/ 5 w 214"/>
                <a:gd name="T3" fmla="*/ 82 h 82"/>
                <a:gd name="T4" fmla="*/ 15 w 214"/>
                <a:gd name="T5" fmla="*/ 71 h 82"/>
                <a:gd name="T6" fmla="*/ 25 w 214"/>
                <a:gd name="T7" fmla="*/ 58 h 82"/>
                <a:gd name="T8" fmla="*/ 35 w 214"/>
                <a:gd name="T9" fmla="*/ 47 h 82"/>
                <a:gd name="T10" fmla="*/ 46 w 214"/>
                <a:gd name="T11" fmla="*/ 38 h 82"/>
                <a:gd name="T12" fmla="*/ 56 w 214"/>
                <a:gd name="T13" fmla="*/ 31 h 82"/>
                <a:gd name="T14" fmla="*/ 66 w 214"/>
                <a:gd name="T15" fmla="*/ 27 h 82"/>
                <a:gd name="T16" fmla="*/ 76 w 214"/>
                <a:gd name="T17" fmla="*/ 23 h 82"/>
                <a:gd name="T18" fmla="*/ 86 w 214"/>
                <a:gd name="T19" fmla="*/ 19 h 82"/>
                <a:gd name="T20" fmla="*/ 97 w 214"/>
                <a:gd name="T21" fmla="*/ 16 h 82"/>
                <a:gd name="T22" fmla="*/ 107 w 214"/>
                <a:gd name="T23" fmla="*/ 14 h 82"/>
                <a:gd name="T24" fmla="*/ 117 w 214"/>
                <a:gd name="T25" fmla="*/ 11 h 82"/>
                <a:gd name="T26" fmla="*/ 127 w 214"/>
                <a:gd name="T27" fmla="*/ 9 h 82"/>
                <a:gd name="T28" fmla="*/ 138 w 214"/>
                <a:gd name="T29" fmla="*/ 7 h 82"/>
                <a:gd name="T30" fmla="*/ 148 w 214"/>
                <a:gd name="T31" fmla="*/ 5 h 82"/>
                <a:gd name="T32" fmla="*/ 158 w 214"/>
                <a:gd name="T33" fmla="*/ 4 h 82"/>
                <a:gd name="T34" fmla="*/ 168 w 214"/>
                <a:gd name="T35" fmla="*/ 2 h 82"/>
                <a:gd name="T36" fmla="*/ 178 w 214"/>
                <a:gd name="T37" fmla="*/ 2 h 82"/>
                <a:gd name="T38" fmla="*/ 189 w 214"/>
                <a:gd name="T39" fmla="*/ 1 h 82"/>
                <a:gd name="T40" fmla="*/ 199 w 214"/>
                <a:gd name="T41" fmla="*/ 0 h 82"/>
                <a:gd name="T42" fmla="*/ 209 w 214"/>
                <a:gd name="T43" fmla="*/ 0 h 82"/>
                <a:gd name="T44" fmla="*/ 214 w 214"/>
                <a:gd name="T45" fmla="*/ 0 h 82"/>
                <a:gd name="T46" fmla="*/ 214 w 214"/>
                <a:gd name="T4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2">
                  <a:moveTo>
                    <a:pt x="0" y="82"/>
                  </a:moveTo>
                  <a:lnTo>
                    <a:pt x="5" y="82"/>
                  </a:lnTo>
                  <a:lnTo>
                    <a:pt x="15" y="71"/>
                  </a:lnTo>
                  <a:lnTo>
                    <a:pt x="25" y="58"/>
                  </a:lnTo>
                  <a:lnTo>
                    <a:pt x="35" y="47"/>
                  </a:lnTo>
                  <a:lnTo>
                    <a:pt x="46" y="38"/>
                  </a:lnTo>
                  <a:lnTo>
                    <a:pt x="56" y="31"/>
                  </a:lnTo>
                  <a:lnTo>
                    <a:pt x="66" y="27"/>
                  </a:lnTo>
                  <a:lnTo>
                    <a:pt x="76" y="23"/>
                  </a:lnTo>
                  <a:lnTo>
                    <a:pt x="86" y="19"/>
                  </a:lnTo>
                  <a:lnTo>
                    <a:pt x="97" y="16"/>
                  </a:lnTo>
                  <a:lnTo>
                    <a:pt x="107" y="14"/>
                  </a:lnTo>
                  <a:lnTo>
                    <a:pt x="117" y="11"/>
                  </a:lnTo>
                  <a:lnTo>
                    <a:pt x="127" y="9"/>
                  </a:lnTo>
                  <a:lnTo>
                    <a:pt x="138" y="7"/>
                  </a:lnTo>
                  <a:lnTo>
                    <a:pt x="148" y="5"/>
                  </a:lnTo>
                  <a:lnTo>
                    <a:pt x="158" y="4"/>
                  </a:lnTo>
                  <a:lnTo>
                    <a:pt x="168" y="2"/>
                  </a:lnTo>
                  <a:lnTo>
                    <a:pt x="178" y="2"/>
                  </a:lnTo>
                  <a:lnTo>
                    <a:pt x="189" y="1"/>
                  </a:lnTo>
                  <a:lnTo>
                    <a:pt x="199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8" name="Freeform 163"/>
            <p:cNvSpPr>
              <a:spLocks/>
            </p:cNvSpPr>
            <p:nvPr/>
          </p:nvSpPr>
          <p:spPr bwMode="auto">
            <a:xfrm>
              <a:off x="7431088" y="854076"/>
              <a:ext cx="1128713" cy="452438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6 w 215"/>
                <a:gd name="T5" fmla="*/ 86 h 86"/>
                <a:gd name="T6" fmla="*/ 26 w 215"/>
                <a:gd name="T7" fmla="*/ 85 h 86"/>
                <a:gd name="T8" fmla="*/ 36 w 215"/>
                <a:gd name="T9" fmla="*/ 83 h 86"/>
                <a:gd name="T10" fmla="*/ 46 w 215"/>
                <a:gd name="T11" fmla="*/ 79 h 86"/>
                <a:gd name="T12" fmla="*/ 56 w 215"/>
                <a:gd name="T13" fmla="*/ 74 h 86"/>
                <a:gd name="T14" fmla="*/ 67 w 215"/>
                <a:gd name="T15" fmla="*/ 66 h 86"/>
                <a:gd name="T16" fmla="*/ 77 w 215"/>
                <a:gd name="T17" fmla="*/ 57 h 86"/>
                <a:gd name="T18" fmla="*/ 87 w 215"/>
                <a:gd name="T19" fmla="*/ 47 h 86"/>
                <a:gd name="T20" fmla="*/ 97 w 215"/>
                <a:gd name="T21" fmla="*/ 37 h 86"/>
                <a:gd name="T22" fmla="*/ 108 w 215"/>
                <a:gd name="T23" fmla="*/ 28 h 86"/>
                <a:gd name="T24" fmla="*/ 118 w 215"/>
                <a:gd name="T25" fmla="*/ 19 h 86"/>
                <a:gd name="T26" fmla="*/ 128 w 215"/>
                <a:gd name="T27" fmla="*/ 12 h 86"/>
                <a:gd name="T28" fmla="*/ 138 w 215"/>
                <a:gd name="T29" fmla="*/ 7 h 86"/>
                <a:gd name="T30" fmla="*/ 148 w 215"/>
                <a:gd name="T31" fmla="*/ 3 h 86"/>
                <a:gd name="T32" fmla="*/ 159 w 215"/>
                <a:gd name="T33" fmla="*/ 1 h 86"/>
                <a:gd name="T34" fmla="*/ 169 w 215"/>
                <a:gd name="T35" fmla="*/ 0 h 86"/>
                <a:gd name="T36" fmla="*/ 179 w 215"/>
                <a:gd name="T37" fmla="*/ 0 h 86"/>
                <a:gd name="T38" fmla="*/ 189 w 215"/>
                <a:gd name="T39" fmla="*/ 0 h 86"/>
                <a:gd name="T40" fmla="*/ 200 w 215"/>
                <a:gd name="T41" fmla="*/ 0 h 86"/>
                <a:gd name="T42" fmla="*/ 210 w 215"/>
                <a:gd name="T43" fmla="*/ 0 h 86"/>
                <a:gd name="T44" fmla="*/ 215 w 215"/>
                <a:gd name="T45" fmla="*/ 0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6" y="86"/>
                  </a:lnTo>
                  <a:lnTo>
                    <a:pt x="26" y="85"/>
                  </a:lnTo>
                  <a:lnTo>
                    <a:pt x="36" y="83"/>
                  </a:lnTo>
                  <a:lnTo>
                    <a:pt x="46" y="79"/>
                  </a:lnTo>
                  <a:lnTo>
                    <a:pt x="56" y="74"/>
                  </a:lnTo>
                  <a:lnTo>
                    <a:pt x="67" y="66"/>
                  </a:lnTo>
                  <a:lnTo>
                    <a:pt x="77" y="57"/>
                  </a:lnTo>
                  <a:lnTo>
                    <a:pt x="87" y="47"/>
                  </a:lnTo>
                  <a:lnTo>
                    <a:pt x="97" y="37"/>
                  </a:lnTo>
                  <a:lnTo>
                    <a:pt x="108" y="28"/>
                  </a:lnTo>
                  <a:lnTo>
                    <a:pt x="118" y="19"/>
                  </a:lnTo>
                  <a:lnTo>
                    <a:pt x="128" y="12"/>
                  </a:lnTo>
                  <a:lnTo>
                    <a:pt x="138" y="7"/>
                  </a:lnTo>
                  <a:lnTo>
                    <a:pt x="148" y="3"/>
                  </a:lnTo>
                  <a:lnTo>
                    <a:pt x="159" y="1"/>
                  </a:lnTo>
                  <a:lnTo>
                    <a:pt x="169" y="0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59" name="Freeform 164"/>
            <p:cNvSpPr>
              <a:spLocks/>
            </p:cNvSpPr>
            <p:nvPr/>
          </p:nvSpPr>
          <p:spPr bwMode="auto">
            <a:xfrm>
              <a:off x="1030288" y="1931988"/>
              <a:ext cx="1125538" cy="441325"/>
            </a:xfrm>
            <a:custGeom>
              <a:avLst/>
              <a:gdLst>
                <a:gd name="T0" fmla="*/ 0 w 214"/>
                <a:gd name="T1" fmla="*/ 84 h 84"/>
                <a:gd name="T2" fmla="*/ 5 w 214"/>
                <a:gd name="T3" fmla="*/ 84 h 84"/>
                <a:gd name="T4" fmla="*/ 15 w 214"/>
                <a:gd name="T5" fmla="*/ 78 h 84"/>
                <a:gd name="T6" fmla="*/ 25 w 214"/>
                <a:gd name="T7" fmla="*/ 70 h 84"/>
                <a:gd name="T8" fmla="*/ 35 w 214"/>
                <a:gd name="T9" fmla="*/ 62 h 84"/>
                <a:gd name="T10" fmla="*/ 46 w 214"/>
                <a:gd name="T11" fmla="*/ 55 h 84"/>
                <a:gd name="T12" fmla="*/ 56 w 214"/>
                <a:gd name="T13" fmla="*/ 50 h 84"/>
                <a:gd name="T14" fmla="*/ 66 w 214"/>
                <a:gd name="T15" fmla="*/ 47 h 84"/>
                <a:gd name="T16" fmla="*/ 76 w 214"/>
                <a:gd name="T17" fmla="*/ 43 h 84"/>
                <a:gd name="T18" fmla="*/ 86 w 214"/>
                <a:gd name="T19" fmla="*/ 39 h 84"/>
                <a:gd name="T20" fmla="*/ 97 w 214"/>
                <a:gd name="T21" fmla="*/ 36 h 84"/>
                <a:gd name="T22" fmla="*/ 107 w 214"/>
                <a:gd name="T23" fmla="*/ 33 h 84"/>
                <a:gd name="T24" fmla="*/ 117 w 214"/>
                <a:gd name="T25" fmla="*/ 30 h 84"/>
                <a:gd name="T26" fmla="*/ 127 w 214"/>
                <a:gd name="T27" fmla="*/ 26 h 84"/>
                <a:gd name="T28" fmla="*/ 138 w 214"/>
                <a:gd name="T29" fmla="*/ 22 h 84"/>
                <a:gd name="T30" fmla="*/ 148 w 214"/>
                <a:gd name="T31" fmla="*/ 18 h 84"/>
                <a:gd name="T32" fmla="*/ 158 w 214"/>
                <a:gd name="T33" fmla="*/ 15 h 84"/>
                <a:gd name="T34" fmla="*/ 168 w 214"/>
                <a:gd name="T35" fmla="*/ 13 h 84"/>
                <a:gd name="T36" fmla="*/ 178 w 214"/>
                <a:gd name="T37" fmla="*/ 10 h 84"/>
                <a:gd name="T38" fmla="*/ 189 w 214"/>
                <a:gd name="T39" fmla="*/ 7 h 84"/>
                <a:gd name="T40" fmla="*/ 199 w 214"/>
                <a:gd name="T41" fmla="*/ 4 h 84"/>
                <a:gd name="T42" fmla="*/ 209 w 214"/>
                <a:gd name="T43" fmla="*/ 1 h 84"/>
                <a:gd name="T44" fmla="*/ 214 w 214"/>
                <a:gd name="T45" fmla="*/ 1 h 84"/>
                <a:gd name="T46" fmla="*/ 214 w 214"/>
                <a:gd name="T4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4">
                  <a:moveTo>
                    <a:pt x="0" y="84"/>
                  </a:moveTo>
                  <a:lnTo>
                    <a:pt x="5" y="84"/>
                  </a:lnTo>
                  <a:lnTo>
                    <a:pt x="15" y="78"/>
                  </a:lnTo>
                  <a:lnTo>
                    <a:pt x="25" y="70"/>
                  </a:lnTo>
                  <a:lnTo>
                    <a:pt x="35" y="62"/>
                  </a:lnTo>
                  <a:lnTo>
                    <a:pt x="46" y="55"/>
                  </a:lnTo>
                  <a:lnTo>
                    <a:pt x="56" y="50"/>
                  </a:lnTo>
                  <a:lnTo>
                    <a:pt x="66" y="47"/>
                  </a:lnTo>
                  <a:lnTo>
                    <a:pt x="76" y="43"/>
                  </a:lnTo>
                  <a:lnTo>
                    <a:pt x="86" y="39"/>
                  </a:lnTo>
                  <a:lnTo>
                    <a:pt x="97" y="36"/>
                  </a:lnTo>
                  <a:lnTo>
                    <a:pt x="107" y="33"/>
                  </a:lnTo>
                  <a:lnTo>
                    <a:pt x="117" y="30"/>
                  </a:lnTo>
                  <a:lnTo>
                    <a:pt x="127" y="26"/>
                  </a:lnTo>
                  <a:lnTo>
                    <a:pt x="138" y="22"/>
                  </a:lnTo>
                  <a:lnTo>
                    <a:pt x="148" y="18"/>
                  </a:lnTo>
                  <a:lnTo>
                    <a:pt x="158" y="15"/>
                  </a:lnTo>
                  <a:lnTo>
                    <a:pt x="168" y="13"/>
                  </a:lnTo>
                  <a:lnTo>
                    <a:pt x="178" y="10"/>
                  </a:lnTo>
                  <a:lnTo>
                    <a:pt x="189" y="7"/>
                  </a:lnTo>
                  <a:lnTo>
                    <a:pt x="199" y="4"/>
                  </a:lnTo>
                  <a:lnTo>
                    <a:pt x="209" y="1"/>
                  </a:lnTo>
                  <a:lnTo>
                    <a:pt x="214" y="1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0" name="Freeform 165"/>
            <p:cNvSpPr>
              <a:spLocks/>
            </p:cNvSpPr>
            <p:nvPr/>
          </p:nvSpPr>
          <p:spPr bwMode="auto">
            <a:xfrm>
              <a:off x="2627313" y="1931988"/>
              <a:ext cx="1130300" cy="315913"/>
            </a:xfrm>
            <a:custGeom>
              <a:avLst/>
              <a:gdLst>
                <a:gd name="T0" fmla="*/ 0 w 215"/>
                <a:gd name="T1" fmla="*/ 60 h 60"/>
                <a:gd name="T2" fmla="*/ 5 w 215"/>
                <a:gd name="T3" fmla="*/ 60 h 60"/>
                <a:gd name="T4" fmla="*/ 16 w 215"/>
                <a:gd name="T5" fmla="*/ 42 h 60"/>
                <a:gd name="T6" fmla="*/ 26 w 215"/>
                <a:gd name="T7" fmla="*/ 31 h 60"/>
                <a:gd name="T8" fmla="*/ 36 w 215"/>
                <a:gd name="T9" fmla="*/ 24 h 60"/>
                <a:gd name="T10" fmla="*/ 46 w 215"/>
                <a:gd name="T11" fmla="*/ 20 h 60"/>
                <a:gd name="T12" fmla="*/ 56 w 215"/>
                <a:gd name="T13" fmla="*/ 17 h 60"/>
                <a:gd name="T14" fmla="*/ 67 w 215"/>
                <a:gd name="T15" fmla="*/ 15 h 60"/>
                <a:gd name="T16" fmla="*/ 77 w 215"/>
                <a:gd name="T17" fmla="*/ 13 h 60"/>
                <a:gd name="T18" fmla="*/ 87 w 215"/>
                <a:gd name="T19" fmla="*/ 12 h 60"/>
                <a:gd name="T20" fmla="*/ 97 w 215"/>
                <a:gd name="T21" fmla="*/ 10 h 60"/>
                <a:gd name="T22" fmla="*/ 108 w 215"/>
                <a:gd name="T23" fmla="*/ 9 h 60"/>
                <a:gd name="T24" fmla="*/ 118 w 215"/>
                <a:gd name="T25" fmla="*/ 8 h 60"/>
                <a:gd name="T26" fmla="*/ 128 w 215"/>
                <a:gd name="T27" fmla="*/ 7 h 60"/>
                <a:gd name="T28" fmla="*/ 138 w 215"/>
                <a:gd name="T29" fmla="*/ 6 h 60"/>
                <a:gd name="T30" fmla="*/ 148 w 215"/>
                <a:gd name="T31" fmla="*/ 4 h 60"/>
                <a:gd name="T32" fmla="*/ 159 w 215"/>
                <a:gd name="T33" fmla="*/ 3 h 60"/>
                <a:gd name="T34" fmla="*/ 169 w 215"/>
                <a:gd name="T35" fmla="*/ 3 h 60"/>
                <a:gd name="T36" fmla="*/ 179 w 215"/>
                <a:gd name="T37" fmla="*/ 2 h 60"/>
                <a:gd name="T38" fmla="*/ 189 w 215"/>
                <a:gd name="T39" fmla="*/ 1 h 60"/>
                <a:gd name="T40" fmla="*/ 200 w 215"/>
                <a:gd name="T41" fmla="*/ 1 h 60"/>
                <a:gd name="T42" fmla="*/ 210 w 215"/>
                <a:gd name="T43" fmla="*/ 0 h 60"/>
                <a:gd name="T44" fmla="*/ 215 w 215"/>
                <a:gd name="T45" fmla="*/ 0 h 60"/>
                <a:gd name="T46" fmla="*/ 215 w 215"/>
                <a:gd name="T4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60">
                  <a:moveTo>
                    <a:pt x="0" y="60"/>
                  </a:moveTo>
                  <a:lnTo>
                    <a:pt x="5" y="60"/>
                  </a:lnTo>
                  <a:lnTo>
                    <a:pt x="16" y="42"/>
                  </a:lnTo>
                  <a:lnTo>
                    <a:pt x="26" y="31"/>
                  </a:lnTo>
                  <a:lnTo>
                    <a:pt x="36" y="24"/>
                  </a:lnTo>
                  <a:lnTo>
                    <a:pt x="46" y="20"/>
                  </a:lnTo>
                  <a:lnTo>
                    <a:pt x="56" y="17"/>
                  </a:lnTo>
                  <a:lnTo>
                    <a:pt x="67" y="15"/>
                  </a:lnTo>
                  <a:lnTo>
                    <a:pt x="77" y="13"/>
                  </a:lnTo>
                  <a:lnTo>
                    <a:pt x="87" y="12"/>
                  </a:lnTo>
                  <a:lnTo>
                    <a:pt x="97" y="10"/>
                  </a:lnTo>
                  <a:lnTo>
                    <a:pt x="108" y="9"/>
                  </a:lnTo>
                  <a:lnTo>
                    <a:pt x="118" y="8"/>
                  </a:lnTo>
                  <a:lnTo>
                    <a:pt x="128" y="7"/>
                  </a:lnTo>
                  <a:lnTo>
                    <a:pt x="138" y="6"/>
                  </a:lnTo>
                  <a:lnTo>
                    <a:pt x="148" y="4"/>
                  </a:lnTo>
                  <a:lnTo>
                    <a:pt x="159" y="3"/>
                  </a:lnTo>
                  <a:lnTo>
                    <a:pt x="169" y="3"/>
                  </a:lnTo>
                  <a:lnTo>
                    <a:pt x="179" y="2"/>
                  </a:lnTo>
                  <a:lnTo>
                    <a:pt x="189" y="1"/>
                  </a:lnTo>
                  <a:lnTo>
                    <a:pt x="200" y="1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1" name="Freeform 166"/>
            <p:cNvSpPr>
              <a:spLocks/>
            </p:cNvSpPr>
            <p:nvPr/>
          </p:nvSpPr>
          <p:spPr bwMode="auto">
            <a:xfrm>
              <a:off x="4230688" y="1931988"/>
              <a:ext cx="1130300" cy="452438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5 w 215"/>
                <a:gd name="T5" fmla="*/ 86 h 86"/>
                <a:gd name="T6" fmla="*/ 26 w 215"/>
                <a:gd name="T7" fmla="*/ 86 h 86"/>
                <a:gd name="T8" fmla="*/ 36 w 215"/>
                <a:gd name="T9" fmla="*/ 86 h 86"/>
                <a:gd name="T10" fmla="*/ 46 w 215"/>
                <a:gd name="T11" fmla="*/ 85 h 86"/>
                <a:gd name="T12" fmla="*/ 56 w 215"/>
                <a:gd name="T13" fmla="*/ 85 h 86"/>
                <a:gd name="T14" fmla="*/ 66 w 215"/>
                <a:gd name="T15" fmla="*/ 84 h 86"/>
                <a:gd name="T16" fmla="*/ 77 w 215"/>
                <a:gd name="T17" fmla="*/ 83 h 86"/>
                <a:gd name="T18" fmla="*/ 87 w 215"/>
                <a:gd name="T19" fmla="*/ 81 h 86"/>
                <a:gd name="T20" fmla="*/ 97 w 215"/>
                <a:gd name="T21" fmla="*/ 79 h 86"/>
                <a:gd name="T22" fmla="*/ 107 w 215"/>
                <a:gd name="T23" fmla="*/ 77 h 86"/>
                <a:gd name="T24" fmla="*/ 117 w 215"/>
                <a:gd name="T25" fmla="*/ 74 h 86"/>
                <a:gd name="T26" fmla="*/ 128 w 215"/>
                <a:gd name="T27" fmla="*/ 69 h 86"/>
                <a:gd name="T28" fmla="*/ 138 w 215"/>
                <a:gd name="T29" fmla="*/ 63 h 86"/>
                <a:gd name="T30" fmla="*/ 148 w 215"/>
                <a:gd name="T31" fmla="*/ 56 h 86"/>
                <a:gd name="T32" fmla="*/ 158 w 215"/>
                <a:gd name="T33" fmla="*/ 47 h 86"/>
                <a:gd name="T34" fmla="*/ 169 w 215"/>
                <a:gd name="T35" fmla="*/ 38 h 86"/>
                <a:gd name="T36" fmla="*/ 179 w 215"/>
                <a:gd name="T37" fmla="*/ 29 h 86"/>
                <a:gd name="T38" fmla="*/ 189 w 215"/>
                <a:gd name="T39" fmla="*/ 19 h 86"/>
                <a:gd name="T40" fmla="*/ 199 w 215"/>
                <a:gd name="T41" fmla="*/ 10 h 86"/>
                <a:gd name="T42" fmla="*/ 209 w 215"/>
                <a:gd name="T43" fmla="*/ 3 h 86"/>
                <a:gd name="T44" fmla="*/ 215 w 215"/>
                <a:gd name="T45" fmla="*/ 3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5" y="86"/>
                  </a:lnTo>
                  <a:lnTo>
                    <a:pt x="26" y="86"/>
                  </a:lnTo>
                  <a:lnTo>
                    <a:pt x="36" y="86"/>
                  </a:lnTo>
                  <a:lnTo>
                    <a:pt x="46" y="85"/>
                  </a:lnTo>
                  <a:lnTo>
                    <a:pt x="56" y="85"/>
                  </a:lnTo>
                  <a:lnTo>
                    <a:pt x="66" y="84"/>
                  </a:lnTo>
                  <a:lnTo>
                    <a:pt x="77" y="83"/>
                  </a:lnTo>
                  <a:lnTo>
                    <a:pt x="87" y="81"/>
                  </a:lnTo>
                  <a:lnTo>
                    <a:pt x="97" y="79"/>
                  </a:lnTo>
                  <a:lnTo>
                    <a:pt x="107" y="77"/>
                  </a:lnTo>
                  <a:lnTo>
                    <a:pt x="117" y="74"/>
                  </a:lnTo>
                  <a:lnTo>
                    <a:pt x="128" y="69"/>
                  </a:lnTo>
                  <a:lnTo>
                    <a:pt x="138" y="63"/>
                  </a:lnTo>
                  <a:lnTo>
                    <a:pt x="148" y="56"/>
                  </a:lnTo>
                  <a:lnTo>
                    <a:pt x="158" y="47"/>
                  </a:lnTo>
                  <a:lnTo>
                    <a:pt x="169" y="38"/>
                  </a:lnTo>
                  <a:lnTo>
                    <a:pt x="179" y="29"/>
                  </a:lnTo>
                  <a:lnTo>
                    <a:pt x="189" y="19"/>
                  </a:lnTo>
                  <a:lnTo>
                    <a:pt x="199" y="10"/>
                  </a:lnTo>
                  <a:lnTo>
                    <a:pt x="209" y="3"/>
                  </a:lnTo>
                  <a:lnTo>
                    <a:pt x="215" y="3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2" name="Freeform 167"/>
            <p:cNvSpPr>
              <a:spLocks/>
            </p:cNvSpPr>
            <p:nvPr/>
          </p:nvSpPr>
          <p:spPr bwMode="auto">
            <a:xfrm>
              <a:off x="5834063" y="1931988"/>
              <a:ext cx="1123950" cy="452438"/>
            </a:xfrm>
            <a:custGeom>
              <a:avLst/>
              <a:gdLst>
                <a:gd name="T0" fmla="*/ 0 w 214"/>
                <a:gd name="T1" fmla="*/ 86 h 86"/>
                <a:gd name="T2" fmla="*/ 5 w 214"/>
                <a:gd name="T3" fmla="*/ 86 h 86"/>
                <a:gd name="T4" fmla="*/ 15 w 214"/>
                <a:gd name="T5" fmla="*/ 86 h 86"/>
                <a:gd name="T6" fmla="*/ 25 w 214"/>
                <a:gd name="T7" fmla="*/ 85 h 86"/>
                <a:gd name="T8" fmla="*/ 35 w 214"/>
                <a:gd name="T9" fmla="*/ 83 h 86"/>
                <a:gd name="T10" fmla="*/ 46 w 214"/>
                <a:gd name="T11" fmla="*/ 78 h 86"/>
                <a:gd name="T12" fmla="*/ 56 w 214"/>
                <a:gd name="T13" fmla="*/ 70 h 86"/>
                <a:gd name="T14" fmla="*/ 66 w 214"/>
                <a:gd name="T15" fmla="*/ 61 h 86"/>
                <a:gd name="T16" fmla="*/ 76 w 214"/>
                <a:gd name="T17" fmla="*/ 51 h 86"/>
                <a:gd name="T18" fmla="*/ 86 w 214"/>
                <a:gd name="T19" fmla="*/ 40 h 86"/>
                <a:gd name="T20" fmla="*/ 97 w 214"/>
                <a:gd name="T21" fmla="*/ 31 h 86"/>
                <a:gd name="T22" fmla="*/ 107 w 214"/>
                <a:gd name="T23" fmla="*/ 22 h 86"/>
                <a:gd name="T24" fmla="*/ 117 w 214"/>
                <a:gd name="T25" fmla="*/ 15 h 86"/>
                <a:gd name="T26" fmla="*/ 127 w 214"/>
                <a:gd name="T27" fmla="*/ 9 h 86"/>
                <a:gd name="T28" fmla="*/ 138 w 214"/>
                <a:gd name="T29" fmla="*/ 5 h 86"/>
                <a:gd name="T30" fmla="*/ 148 w 214"/>
                <a:gd name="T31" fmla="*/ 2 h 86"/>
                <a:gd name="T32" fmla="*/ 158 w 214"/>
                <a:gd name="T33" fmla="*/ 1 h 86"/>
                <a:gd name="T34" fmla="*/ 168 w 214"/>
                <a:gd name="T35" fmla="*/ 0 h 86"/>
                <a:gd name="T36" fmla="*/ 178 w 214"/>
                <a:gd name="T37" fmla="*/ 0 h 86"/>
                <a:gd name="T38" fmla="*/ 189 w 214"/>
                <a:gd name="T39" fmla="*/ 0 h 86"/>
                <a:gd name="T40" fmla="*/ 199 w 214"/>
                <a:gd name="T41" fmla="*/ 0 h 86"/>
                <a:gd name="T42" fmla="*/ 209 w 214"/>
                <a:gd name="T43" fmla="*/ 0 h 86"/>
                <a:gd name="T44" fmla="*/ 214 w 214"/>
                <a:gd name="T45" fmla="*/ 0 h 86"/>
                <a:gd name="T46" fmla="*/ 214 w 214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6">
                  <a:moveTo>
                    <a:pt x="0" y="86"/>
                  </a:moveTo>
                  <a:lnTo>
                    <a:pt x="5" y="86"/>
                  </a:lnTo>
                  <a:lnTo>
                    <a:pt x="15" y="86"/>
                  </a:lnTo>
                  <a:lnTo>
                    <a:pt x="25" y="85"/>
                  </a:lnTo>
                  <a:lnTo>
                    <a:pt x="35" y="83"/>
                  </a:lnTo>
                  <a:lnTo>
                    <a:pt x="46" y="78"/>
                  </a:lnTo>
                  <a:lnTo>
                    <a:pt x="56" y="70"/>
                  </a:lnTo>
                  <a:lnTo>
                    <a:pt x="66" y="61"/>
                  </a:lnTo>
                  <a:lnTo>
                    <a:pt x="76" y="51"/>
                  </a:lnTo>
                  <a:lnTo>
                    <a:pt x="86" y="40"/>
                  </a:lnTo>
                  <a:lnTo>
                    <a:pt x="97" y="31"/>
                  </a:lnTo>
                  <a:lnTo>
                    <a:pt x="107" y="22"/>
                  </a:lnTo>
                  <a:lnTo>
                    <a:pt x="117" y="15"/>
                  </a:lnTo>
                  <a:lnTo>
                    <a:pt x="127" y="9"/>
                  </a:lnTo>
                  <a:lnTo>
                    <a:pt x="138" y="5"/>
                  </a:lnTo>
                  <a:lnTo>
                    <a:pt x="148" y="2"/>
                  </a:lnTo>
                  <a:lnTo>
                    <a:pt x="158" y="1"/>
                  </a:lnTo>
                  <a:lnTo>
                    <a:pt x="168" y="0"/>
                  </a:lnTo>
                  <a:lnTo>
                    <a:pt x="178" y="0"/>
                  </a:lnTo>
                  <a:lnTo>
                    <a:pt x="189" y="0"/>
                  </a:lnTo>
                  <a:lnTo>
                    <a:pt x="199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3" name="Freeform 168"/>
            <p:cNvSpPr>
              <a:spLocks/>
            </p:cNvSpPr>
            <p:nvPr/>
          </p:nvSpPr>
          <p:spPr bwMode="auto">
            <a:xfrm>
              <a:off x="7431088" y="1931988"/>
              <a:ext cx="1128713" cy="452438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6 w 215"/>
                <a:gd name="T5" fmla="*/ 84 h 86"/>
                <a:gd name="T6" fmla="*/ 26 w 215"/>
                <a:gd name="T7" fmla="*/ 80 h 86"/>
                <a:gd name="T8" fmla="*/ 36 w 215"/>
                <a:gd name="T9" fmla="*/ 76 h 86"/>
                <a:gd name="T10" fmla="*/ 46 w 215"/>
                <a:gd name="T11" fmla="*/ 71 h 86"/>
                <a:gd name="T12" fmla="*/ 56 w 215"/>
                <a:gd name="T13" fmla="*/ 66 h 86"/>
                <a:gd name="T14" fmla="*/ 67 w 215"/>
                <a:gd name="T15" fmla="*/ 61 h 86"/>
                <a:gd name="T16" fmla="*/ 77 w 215"/>
                <a:gd name="T17" fmla="*/ 57 h 86"/>
                <a:gd name="T18" fmla="*/ 87 w 215"/>
                <a:gd name="T19" fmla="*/ 53 h 86"/>
                <a:gd name="T20" fmla="*/ 97 w 215"/>
                <a:gd name="T21" fmla="*/ 49 h 86"/>
                <a:gd name="T22" fmla="*/ 108 w 215"/>
                <a:gd name="T23" fmla="*/ 45 h 86"/>
                <a:gd name="T24" fmla="*/ 118 w 215"/>
                <a:gd name="T25" fmla="*/ 40 h 86"/>
                <a:gd name="T26" fmla="*/ 128 w 215"/>
                <a:gd name="T27" fmla="*/ 35 h 86"/>
                <a:gd name="T28" fmla="*/ 138 w 215"/>
                <a:gd name="T29" fmla="*/ 30 h 86"/>
                <a:gd name="T30" fmla="*/ 148 w 215"/>
                <a:gd name="T31" fmla="*/ 25 h 86"/>
                <a:gd name="T32" fmla="*/ 159 w 215"/>
                <a:gd name="T33" fmla="*/ 20 h 86"/>
                <a:gd name="T34" fmla="*/ 169 w 215"/>
                <a:gd name="T35" fmla="*/ 16 h 86"/>
                <a:gd name="T36" fmla="*/ 179 w 215"/>
                <a:gd name="T37" fmla="*/ 12 h 86"/>
                <a:gd name="T38" fmla="*/ 189 w 215"/>
                <a:gd name="T39" fmla="*/ 8 h 86"/>
                <a:gd name="T40" fmla="*/ 200 w 215"/>
                <a:gd name="T41" fmla="*/ 4 h 86"/>
                <a:gd name="T42" fmla="*/ 210 w 215"/>
                <a:gd name="T43" fmla="*/ 1 h 86"/>
                <a:gd name="T44" fmla="*/ 215 w 215"/>
                <a:gd name="T45" fmla="*/ 1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6" y="84"/>
                  </a:lnTo>
                  <a:lnTo>
                    <a:pt x="26" y="80"/>
                  </a:lnTo>
                  <a:lnTo>
                    <a:pt x="36" y="76"/>
                  </a:lnTo>
                  <a:lnTo>
                    <a:pt x="46" y="71"/>
                  </a:lnTo>
                  <a:lnTo>
                    <a:pt x="56" y="66"/>
                  </a:lnTo>
                  <a:lnTo>
                    <a:pt x="67" y="61"/>
                  </a:lnTo>
                  <a:lnTo>
                    <a:pt x="77" y="57"/>
                  </a:lnTo>
                  <a:lnTo>
                    <a:pt x="87" y="53"/>
                  </a:lnTo>
                  <a:lnTo>
                    <a:pt x="97" y="49"/>
                  </a:lnTo>
                  <a:lnTo>
                    <a:pt x="108" y="45"/>
                  </a:lnTo>
                  <a:lnTo>
                    <a:pt x="118" y="40"/>
                  </a:lnTo>
                  <a:lnTo>
                    <a:pt x="128" y="35"/>
                  </a:lnTo>
                  <a:lnTo>
                    <a:pt x="138" y="30"/>
                  </a:lnTo>
                  <a:lnTo>
                    <a:pt x="148" y="25"/>
                  </a:lnTo>
                  <a:lnTo>
                    <a:pt x="159" y="20"/>
                  </a:lnTo>
                  <a:lnTo>
                    <a:pt x="169" y="16"/>
                  </a:lnTo>
                  <a:lnTo>
                    <a:pt x="179" y="12"/>
                  </a:lnTo>
                  <a:lnTo>
                    <a:pt x="189" y="8"/>
                  </a:lnTo>
                  <a:lnTo>
                    <a:pt x="200" y="4"/>
                  </a:lnTo>
                  <a:lnTo>
                    <a:pt x="210" y="1"/>
                  </a:lnTo>
                  <a:lnTo>
                    <a:pt x="215" y="1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4" name="Freeform 169"/>
            <p:cNvSpPr>
              <a:spLocks/>
            </p:cNvSpPr>
            <p:nvPr/>
          </p:nvSpPr>
          <p:spPr bwMode="auto">
            <a:xfrm>
              <a:off x="1030288" y="3009901"/>
              <a:ext cx="1125538" cy="225425"/>
            </a:xfrm>
            <a:custGeom>
              <a:avLst/>
              <a:gdLst>
                <a:gd name="T0" fmla="*/ 0 w 214"/>
                <a:gd name="T1" fmla="*/ 43 h 43"/>
                <a:gd name="T2" fmla="*/ 5 w 214"/>
                <a:gd name="T3" fmla="*/ 43 h 43"/>
                <a:gd name="T4" fmla="*/ 15 w 214"/>
                <a:gd name="T5" fmla="*/ 22 h 43"/>
                <a:gd name="T6" fmla="*/ 25 w 214"/>
                <a:gd name="T7" fmla="*/ 13 h 43"/>
                <a:gd name="T8" fmla="*/ 35 w 214"/>
                <a:gd name="T9" fmla="*/ 9 h 43"/>
                <a:gd name="T10" fmla="*/ 46 w 214"/>
                <a:gd name="T11" fmla="*/ 6 h 43"/>
                <a:gd name="T12" fmla="*/ 56 w 214"/>
                <a:gd name="T13" fmla="*/ 5 h 43"/>
                <a:gd name="T14" fmla="*/ 66 w 214"/>
                <a:gd name="T15" fmla="*/ 4 h 43"/>
                <a:gd name="T16" fmla="*/ 76 w 214"/>
                <a:gd name="T17" fmla="*/ 3 h 43"/>
                <a:gd name="T18" fmla="*/ 86 w 214"/>
                <a:gd name="T19" fmla="*/ 3 h 43"/>
                <a:gd name="T20" fmla="*/ 97 w 214"/>
                <a:gd name="T21" fmla="*/ 2 h 43"/>
                <a:gd name="T22" fmla="*/ 107 w 214"/>
                <a:gd name="T23" fmla="*/ 2 h 43"/>
                <a:gd name="T24" fmla="*/ 117 w 214"/>
                <a:gd name="T25" fmla="*/ 1 h 43"/>
                <a:gd name="T26" fmla="*/ 127 w 214"/>
                <a:gd name="T27" fmla="*/ 1 h 43"/>
                <a:gd name="T28" fmla="*/ 138 w 214"/>
                <a:gd name="T29" fmla="*/ 1 h 43"/>
                <a:gd name="T30" fmla="*/ 148 w 214"/>
                <a:gd name="T31" fmla="*/ 1 h 43"/>
                <a:gd name="T32" fmla="*/ 158 w 214"/>
                <a:gd name="T33" fmla="*/ 1 h 43"/>
                <a:gd name="T34" fmla="*/ 168 w 214"/>
                <a:gd name="T35" fmla="*/ 0 h 43"/>
                <a:gd name="T36" fmla="*/ 178 w 214"/>
                <a:gd name="T37" fmla="*/ 0 h 43"/>
                <a:gd name="T38" fmla="*/ 189 w 214"/>
                <a:gd name="T39" fmla="*/ 0 h 43"/>
                <a:gd name="T40" fmla="*/ 199 w 214"/>
                <a:gd name="T41" fmla="*/ 0 h 43"/>
                <a:gd name="T42" fmla="*/ 209 w 214"/>
                <a:gd name="T43" fmla="*/ 0 h 43"/>
                <a:gd name="T44" fmla="*/ 214 w 214"/>
                <a:gd name="T45" fmla="*/ 0 h 43"/>
                <a:gd name="T46" fmla="*/ 214 w 214"/>
                <a:gd name="T4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43">
                  <a:moveTo>
                    <a:pt x="0" y="43"/>
                  </a:moveTo>
                  <a:lnTo>
                    <a:pt x="5" y="43"/>
                  </a:lnTo>
                  <a:lnTo>
                    <a:pt x="15" y="22"/>
                  </a:lnTo>
                  <a:lnTo>
                    <a:pt x="25" y="13"/>
                  </a:lnTo>
                  <a:lnTo>
                    <a:pt x="35" y="9"/>
                  </a:lnTo>
                  <a:lnTo>
                    <a:pt x="46" y="6"/>
                  </a:lnTo>
                  <a:lnTo>
                    <a:pt x="56" y="5"/>
                  </a:lnTo>
                  <a:lnTo>
                    <a:pt x="66" y="4"/>
                  </a:lnTo>
                  <a:lnTo>
                    <a:pt x="76" y="3"/>
                  </a:lnTo>
                  <a:lnTo>
                    <a:pt x="86" y="3"/>
                  </a:lnTo>
                  <a:lnTo>
                    <a:pt x="97" y="2"/>
                  </a:lnTo>
                  <a:lnTo>
                    <a:pt x="107" y="2"/>
                  </a:lnTo>
                  <a:lnTo>
                    <a:pt x="117" y="1"/>
                  </a:lnTo>
                  <a:lnTo>
                    <a:pt x="127" y="1"/>
                  </a:lnTo>
                  <a:lnTo>
                    <a:pt x="138" y="1"/>
                  </a:lnTo>
                  <a:lnTo>
                    <a:pt x="148" y="1"/>
                  </a:lnTo>
                  <a:lnTo>
                    <a:pt x="158" y="1"/>
                  </a:lnTo>
                  <a:lnTo>
                    <a:pt x="168" y="0"/>
                  </a:lnTo>
                  <a:lnTo>
                    <a:pt x="178" y="0"/>
                  </a:lnTo>
                  <a:lnTo>
                    <a:pt x="189" y="0"/>
                  </a:lnTo>
                  <a:lnTo>
                    <a:pt x="199" y="0"/>
                  </a:lnTo>
                  <a:lnTo>
                    <a:pt x="209" y="0"/>
                  </a:lnTo>
                  <a:lnTo>
                    <a:pt x="214" y="0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5" name="Freeform 170"/>
            <p:cNvSpPr>
              <a:spLocks/>
            </p:cNvSpPr>
            <p:nvPr/>
          </p:nvSpPr>
          <p:spPr bwMode="auto">
            <a:xfrm>
              <a:off x="2627313" y="3009901"/>
              <a:ext cx="1130300" cy="450850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6 w 215"/>
                <a:gd name="T5" fmla="*/ 83 h 86"/>
                <a:gd name="T6" fmla="*/ 26 w 215"/>
                <a:gd name="T7" fmla="*/ 76 h 86"/>
                <a:gd name="T8" fmla="*/ 36 w 215"/>
                <a:gd name="T9" fmla="*/ 70 h 86"/>
                <a:gd name="T10" fmla="*/ 46 w 215"/>
                <a:gd name="T11" fmla="*/ 64 h 86"/>
                <a:gd name="T12" fmla="*/ 56 w 215"/>
                <a:gd name="T13" fmla="*/ 60 h 86"/>
                <a:gd name="T14" fmla="*/ 67 w 215"/>
                <a:gd name="T15" fmla="*/ 56 h 86"/>
                <a:gd name="T16" fmla="*/ 77 w 215"/>
                <a:gd name="T17" fmla="*/ 52 h 86"/>
                <a:gd name="T18" fmla="*/ 87 w 215"/>
                <a:gd name="T19" fmla="*/ 49 h 86"/>
                <a:gd name="T20" fmla="*/ 97 w 215"/>
                <a:gd name="T21" fmla="*/ 45 h 86"/>
                <a:gd name="T22" fmla="*/ 108 w 215"/>
                <a:gd name="T23" fmla="*/ 42 h 86"/>
                <a:gd name="T24" fmla="*/ 118 w 215"/>
                <a:gd name="T25" fmla="*/ 38 h 86"/>
                <a:gd name="T26" fmla="*/ 128 w 215"/>
                <a:gd name="T27" fmla="*/ 34 h 86"/>
                <a:gd name="T28" fmla="*/ 138 w 215"/>
                <a:gd name="T29" fmla="*/ 30 h 86"/>
                <a:gd name="T30" fmla="*/ 148 w 215"/>
                <a:gd name="T31" fmla="*/ 26 h 86"/>
                <a:gd name="T32" fmla="*/ 159 w 215"/>
                <a:gd name="T33" fmla="*/ 22 h 86"/>
                <a:gd name="T34" fmla="*/ 169 w 215"/>
                <a:gd name="T35" fmla="*/ 18 h 86"/>
                <a:gd name="T36" fmla="*/ 179 w 215"/>
                <a:gd name="T37" fmla="*/ 15 h 86"/>
                <a:gd name="T38" fmla="*/ 189 w 215"/>
                <a:gd name="T39" fmla="*/ 11 h 86"/>
                <a:gd name="T40" fmla="*/ 200 w 215"/>
                <a:gd name="T41" fmla="*/ 6 h 86"/>
                <a:gd name="T42" fmla="*/ 210 w 215"/>
                <a:gd name="T43" fmla="*/ 3 h 86"/>
                <a:gd name="T44" fmla="*/ 215 w 215"/>
                <a:gd name="T45" fmla="*/ 3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6" y="83"/>
                  </a:lnTo>
                  <a:lnTo>
                    <a:pt x="26" y="76"/>
                  </a:lnTo>
                  <a:lnTo>
                    <a:pt x="36" y="70"/>
                  </a:lnTo>
                  <a:lnTo>
                    <a:pt x="46" y="64"/>
                  </a:lnTo>
                  <a:lnTo>
                    <a:pt x="56" y="60"/>
                  </a:lnTo>
                  <a:lnTo>
                    <a:pt x="67" y="56"/>
                  </a:lnTo>
                  <a:lnTo>
                    <a:pt x="77" y="52"/>
                  </a:lnTo>
                  <a:lnTo>
                    <a:pt x="87" y="49"/>
                  </a:lnTo>
                  <a:lnTo>
                    <a:pt x="97" y="45"/>
                  </a:lnTo>
                  <a:lnTo>
                    <a:pt x="108" y="42"/>
                  </a:lnTo>
                  <a:lnTo>
                    <a:pt x="118" y="38"/>
                  </a:lnTo>
                  <a:lnTo>
                    <a:pt x="128" y="34"/>
                  </a:lnTo>
                  <a:lnTo>
                    <a:pt x="138" y="30"/>
                  </a:lnTo>
                  <a:lnTo>
                    <a:pt x="148" y="26"/>
                  </a:lnTo>
                  <a:lnTo>
                    <a:pt x="159" y="22"/>
                  </a:lnTo>
                  <a:lnTo>
                    <a:pt x="169" y="18"/>
                  </a:lnTo>
                  <a:lnTo>
                    <a:pt x="179" y="15"/>
                  </a:lnTo>
                  <a:lnTo>
                    <a:pt x="189" y="11"/>
                  </a:lnTo>
                  <a:lnTo>
                    <a:pt x="200" y="6"/>
                  </a:lnTo>
                  <a:lnTo>
                    <a:pt x="210" y="3"/>
                  </a:lnTo>
                  <a:lnTo>
                    <a:pt x="215" y="3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6" name="Freeform 171"/>
            <p:cNvSpPr>
              <a:spLocks/>
            </p:cNvSpPr>
            <p:nvPr/>
          </p:nvSpPr>
          <p:spPr bwMode="auto">
            <a:xfrm>
              <a:off x="4230688" y="3009901"/>
              <a:ext cx="1130300" cy="450850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5 w 215"/>
                <a:gd name="T5" fmla="*/ 86 h 86"/>
                <a:gd name="T6" fmla="*/ 26 w 215"/>
                <a:gd name="T7" fmla="*/ 86 h 86"/>
                <a:gd name="T8" fmla="*/ 36 w 215"/>
                <a:gd name="T9" fmla="*/ 86 h 86"/>
                <a:gd name="T10" fmla="*/ 46 w 215"/>
                <a:gd name="T11" fmla="*/ 86 h 86"/>
                <a:gd name="T12" fmla="*/ 56 w 215"/>
                <a:gd name="T13" fmla="*/ 86 h 86"/>
                <a:gd name="T14" fmla="*/ 66 w 215"/>
                <a:gd name="T15" fmla="*/ 86 h 86"/>
                <a:gd name="T16" fmla="*/ 77 w 215"/>
                <a:gd name="T17" fmla="*/ 86 h 86"/>
                <a:gd name="T18" fmla="*/ 87 w 215"/>
                <a:gd name="T19" fmla="*/ 85 h 86"/>
                <a:gd name="T20" fmla="*/ 97 w 215"/>
                <a:gd name="T21" fmla="*/ 85 h 86"/>
                <a:gd name="T22" fmla="*/ 107 w 215"/>
                <a:gd name="T23" fmla="*/ 84 h 86"/>
                <a:gd name="T24" fmla="*/ 117 w 215"/>
                <a:gd name="T25" fmla="*/ 84 h 86"/>
                <a:gd name="T26" fmla="*/ 128 w 215"/>
                <a:gd name="T27" fmla="*/ 83 h 86"/>
                <a:gd name="T28" fmla="*/ 138 w 215"/>
                <a:gd name="T29" fmla="*/ 82 h 86"/>
                <a:gd name="T30" fmla="*/ 148 w 215"/>
                <a:gd name="T31" fmla="*/ 80 h 86"/>
                <a:gd name="T32" fmla="*/ 158 w 215"/>
                <a:gd name="T33" fmla="*/ 78 h 86"/>
                <a:gd name="T34" fmla="*/ 169 w 215"/>
                <a:gd name="T35" fmla="*/ 76 h 86"/>
                <a:gd name="T36" fmla="*/ 179 w 215"/>
                <a:gd name="T37" fmla="*/ 73 h 86"/>
                <a:gd name="T38" fmla="*/ 189 w 215"/>
                <a:gd name="T39" fmla="*/ 68 h 86"/>
                <a:gd name="T40" fmla="*/ 199 w 215"/>
                <a:gd name="T41" fmla="*/ 59 h 86"/>
                <a:gd name="T42" fmla="*/ 209 w 215"/>
                <a:gd name="T43" fmla="*/ 41 h 86"/>
                <a:gd name="T44" fmla="*/ 215 w 215"/>
                <a:gd name="T45" fmla="*/ 41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5" y="86"/>
                  </a:lnTo>
                  <a:lnTo>
                    <a:pt x="26" y="86"/>
                  </a:lnTo>
                  <a:lnTo>
                    <a:pt x="36" y="86"/>
                  </a:lnTo>
                  <a:lnTo>
                    <a:pt x="46" y="86"/>
                  </a:lnTo>
                  <a:lnTo>
                    <a:pt x="56" y="86"/>
                  </a:lnTo>
                  <a:lnTo>
                    <a:pt x="66" y="86"/>
                  </a:lnTo>
                  <a:lnTo>
                    <a:pt x="77" y="86"/>
                  </a:lnTo>
                  <a:lnTo>
                    <a:pt x="87" y="85"/>
                  </a:lnTo>
                  <a:lnTo>
                    <a:pt x="97" y="85"/>
                  </a:lnTo>
                  <a:lnTo>
                    <a:pt x="107" y="84"/>
                  </a:lnTo>
                  <a:lnTo>
                    <a:pt x="117" y="84"/>
                  </a:lnTo>
                  <a:lnTo>
                    <a:pt x="128" y="83"/>
                  </a:lnTo>
                  <a:lnTo>
                    <a:pt x="138" y="82"/>
                  </a:lnTo>
                  <a:lnTo>
                    <a:pt x="148" y="80"/>
                  </a:lnTo>
                  <a:lnTo>
                    <a:pt x="158" y="78"/>
                  </a:lnTo>
                  <a:lnTo>
                    <a:pt x="169" y="76"/>
                  </a:lnTo>
                  <a:lnTo>
                    <a:pt x="179" y="73"/>
                  </a:lnTo>
                  <a:lnTo>
                    <a:pt x="189" y="68"/>
                  </a:lnTo>
                  <a:lnTo>
                    <a:pt x="199" y="59"/>
                  </a:lnTo>
                  <a:lnTo>
                    <a:pt x="209" y="41"/>
                  </a:lnTo>
                  <a:lnTo>
                    <a:pt x="215" y="41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7" name="Freeform 172"/>
            <p:cNvSpPr>
              <a:spLocks/>
            </p:cNvSpPr>
            <p:nvPr/>
          </p:nvSpPr>
          <p:spPr bwMode="auto">
            <a:xfrm>
              <a:off x="5834063" y="3009901"/>
              <a:ext cx="1123950" cy="450850"/>
            </a:xfrm>
            <a:custGeom>
              <a:avLst/>
              <a:gdLst>
                <a:gd name="T0" fmla="*/ 0 w 214"/>
                <a:gd name="T1" fmla="*/ 86 h 86"/>
                <a:gd name="T2" fmla="*/ 5 w 214"/>
                <a:gd name="T3" fmla="*/ 86 h 86"/>
                <a:gd name="T4" fmla="*/ 15 w 214"/>
                <a:gd name="T5" fmla="*/ 85 h 86"/>
                <a:gd name="T6" fmla="*/ 25 w 214"/>
                <a:gd name="T7" fmla="*/ 83 h 86"/>
                <a:gd name="T8" fmla="*/ 35 w 214"/>
                <a:gd name="T9" fmla="*/ 82 h 86"/>
                <a:gd name="T10" fmla="*/ 46 w 214"/>
                <a:gd name="T11" fmla="*/ 79 h 86"/>
                <a:gd name="T12" fmla="*/ 56 w 214"/>
                <a:gd name="T13" fmla="*/ 78 h 86"/>
                <a:gd name="T14" fmla="*/ 66 w 214"/>
                <a:gd name="T15" fmla="*/ 76 h 86"/>
                <a:gd name="T16" fmla="*/ 76 w 214"/>
                <a:gd name="T17" fmla="*/ 74 h 86"/>
                <a:gd name="T18" fmla="*/ 86 w 214"/>
                <a:gd name="T19" fmla="*/ 73 h 86"/>
                <a:gd name="T20" fmla="*/ 97 w 214"/>
                <a:gd name="T21" fmla="*/ 71 h 86"/>
                <a:gd name="T22" fmla="*/ 107 w 214"/>
                <a:gd name="T23" fmla="*/ 69 h 86"/>
                <a:gd name="T24" fmla="*/ 117 w 214"/>
                <a:gd name="T25" fmla="*/ 67 h 86"/>
                <a:gd name="T26" fmla="*/ 127 w 214"/>
                <a:gd name="T27" fmla="*/ 65 h 86"/>
                <a:gd name="T28" fmla="*/ 138 w 214"/>
                <a:gd name="T29" fmla="*/ 62 h 86"/>
                <a:gd name="T30" fmla="*/ 148 w 214"/>
                <a:gd name="T31" fmla="*/ 58 h 86"/>
                <a:gd name="T32" fmla="*/ 158 w 214"/>
                <a:gd name="T33" fmla="*/ 55 h 86"/>
                <a:gd name="T34" fmla="*/ 168 w 214"/>
                <a:gd name="T35" fmla="*/ 51 h 86"/>
                <a:gd name="T36" fmla="*/ 178 w 214"/>
                <a:gd name="T37" fmla="*/ 47 h 86"/>
                <a:gd name="T38" fmla="*/ 189 w 214"/>
                <a:gd name="T39" fmla="*/ 41 h 86"/>
                <a:gd name="T40" fmla="*/ 199 w 214"/>
                <a:gd name="T41" fmla="*/ 34 h 86"/>
                <a:gd name="T42" fmla="*/ 209 w 214"/>
                <a:gd name="T43" fmla="*/ 20 h 86"/>
                <a:gd name="T44" fmla="*/ 214 w 214"/>
                <a:gd name="T45" fmla="*/ 20 h 86"/>
                <a:gd name="T46" fmla="*/ 214 w 214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6">
                  <a:moveTo>
                    <a:pt x="0" y="86"/>
                  </a:moveTo>
                  <a:lnTo>
                    <a:pt x="5" y="86"/>
                  </a:lnTo>
                  <a:lnTo>
                    <a:pt x="15" y="85"/>
                  </a:lnTo>
                  <a:lnTo>
                    <a:pt x="25" y="83"/>
                  </a:lnTo>
                  <a:lnTo>
                    <a:pt x="35" y="82"/>
                  </a:lnTo>
                  <a:lnTo>
                    <a:pt x="46" y="79"/>
                  </a:lnTo>
                  <a:lnTo>
                    <a:pt x="56" y="78"/>
                  </a:lnTo>
                  <a:lnTo>
                    <a:pt x="66" y="76"/>
                  </a:lnTo>
                  <a:lnTo>
                    <a:pt x="76" y="74"/>
                  </a:lnTo>
                  <a:lnTo>
                    <a:pt x="86" y="73"/>
                  </a:lnTo>
                  <a:lnTo>
                    <a:pt x="97" y="71"/>
                  </a:lnTo>
                  <a:lnTo>
                    <a:pt x="107" y="69"/>
                  </a:lnTo>
                  <a:lnTo>
                    <a:pt x="117" y="67"/>
                  </a:lnTo>
                  <a:lnTo>
                    <a:pt x="127" y="65"/>
                  </a:lnTo>
                  <a:lnTo>
                    <a:pt x="138" y="62"/>
                  </a:lnTo>
                  <a:lnTo>
                    <a:pt x="148" y="58"/>
                  </a:lnTo>
                  <a:lnTo>
                    <a:pt x="158" y="55"/>
                  </a:lnTo>
                  <a:lnTo>
                    <a:pt x="168" y="51"/>
                  </a:lnTo>
                  <a:lnTo>
                    <a:pt x="178" y="47"/>
                  </a:lnTo>
                  <a:lnTo>
                    <a:pt x="189" y="41"/>
                  </a:lnTo>
                  <a:lnTo>
                    <a:pt x="199" y="34"/>
                  </a:lnTo>
                  <a:lnTo>
                    <a:pt x="209" y="20"/>
                  </a:lnTo>
                  <a:lnTo>
                    <a:pt x="214" y="20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8" name="Freeform 173"/>
            <p:cNvSpPr>
              <a:spLocks/>
            </p:cNvSpPr>
            <p:nvPr/>
          </p:nvSpPr>
          <p:spPr bwMode="auto">
            <a:xfrm>
              <a:off x="7431088" y="3009901"/>
              <a:ext cx="1128713" cy="450850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6 w 215"/>
                <a:gd name="T5" fmla="*/ 86 h 86"/>
                <a:gd name="T6" fmla="*/ 26 w 215"/>
                <a:gd name="T7" fmla="*/ 85 h 86"/>
                <a:gd name="T8" fmla="*/ 36 w 215"/>
                <a:gd name="T9" fmla="*/ 80 h 86"/>
                <a:gd name="T10" fmla="*/ 46 w 215"/>
                <a:gd name="T11" fmla="*/ 71 h 86"/>
                <a:gd name="T12" fmla="*/ 56 w 215"/>
                <a:gd name="T13" fmla="*/ 58 h 86"/>
                <a:gd name="T14" fmla="*/ 67 w 215"/>
                <a:gd name="T15" fmla="*/ 43 h 86"/>
                <a:gd name="T16" fmla="*/ 77 w 215"/>
                <a:gd name="T17" fmla="*/ 31 h 86"/>
                <a:gd name="T18" fmla="*/ 87 w 215"/>
                <a:gd name="T19" fmla="*/ 21 h 86"/>
                <a:gd name="T20" fmla="*/ 97 w 215"/>
                <a:gd name="T21" fmla="*/ 13 h 86"/>
                <a:gd name="T22" fmla="*/ 108 w 215"/>
                <a:gd name="T23" fmla="*/ 8 h 86"/>
                <a:gd name="T24" fmla="*/ 118 w 215"/>
                <a:gd name="T25" fmla="*/ 4 h 86"/>
                <a:gd name="T26" fmla="*/ 128 w 215"/>
                <a:gd name="T27" fmla="*/ 2 h 86"/>
                <a:gd name="T28" fmla="*/ 138 w 215"/>
                <a:gd name="T29" fmla="*/ 1 h 86"/>
                <a:gd name="T30" fmla="*/ 148 w 215"/>
                <a:gd name="T31" fmla="*/ 1 h 86"/>
                <a:gd name="T32" fmla="*/ 159 w 215"/>
                <a:gd name="T33" fmla="*/ 0 h 86"/>
                <a:gd name="T34" fmla="*/ 169 w 215"/>
                <a:gd name="T35" fmla="*/ 0 h 86"/>
                <a:gd name="T36" fmla="*/ 179 w 215"/>
                <a:gd name="T37" fmla="*/ 0 h 86"/>
                <a:gd name="T38" fmla="*/ 189 w 215"/>
                <a:gd name="T39" fmla="*/ 0 h 86"/>
                <a:gd name="T40" fmla="*/ 200 w 215"/>
                <a:gd name="T41" fmla="*/ 0 h 86"/>
                <a:gd name="T42" fmla="*/ 210 w 215"/>
                <a:gd name="T43" fmla="*/ 0 h 86"/>
                <a:gd name="T44" fmla="*/ 215 w 215"/>
                <a:gd name="T45" fmla="*/ 0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6" y="86"/>
                  </a:lnTo>
                  <a:lnTo>
                    <a:pt x="26" y="85"/>
                  </a:lnTo>
                  <a:lnTo>
                    <a:pt x="36" y="80"/>
                  </a:lnTo>
                  <a:lnTo>
                    <a:pt x="46" y="71"/>
                  </a:lnTo>
                  <a:lnTo>
                    <a:pt x="56" y="58"/>
                  </a:lnTo>
                  <a:lnTo>
                    <a:pt x="67" y="43"/>
                  </a:lnTo>
                  <a:lnTo>
                    <a:pt x="77" y="31"/>
                  </a:lnTo>
                  <a:lnTo>
                    <a:pt x="87" y="21"/>
                  </a:lnTo>
                  <a:lnTo>
                    <a:pt x="97" y="13"/>
                  </a:lnTo>
                  <a:lnTo>
                    <a:pt x="108" y="8"/>
                  </a:lnTo>
                  <a:lnTo>
                    <a:pt x="118" y="4"/>
                  </a:lnTo>
                  <a:lnTo>
                    <a:pt x="128" y="2"/>
                  </a:lnTo>
                  <a:lnTo>
                    <a:pt x="138" y="1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69" y="0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15" y="0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69" name="Freeform 174"/>
            <p:cNvSpPr>
              <a:spLocks/>
            </p:cNvSpPr>
            <p:nvPr/>
          </p:nvSpPr>
          <p:spPr bwMode="auto">
            <a:xfrm>
              <a:off x="1030288" y="4086226"/>
              <a:ext cx="1125538" cy="457200"/>
            </a:xfrm>
            <a:custGeom>
              <a:avLst/>
              <a:gdLst>
                <a:gd name="T0" fmla="*/ 0 w 214"/>
                <a:gd name="T1" fmla="*/ 87 h 87"/>
                <a:gd name="T2" fmla="*/ 5 w 214"/>
                <a:gd name="T3" fmla="*/ 87 h 87"/>
                <a:gd name="T4" fmla="*/ 15 w 214"/>
                <a:gd name="T5" fmla="*/ 86 h 87"/>
                <a:gd name="T6" fmla="*/ 25 w 214"/>
                <a:gd name="T7" fmla="*/ 85 h 87"/>
                <a:gd name="T8" fmla="*/ 35 w 214"/>
                <a:gd name="T9" fmla="*/ 83 h 87"/>
                <a:gd name="T10" fmla="*/ 46 w 214"/>
                <a:gd name="T11" fmla="*/ 80 h 87"/>
                <a:gd name="T12" fmla="*/ 56 w 214"/>
                <a:gd name="T13" fmla="*/ 76 h 87"/>
                <a:gd name="T14" fmla="*/ 66 w 214"/>
                <a:gd name="T15" fmla="*/ 72 h 87"/>
                <a:gd name="T16" fmla="*/ 76 w 214"/>
                <a:gd name="T17" fmla="*/ 68 h 87"/>
                <a:gd name="T18" fmla="*/ 86 w 214"/>
                <a:gd name="T19" fmla="*/ 63 h 87"/>
                <a:gd name="T20" fmla="*/ 97 w 214"/>
                <a:gd name="T21" fmla="*/ 58 h 87"/>
                <a:gd name="T22" fmla="*/ 107 w 214"/>
                <a:gd name="T23" fmla="*/ 51 h 87"/>
                <a:gd name="T24" fmla="*/ 117 w 214"/>
                <a:gd name="T25" fmla="*/ 45 h 87"/>
                <a:gd name="T26" fmla="*/ 127 w 214"/>
                <a:gd name="T27" fmla="*/ 38 h 87"/>
                <a:gd name="T28" fmla="*/ 138 w 214"/>
                <a:gd name="T29" fmla="*/ 31 h 87"/>
                <a:gd name="T30" fmla="*/ 148 w 214"/>
                <a:gd name="T31" fmla="*/ 23 h 87"/>
                <a:gd name="T32" fmla="*/ 158 w 214"/>
                <a:gd name="T33" fmla="*/ 16 h 87"/>
                <a:gd name="T34" fmla="*/ 168 w 214"/>
                <a:gd name="T35" fmla="*/ 11 h 87"/>
                <a:gd name="T36" fmla="*/ 178 w 214"/>
                <a:gd name="T37" fmla="*/ 7 h 87"/>
                <a:gd name="T38" fmla="*/ 189 w 214"/>
                <a:gd name="T39" fmla="*/ 4 h 87"/>
                <a:gd name="T40" fmla="*/ 199 w 214"/>
                <a:gd name="T41" fmla="*/ 2 h 87"/>
                <a:gd name="T42" fmla="*/ 209 w 214"/>
                <a:gd name="T43" fmla="*/ 1 h 87"/>
                <a:gd name="T44" fmla="*/ 214 w 214"/>
                <a:gd name="T45" fmla="*/ 1 h 87"/>
                <a:gd name="T46" fmla="*/ 214 w 214"/>
                <a:gd name="T4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7">
                  <a:moveTo>
                    <a:pt x="0" y="87"/>
                  </a:moveTo>
                  <a:lnTo>
                    <a:pt x="5" y="87"/>
                  </a:lnTo>
                  <a:lnTo>
                    <a:pt x="15" y="86"/>
                  </a:lnTo>
                  <a:lnTo>
                    <a:pt x="25" y="85"/>
                  </a:lnTo>
                  <a:lnTo>
                    <a:pt x="35" y="83"/>
                  </a:lnTo>
                  <a:lnTo>
                    <a:pt x="46" y="80"/>
                  </a:lnTo>
                  <a:lnTo>
                    <a:pt x="56" y="76"/>
                  </a:lnTo>
                  <a:lnTo>
                    <a:pt x="66" y="72"/>
                  </a:lnTo>
                  <a:lnTo>
                    <a:pt x="76" y="68"/>
                  </a:lnTo>
                  <a:lnTo>
                    <a:pt x="86" y="63"/>
                  </a:lnTo>
                  <a:lnTo>
                    <a:pt x="97" y="58"/>
                  </a:lnTo>
                  <a:lnTo>
                    <a:pt x="107" y="51"/>
                  </a:lnTo>
                  <a:lnTo>
                    <a:pt x="117" y="45"/>
                  </a:lnTo>
                  <a:lnTo>
                    <a:pt x="127" y="38"/>
                  </a:lnTo>
                  <a:lnTo>
                    <a:pt x="138" y="31"/>
                  </a:lnTo>
                  <a:lnTo>
                    <a:pt x="148" y="23"/>
                  </a:lnTo>
                  <a:lnTo>
                    <a:pt x="158" y="16"/>
                  </a:lnTo>
                  <a:lnTo>
                    <a:pt x="168" y="11"/>
                  </a:lnTo>
                  <a:lnTo>
                    <a:pt x="178" y="7"/>
                  </a:lnTo>
                  <a:lnTo>
                    <a:pt x="189" y="4"/>
                  </a:lnTo>
                  <a:lnTo>
                    <a:pt x="199" y="2"/>
                  </a:lnTo>
                  <a:lnTo>
                    <a:pt x="209" y="1"/>
                  </a:lnTo>
                  <a:lnTo>
                    <a:pt x="214" y="1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0" name="Freeform 175"/>
            <p:cNvSpPr>
              <a:spLocks/>
            </p:cNvSpPr>
            <p:nvPr/>
          </p:nvSpPr>
          <p:spPr bwMode="auto">
            <a:xfrm>
              <a:off x="2627313" y="4086226"/>
              <a:ext cx="1130300" cy="452438"/>
            </a:xfrm>
            <a:custGeom>
              <a:avLst/>
              <a:gdLst>
                <a:gd name="T0" fmla="*/ 0 w 215"/>
                <a:gd name="T1" fmla="*/ 86 h 86"/>
                <a:gd name="T2" fmla="*/ 5 w 215"/>
                <a:gd name="T3" fmla="*/ 86 h 86"/>
                <a:gd name="T4" fmla="*/ 16 w 215"/>
                <a:gd name="T5" fmla="*/ 85 h 86"/>
                <a:gd name="T6" fmla="*/ 26 w 215"/>
                <a:gd name="T7" fmla="*/ 82 h 86"/>
                <a:gd name="T8" fmla="*/ 36 w 215"/>
                <a:gd name="T9" fmla="*/ 76 h 86"/>
                <a:gd name="T10" fmla="*/ 46 w 215"/>
                <a:gd name="T11" fmla="*/ 70 h 86"/>
                <a:gd name="T12" fmla="*/ 56 w 215"/>
                <a:gd name="T13" fmla="*/ 64 h 86"/>
                <a:gd name="T14" fmla="*/ 67 w 215"/>
                <a:gd name="T15" fmla="*/ 58 h 86"/>
                <a:gd name="T16" fmla="*/ 77 w 215"/>
                <a:gd name="T17" fmla="*/ 53 h 86"/>
                <a:gd name="T18" fmla="*/ 87 w 215"/>
                <a:gd name="T19" fmla="*/ 47 h 86"/>
                <a:gd name="T20" fmla="*/ 97 w 215"/>
                <a:gd name="T21" fmla="*/ 42 h 86"/>
                <a:gd name="T22" fmla="*/ 108 w 215"/>
                <a:gd name="T23" fmla="*/ 37 h 86"/>
                <a:gd name="T24" fmla="*/ 118 w 215"/>
                <a:gd name="T25" fmla="*/ 32 h 86"/>
                <a:gd name="T26" fmla="*/ 128 w 215"/>
                <a:gd name="T27" fmla="*/ 26 h 86"/>
                <a:gd name="T28" fmla="*/ 138 w 215"/>
                <a:gd name="T29" fmla="*/ 21 h 86"/>
                <a:gd name="T30" fmla="*/ 148 w 215"/>
                <a:gd name="T31" fmla="*/ 16 h 86"/>
                <a:gd name="T32" fmla="*/ 159 w 215"/>
                <a:gd name="T33" fmla="*/ 11 h 86"/>
                <a:gd name="T34" fmla="*/ 169 w 215"/>
                <a:gd name="T35" fmla="*/ 8 h 86"/>
                <a:gd name="T36" fmla="*/ 179 w 215"/>
                <a:gd name="T37" fmla="*/ 5 h 86"/>
                <a:gd name="T38" fmla="*/ 189 w 215"/>
                <a:gd name="T39" fmla="*/ 3 h 86"/>
                <a:gd name="T40" fmla="*/ 200 w 215"/>
                <a:gd name="T41" fmla="*/ 2 h 86"/>
                <a:gd name="T42" fmla="*/ 210 w 215"/>
                <a:gd name="T43" fmla="*/ 1 h 86"/>
                <a:gd name="T44" fmla="*/ 215 w 215"/>
                <a:gd name="T45" fmla="*/ 1 h 86"/>
                <a:gd name="T46" fmla="*/ 215 w 215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6">
                  <a:moveTo>
                    <a:pt x="0" y="86"/>
                  </a:moveTo>
                  <a:lnTo>
                    <a:pt x="5" y="86"/>
                  </a:lnTo>
                  <a:lnTo>
                    <a:pt x="16" y="85"/>
                  </a:lnTo>
                  <a:lnTo>
                    <a:pt x="26" y="82"/>
                  </a:lnTo>
                  <a:lnTo>
                    <a:pt x="36" y="76"/>
                  </a:lnTo>
                  <a:lnTo>
                    <a:pt x="46" y="70"/>
                  </a:lnTo>
                  <a:lnTo>
                    <a:pt x="56" y="64"/>
                  </a:lnTo>
                  <a:lnTo>
                    <a:pt x="67" y="58"/>
                  </a:lnTo>
                  <a:lnTo>
                    <a:pt x="77" y="53"/>
                  </a:lnTo>
                  <a:lnTo>
                    <a:pt x="87" y="47"/>
                  </a:lnTo>
                  <a:lnTo>
                    <a:pt x="97" y="42"/>
                  </a:lnTo>
                  <a:lnTo>
                    <a:pt x="108" y="37"/>
                  </a:lnTo>
                  <a:lnTo>
                    <a:pt x="118" y="32"/>
                  </a:lnTo>
                  <a:lnTo>
                    <a:pt x="128" y="26"/>
                  </a:lnTo>
                  <a:lnTo>
                    <a:pt x="138" y="21"/>
                  </a:lnTo>
                  <a:lnTo>
                    <a:pt x="148" y="16"/>
                  </a:lnTo>
                  <a:lnTo>
                    <a:pt x="159" y="11"/>
                  </a:lnTo>
                  <a:lnTo>
                    <a:pt x="169" y="8"/>
                  </a:lnTo>
                  <a:lnTo>
                    <a:pt x="179" y="5"/>
                  </a:lnTo>
                  <a:lnTo>
                    <a:pt x="189" y="3"/>
                  </a:lnTo>
                  <a:lnTo>
                    <a:pt x="200" y="2"/>
                  </a:lnTo>
                  <a:lnTo>
                    <a:pt x="210" y="1"/>
                  </a:lnTo>
                  <a:lnTo>
                    <a:pt x="215" y="1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1" name="Freeform 176"/>
            <p:cNvSpPr>
              <a:spLocks/>
            </p:cNvSpPr>
            <p:nvPr/>
          </p:nvSpPr>
          <p:spPr bwMode="auto">
            <a:xfrm>
              <a:off x="4230688" y="4086226"/>
              <a:ext cx="1130300" cy="457200"/>
            </a:xfrm>
            <a:custGeom>
              <a:avLst/>
              <a:gdLst>
                <a:gd name="T0" fmla="*/ 0 w 215"/>
                <a:gd name="T1" fmla="*/ 87 h 87"/>
                <a:gd name="T2" fmla="*/ 5 w 215"/>
                <a:gd name="T3" fmla="*/ 87 h 87"/>
                <a:gd name="T4" fmla="*/ 15 w 215"/>
                <a:gd name="T5" fmla="*/ 87 h 87"/>
                <a:gd name="T6" fmla="*/ 26 w 215"/>
                <a:gd name="T7" fmla="*/ 87 h 87"/>
                <a:gd name="T8" fmla="*/ 36 w 215"/>
                <a:gd name="T9" fmla="*/ 86 h 87"/>
                <a:gd name="T10" fmla="*/ 46 w 215"/>
                <a:gd name="T11" fmla="*/ 86 h 87"/>
                <a:gd name="T12" fmla="*/ 56 w 215"/>
                <a:gd name="T13" fmla="*/ 86 h 87"/>
                <a:gd name="T14" fmla="*/ 66 w 215"/>
                <a:gd name="T15" fmla="*/ 86 h 87"/>
                <a:gd name="T16" fmla="*/ 77 w 215"/>
                <a:gd name="T17" fmla="*/ 85 h 87"/>
                <a:gd name="T18" fmla="*/ 87 w 215"/>
                <a:gd name="T19" fmla="*/ 85 h 87"/>
                <a:gd name="T20" fmla="*/ 97 w 215"/>
                <a:gd name="T21" fmla="*/ 84 h 87"/>
                <a:gd name="T22" fmla="*/ 107 w 215"/>
                <a:gd name="T23" fmla="*/ 83 h 87"/>
                <a:gd name="T24" fmla="*/ 117 w 215"/>
                <a:gd name="T25" fmla="*/ 82 h 87"/>
                <a:gd name="T26" fmla="*/ 128 w 215"/>
                <a:gd name="T27" fmla="*/ 80 h 87"/>
                <a:gd name="T28" fmla="*/ 138 w 215"/>
                <a:gd name="T29" fmla="*/ 78 h 87"/>
                <a:gd name="T30" fmla="*/ 148 w 215"/>
                <a:gd name="T31" fmla="*/ 74 h 87"/>
                <a:gd name="T32" fmla="*/ 158 w 215"/>
                <a:gd name="T33" fmla="*/ 70 h 87"/>
                <a:gd name="T34" fmla="*/ 169 w 215"/>
                <a:gd name="T35" fmla="*/ 64 h 87"/>
                <a:gd name="T36" fmla="*/ 179 w 215"/>
                <a:gd name="T37" fmla="*/ 57 h 87"/>
                <a:gd name="T38" fmla="*/ 189 w 215"/>
                <a:gd name="T39" fmla="*/ 47 h 87"/>
                <a:gd name="T40" fmla="*/ 199 w 215"/>
                <a:gd name="T41" fmla="*/ 31 h 87"/>
                <a:gd name="T42" fmla="*/ 209 w 215"/>
                <a:gd name="T43" fmla="*/ 12 h 87"/>
                <a:gd name="T44" fmla="*/ 215 w 215"/>
                <a:gd name="T45" fmla="*/ 12 h 87"/>
                <a:gd name="T46" fmla="*/ 215 w 215"/>
                <a:gd name="T4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7">
                  <a:moveTo>
                    <a:pt x="0" y="87"/>
                  </a:moveTo>
                  <a:lnTo>
                    <a:pt x="5" y="87"/>
                  </a:lnTo>
                  <a:lnTo>
                    <a:pt x="15" y="87"/>
                  </a:lnTo>
                  <a:lnTo>
                    <a:pt x="26" y="87"/>
                  </a:lnTo>
                  <a:lnTo>
                    <a:pt x="36" y="86"/>
                  </a:lnTo>
                  <a:lnTo>
                    <a:pt x="46" y="86"/>
                  </a:lnTo>
                  <a:lnTo>
                    <a:pt x="56" y="86"/>
                  </a:lnTo>
                  <a:lnTo>
                    <a:pt x="66" y="86"/>
                  </a:lnTo>
                  <a:lnTo>
                    <a:pt x="77" y="85"/>
                  </a:lnTo>
                  <a:lnTo>
                    <a:pt x="87" y="85"/>
                  </a:lnTo>
                  <a:lnTo>
                    <a:pt x="97" y="84"/>
                  </a:lnTo>
                  <a:lnTo>
                    <a:pt x="107" y="83"/>
                  </a:lnTo>
                  <a:lnTo>
                    <a:pt x="117" y="82"/>
                  </a:lnTo>
                  <a:lnTo>
                    <a:pt x="128" y="80"/>
                  </a:lnTo>
                  <a:lnTo>
                    <a:pt x="138" y="78"/>
                  </a:lnTo>
                  <a:lnTo>
                    <a:pt x="148" y="74"/>
                  </a:lnTo>
                  <a:lnTo>
                    <a:pt x="158" y="70"/>
                  </a:lnTo>
                  <a:lnTo>
                    <a:pt x="169" y="64"/>
                  </a:lnTo>
                  <a:lnTo>
                    <a:pt x="179" y="57"/>
                  </a:lnTo>
                  <a:lnTo>
                    <a:pt x="189" y="47"/>
                  </a:lnTo>
                  <a:lnTo>
                    <a:pt x="199" y="31"/>
                  </a:lnTo>
                  <a:lnTo>
                    <a:pt x="209" y="12"/>
                  </a:lnTo>
                  <a:lnTo>
                    <a:pt x="215" y="12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2" name="Freeform 177"/>
            <p:cNvSpPr>
              <a:spLocks/>
            </p:cNvSpPr>
            <p:nvPr/>
          </p:nvSpPr>
          <p:spPr bwMode="auto">
            <a:xfrm>
              <a:off x="5834063" y="4086226"/>
              <a:ext cx="1123950" cy="457200"/>
            </a:xfrm>
            <a:custGeom>
              <a:avLst/>
              <a:gdLst>
                <a:gd name="T0" fmla="*/ 0 w 214"/>
                <a:gd name="T1" fmla="*/ 87 h 87"/>
                <a:gd name="T2" fmla="*/ 5 w 214"/>
                <a:gd name="T3" fmla="*/ 87 h 87"/>
                <a:gd name="T4" fmla="*/ 15 w 214"/>
                <a:gd name="T5" fmla="*/ 86 h 87"/>
                <a:gd name="T6" fmla="*/ 25 w 214"/>
                <a:gd name="T7" fmla="*/ 85 h 87"/>
                <a:gd name="T8" fmla="*/ 35 w 214"/>
                <a:gd name="T9" fmla="*/ 83 h 87"/>
                <a:gd name="T10" fmla="*/ 46 w 214"/>
                <a:gd name="T11" fmla="*/ 81 h 87"/>
                <a:gd name="T12" fmla="*/ 56 w 214"/>
                <a:gd name="T13" fmla="*/ 78 h 87"/>
                <a:gd name="T14" fmla="*/ 66 w 214"/>
                <a:gd name="T15" fmla="*/ 75 h 87"/>
                <a:gd name="T16" fmla="*/ 76 w 214"/>
                <a:gd name="T17" fmla="*/ 72 h 87"/>
                <a:gd name="T18" fmla="*/ 86 w 214"/>
                <a:gd name="T19" fmla="*/ 69 h 87"/>
                <a:gd name="T20" fmla="*/ 97 w 214"/>
                <a:gd name="T21" fmla="*/ 65 h 87"/>
                <a:gd name="T22" fmla="*/ 107 w 214"/>
                <a:gd name="T23" fmla="*/ 61 h 87"/>
                <a:gd name="T24" fmla="*/ 117 w 214"/>
                <a:gd name="T25" fmla="*/ 56 h 87"/>
                <a:gd name="T26" fmla="*/ 127 w 214"/>
                <a:gd name="T27" fmla="*/ 50 h 87"/>
                <a:gd name="T28" fmla="*/ 138 w 214"/>
                <a:gd name="T29" fmla="*/ 44 h 87"/>
                <a:gd name="T30" fmla="*/ 148 w 214"/>
                <a:gd name="T31" fmla="*/ 37 h 87"/>
                <a:gd name="T32" fmla="*/ 158 w 214"/>
                <a:gd name="T33" fmla="*/ 30 h 87"/>
                <a:gd name="T34" fmla="*/ 168 w 214"/>
                <a:gd name="T35" fmla="*/ 24 h 87"/>
                <a:gd name="T36" fmla="*/ 178 w 214"/>
                <a:gd name="T37" fmla="*/ 18 h 87"/>
                <a:gd name="T38" fmla="*/ 189 w 214"/>
                <a:gd name="T39" fmla="*/ 12 h 87"/>
                <a:gd name="T40" fmla="*/ 199 w 214"/>
                <a:gd name="T41" fmla="*/ 6 h 87"/>
                <a:gd name="T42" fmla="*/ 209 w 214"/>
                <a:gd name="T43" fmla="*/ 2 h 87"/>
                <a:gd name="T44" fmla="*/ 214 w 214"/>
                <a:gd name="T45" fmla="*/ 2 h 87"/>
                <a:gd name="T46" fmla="*/ 214 w 214"/>
                <a:gd name="T4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7">
                  <a:moveTo>
                    <a:pt x="0" y="87"/>
                  </a:moveTo>
                  <a:lnTo>
                    <a:pt x="5" y="87"/>
                  </a:lnTo>
                  <a:lnTo>
                    <a:pt x="15" y="86"/>
                  </a:lnTo>
                  <a:lnTo>
                    <a:pt x="25" y="85"/>
                  </a:lnTo>
                  <a:lnTo>
                    <a:pt x="35" y="83"/>
                  </a:lnTo>
                  <a:lnTo>
                    <a:pt x="46" y="81"/>
                  </a:lnTo>
                  <a:lnTo>
                    <a:pt x="56" y="78"/>
                  </a:lnTo>
                  <a:lnTo>
                    <a:pt x="66" y="75"/>
                  </a:lnTo>
                  <a:lnTo>
                    <a:pt x="76" y="72"/>
                  </a:lnTo>
                  <a:lnTo>
                    <a:pt x="86" y="69"/>
                  </a:lnTo>
                  <a:lnTo>
                    <a:pt x="97" y="65"/>
                  </a:lnTo>
                  <a:lnTo>
                    <a:pt x="107" y="61"/>
                  </a:lnTo>
                  <a:lnTo>
                    <a:pt x="117" y="56"/>
                  </a:lnTo>
                  <a:lnTo>
                    <a:pt x="127" y="50"/>
                  </a:lnTo>
                  <a:lnTo>
                    <a:pt x="138" y="44"/>
                  </a:lnTo>
                  <a:lnTo>
                    <a:pt x="148" y="37"/>
                  </a:lnTo>
                  <a:lnTo>
                    <a:pt x="158" y="30"/>
                  </a:lnTo>
                  <a:lnTo>
                    <a:pt x="168" y="24"/>
                  </a:lnTo>
                  <a:lnTo>
                    <a:pt x="178" y="18"/>
                  </a:lnTo>
                  <a:lnTo>
                    <a:pt x="189" y="12"/>
                  </a:lnTo>
                  <a:lnTo>
                    <a:pt x="199" y="6"/>
                  </a:lnTo>
                  <a:lnTo>
                    <a:pt x="209" y="2"/>
                  </a:lnTo>
                  <a:lnTo>
                    <a:pt x="214" y="2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3" name="Freeform 178"/>
            <p:cNvSpPr>
              <a:spLocks/>
            </p:cNvSpPr>
            <p:nvPr/>
          </p:nvSpPr>
          <p:spPr bwMode="auto">
            <a:xfrm>
              <a:off x="7431088" y="4086226"/>
              <a:ext cx="1128713" cy="436563"/>
            </a:xfrm>
            <a:custGeom>
              <a:avLst/>
              <a:gdLst>
                <a:gd name="T0" fmla="*/ 0 w 215"/>
                <a:gd name="T1" fmla="*/ 83 h 83"/>
                <a:gd name="T2" fmla="*/ 5 w 215"/>
                <a:gd name="T3" fmla="*/ 83 h 83"/>
                <a:gd name="T4" fmla="*/ 16 w 215"/>
                <a:gd name="T5" fmla="*/ 73 h 83"/>
                <a:gd name="T6" fmla="*/ 26 w 215"/>
                <a:gd name="T7" fmla="*/ 62 h 83"/>
                <a:gd name="T8" fmla="*/ 36 w 215"/>
                <a:gd name="T9" fmla="*/ 52 h 83"/>
                <a:gd name="T10" fmla="*/ 46 w 215"/>
                <a:gd name="T11" fmla="*/ 45 h 83"/>
                <a:gd name="T12" fmla="*/ 56 w 215"/>
                <a:gd name="T13" fmla="*/ 38 h 83"/>
                <a:gd name="T14" fmla="*/ 67 w 215"/>
                <a:gd name="T15" fmla="*/ 34 h 83"/>
                <a:gd name="T16" fmla="*/ 77 w 215"/>
                <a:gd name="T17" fmla="*/ 30 h 83"/>
                <a:gd name="T18" fmla="*/ 87 w 215"/>
                <a:gd name="T19" fmla="*/ 26 h 83"/>
                <a:gd name="T20" fmla="*/ 97 w 215"/>
                <a:gd name="T21" fmla="*/ 23 h 83"/>
                <a:gd name="T22" fmla="*/ 108 w 215"/>
                <a:gd name="T23" fmla="*/ 21 h 83"/>
                <a:gd name="T24" fmla="*/ 118 w 215"/>
                <a:gd name="T25" fmla="*/ 18 h 83"/>
                <a:gd name="T26" fmla="*/ 128 w 215"/>
                <a:gd name="T27" fmla="*/ 15 h 83"/>
                <a:gd name="T28" fmla="*/ 138 w 215"/>
                <a:gd name="T29" fmla="*/ 12 h 83"/>
                <a:gd name="T30" fmla="*/ 148 w 215"/>
                <a:gd name="T31" fmla="*/ 9 h 83"/>
                <a:gd name="T32" fmla="*/ 159 w 215"/>
                <a:gd name="T33" fmla="*/ 7 h 83"/>
                <a:gd name="T34" fmla="*/ 169 w 215"/>
                <a:gd name="T35" fmla="*/ 6 h 83"/>
                <a:gd name="T36" fmla="*/ 179 w 215"/>
                <a:gd name="T37" fmla="*/ 4 h 83"/>
                <a:gd name="T38" fmla="*/ 189 w 215"/>
                <a:gd name="T39" fmla="*/ 3 h 83"/>
                <a:gd name="T40" fmla="*/ 200 w 215"/>
                <a:gd name="T41" fmla="*/ 1 h 83"/>
                <a:gd name="T42" fmla="*/ 210 w 215"/>
                <a:gd name="T43" fmla="*/ 1 h 83"/>
                <a:gd name="T44" fmla="*/ 215 w 215"/>
                <a:gd name="T45" fmla="*/ 1 h 83"/>
                <a:gd name="T46" fmla="*/ 215 w 215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3">
                  <a:moveTo>
                    <a:pt x="0" y="83"/>
                  </a:moveTo>
                  <a:lnTo>
                    <a:pt x="5" y="83"/>
                  </a:lnTo>
                  <a:lnTo>
                    <a:pt x="16" y="73"/>
                  </a:lnTo>
                  <a:lnTo>
                    <a:pt x="26" y="62"/>
                  </a:lnTo>
                  <a:lnTo>
                    <a:pt x="36" y="52"/>
                  </a:lnTo>
                  <a:lnTo>
                    <a:pt x="46" y="45"/>
                  </a:lnTo>
                  <a:lnTo>
                    <a:pt x="56" y="38"/>
                  </a:lnTo>
                  <a:lnTo>
                    <a:pt x="67" y="34"/>
                  </a:lnTo>
                  <a:lnTo>
                    <a:pt x="77" y="30"/>
                  </a:lnTo>
                  <a:lnTo>
                    <a:pt x="87" y="26"/>
                  </a:lnTo>
                  <a:lnTo>
                    <a:pt x="97" y="23"/>
                  </a:lnTo>
                  <a:lnTo>
                    <a:pt x="108" y="21"/>
                  </a:lnTo>
                  <a:lnTo>
                    <a:pt x="118" y="18"/>
                  </a:lnTo>
                  <a:lnTo>
                    <a:pt x="128" y="15"/>
                  </a:lnTo>
                  <a:lnTo>
                    <a:pt x="138" y="12"/>
                  </a:lnTo>
                  <a:lnTo>
                    <a:pt x="148" y="9"/>
                  </a:lnTo>
                  <a:lnTo>
                    <a:pt x="159" y="7"/>
                  </a:lnTo>
                  <a:lnTo>
                    <a:pt x="169" y="6"/>
                  </a:lnTo>
                  <a:lnTo>
                    <a:pt x="179" y="4"/>
                  </a:lnTo>
                  <a:lnTo>
                    <a:pt x="189" y="3"/>
                  </a:lnTo>
                  <a:lnTo>
                    <a:pt x="200" y="1"/>
                  </a:lnTo>
                  <a:lnTo>
                    <a:pt x="210" y="1"/>
                  </a:lnTo>
                  <a:lnTo>
                    <a:pt x="215" y="1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4" name="Freeform 179"/>
            <p:cNvSpPr>
              <a:spLocks/>
            </p:cNvSpPr>
            <p:nvPr/>
          </p:nvSpPr>
          <p:spPr bwMode="auto">
            <a:xfrm>
              <a:off x="1030288" y="5168901"/>
              <a:ext cx="1125538" cy="452438"/>
            </a:xfrm>
            <a:custGeom>
              <a:avLst/>
              <a:gdLst>
                <a:gd name="T0" fmla="*/ 0 w 214"/>
                <a:gd name="T1" fmla="*/ 86 h 86"/>
                <a:gd name="T2" fmla="*/ 5 w 214"/>
                <a:gd name="T3" fmla="*/ 86 h 86"/>
                <a:gd name="T4" fmla="*/ 20 w 214"/>
                <a:gd name="T5" fmla="*/ 86 h 86"/>
                <a:gd name="T6" fmla="*/ 30 w 214"/>
                <a:gd name="T7" fmla="*/ 86 h 86"/>
                <a:gd name="T8" fmla="*/ 40 w 214"/>
                <a:gd name="T9" fmla="*/ 86 h 86"/>
                <a:gd name="T10" fmla="*/ 51 w 214"/>
                <a:gd name="T11" fmla="*/ 86 h 86"/>
                <a:gd name="T12" fmla="*/ 61 w 214"/>
                <a:gd name="T13" fmla="*/ 86 h 86"/>
                <a:gd name="T14" fmla="*/ 71 w 214"/>
                <a:gd name="T15" fmla="*/ 86 h 86"/>
                <a:gd name="T16" fmla="*/ 81 w 214"/>
                <a:gd name="T17" fmla="*/ 86 h 86"/>
                <a:gd name="T18" fmla="*/ 92 w 214"/>
                <a:gd name="T19" fmla="*/ 85 h 86"/>
                <a:gd name="T20" fmla="*/ 102 w 214"/>
                <a:gd name="T21" fmla="*/ 85 h 86"/>
                <a:gd name="T22" fmla="*/ 112 w 214"/>
                <a:gd name="T23" fmla="*/ 84 h 86"/>
                <a:gd name="T24" fmla="*/ 122 w 214"/>
                <a:gd name="T25" fmla="*/ 83 h 86"/>
                <a:gd name="T26" fmla="*/ 132 w 214"/>
                <a:gd name="T27" fmla="*/ 82 h 86"/>
                <a:gd name="T28" fmla="*/ 143 w 214"/>
                <a:gd name="T29" fmla="*/ 78 h 86"/>
                <a:gd name="T30" fmla="*/ 153 w 214"/>
                <a:gd name="T31" fmla="*/ 73 h 86"/>
                <a:gd name="T32" fmla="*/ 163 w 214"/>
                <a:gd name="T33" fmla="*/ 66 h 86"/>
                <a:gd name="T34" fmla="*/ 173 w 214"/>
                <a:gd name="T35" fmla="*/ 57 h 86"/>
                <a:gd name="T36" fmla="*/ 184 w 214"/>
                <a:gd name="T37" fmla="*/ 45 h 86"/>
                <a:gd name="T38" fmla="*/ 194 w 214"/>
                <a:gd name="T39" fmla="*/ 29 h 86"/>
                <a:gd name="T40" fmla="*/ 204 w 214"/>
                <a:gd name="T41" fmla="*/ 13 h 86"/>
                <a:gd name="T42" fmla="*/ 214 w 214"/>
                <a:gd name="T43" fmla="*/ 3 h 86"/>
                <a:gd name="T44" fmla="*/ 214 w 214"/>
                <a:gd name="T45" fmla="*/ 3 h 86"/>
                <a:gd name="T46" fmla="*/ 214 w 214"/>
                <a:gd name="T4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4" h="86">
                  <a:moveTo>
                    <a:pt x="0" y="86"/>
                  </a:moveTo>
                  <a:lnTo>
                    <a:pt x="5" y="86"/>
                  </a:lnTo>
                  <a:lnTo>
                    <a:pt x="20" y="86"/>
                  </a:lnTo>
                  <a:lnTo>
                    <a:pt x="30" y="86"/>
                  </a:lnTo>
                  <a:lnTo>
                    <a:pt x="40" y="86"/>
                  </a:lnTo>
                  <a:lnTo>
                    <a:pt x="51" y="86"/>
                  </a:lnTo>
                  <a:lnTo>
                    <a:pt x="61" y="86"/>
                  </a:lnTo>
                  <a:lnTo>
                    <a:pt x="71" y="86"/>
                  </a:lnTo>
                  <a:lnTo>
                    <a:pt x="81" y="86"/>
                  </a:lnTo>
                  <a:lnTo>
                    <a:pt x="92" y="85"/>
                  </a:lnTo>
                  <a:lnTo>
                    <a:pt x="102" y="85"/>
                  </a:lnTo>
                  <a:lnTo>
                    <a:pt x="112" y="84"/>
                  </a:lnTo>
                  <a:lnTo>
                    <a:pt x="122" y="83"/>
                  </a:lnTo>
                  <a:lnTo>
                    <a:pt x="132" y="82"/>
                  </a:lnTo>
                  <a:lnTo>
                    <a:pt x="143" y="78"/>
                  </a:lnTo>
                  <a:lnTo>
                    <a:pt x="153" y="73"/>
                  </a:lnTo>
                  <a:lnTo>
                    <a:pt x="163" y="66"/>
                  </a:lnTo>
                  <a:lnTo>
                    <a:pt x="173" y="57"/>
                  </a:lnTo>
                  <a:lnTo>
                    <a:pt x="184" y="45"/>
                  </a:lnTo>
                  <a:lnTo>
                    <a:pt x="194" y="29"/>
                  </a:lnTo>
                  <a:lnTo>
                    <a:pt x="204" y="13"/>
                  </a:lnTo>
                  <a:lnTo>
                    <a:pt x="214" y="3"/>
                  </a:lnTo>
                  <a:lnTo>
                    <a:pt x="214" y="3"/>
                  </a:lnTo>
                  <a:lnTo>
                    <a:pt x="21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5" name="Freeform 180"/>
            <p:cNvSpPr>
              <a:spLocks/>
            </p:cNvSpPr>
            <p:nvPr/>
          </p:nvSpPr>
          <p:spPr bwMode="auto">
            <a:xfrm>
              <a:off x="2627313" y="5168901"/>
              <a:ext cx="1130300" cy="431800"/>
            </a:xfrm>
            <a:custGeom>
              <a:avLst/>
              <a:gdLst>
                <a:gd name="T0" fmla="*/ 0 w 215"/>
                <a:gd name="T1" fmla="*/ 82 h 82"/>
                <a:gd name="T2" fmla="*/ 5 w 215"/>
                <a:gd name="T3" fmla="*/ 82 h 82"/>
                <a:gd name="T4" fmla="*/ 21 w 215"/>
                <a:gd name="T5" fmla="*/ 71 h 82"/>
                <a:gd name="T6" fmla="*/ 31 w 215"/>
                <a:gd name="T7" fmla="*/ 57 h 82"/>
                <a:gd name="T8" fmla="*/ 41 w 215"/>
                <a:gd name="T9" fmla="*/ 45 h 82"/>
                <a:gd name="T10" fmla="*/ 51 w 215"/>
                <a:gd name="T11" fmla="*/ 36 h 82"/>
                <a:gd name="T12" fmla="*/ 62 w 215"/>
                <a:gd name="T13" fmla="*/ 29 h 82"/>
                <a:gd name="T14" fmla="*/ 72 w 215"/>
                <a:gd name="T15" fmla="*/ 24 h 82"/>
                <a:gd name="T16" fmla="*/ 82 w 215"/>
                <a:gd name="T17" fmla="*/ 20 h 82"/>
                <a:gd name="T18" fmla="*/ 92 w 215"/>
                <a:gd name="T19" fmla="*/ 17 h 82"/>
                <a:gd name="T20" fmla="*/ 102 w 215"/>
                <a:gd name="T21" fmla="*/ 14 h 82"/>
                <a:gd name="T22" fmla="*/ 113 w 215"/>
                <a:gd name="T23" fmla="*/ 11 h 82"/>
                <a:gd name="T24" fmla="*/ 123 w 215"/>
                <a:gd name="T25" fmla="*/ 9 h 82"/>
                <a:gd name="T26" fmla="*/ 133 w 215"/>
                <a:gd name="T27" fmla="*/ 7 h 82"/>
                <a:gd name="T28" fmla="*/ 143 w 215"/>
                <a:gd name="T29" fmla="*/ 5 h 82"/>
                <a:gd name="T30" fmla="*/ 154 w 215"/>
                <a:gd name="T31" fmla="*/ 3 h 82"/>
                <a:gd name="T32" fmla="*/ 164 w 215"/>
                <a:gd name="T33" fmla="*/ 2 h 82"/>
                <a:gd name="T34" fmla="*/ 174 w 215"/>
                <a:gd name="T35" fmla="*/ 1 h 82"/>
                <a:gd name="T36" fmla="*/ 184 w 215"/>
                <a:gd name="T37" fmla="*/ 1 h 82"/>
                <a:gd name="T38" fmla="*/ 194 w 215"/>
                <a:gd name="T39" fmla="*/ 0 h 82"/>
                <a:gd name="T40" fmla="*/ 205 w 215"/>
                <a:gd name="T41" fmla="*/ 0 h 82"/>
                <a:gd name="T42" fmla="*/ 215 w 215"/>
                <a:gd name="T43" fmla="*/ 0 h 82"/>
                <a:gd name="T44" fmla="*/ 215 w 215"/>
                <a:gd name="T45" fmla="*/ 0 h 82"/>
                <a:gd name="T46" fmla="*/ 215 w 215"/>
                <a:gd name="T4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82">
                  <a:moveTo>
                    <a:pt x="0" y="82"/>
                  </a:moveTo>
                  <a:lnTo>
                    <a:pt x="5" y="82"/>
                  </a:lnTo>
                  <a:lnTo>
                    <a:pt x="21" y="71"/>
                  </a:lnTo>
                  <a:lnTo>
                    <a:pt x="31" y="57"/>
                  </a:lnTo>
                  <a:lnTo>
                    <a:pt x="41" y="45"/>
                  </a:lnTo>
                  <a:lnTo>
                    <a:pt x="51" y="36"/>
                  </a:lnTo>
                  <a:lnTo>
                    <a:pt x="62" y="29"/>
                  </a:lnTo>
                  <a:lnTo>
                    <a:pt x="72" y="24"/>
                  </a:lnTo>
                  <a:lnTo>
                    <a:pt x="82" y="20"/>
                  </a:lnTo>
                  <a:lnTo>
                    <a:pt x="92" y="17"/>
                  </a:lnTo>
                  <a:lnTo>
                    <a:pt x="102" y="14"/>
                  </a:lnTo>
                  <a:lnTo>
                    <a:pt x="113" y="11"/>
                  </a:lnTo>
                  <a:lnTo>
                    <a:pt x="123" y="9"/>
                  </a:lnTo>
                  <a:lnTo>
                    <a:pt x="133" y="7"/>
                  </a:lnTo>
                  <a:lnTo>
                    <a:pt x="143" y="5"/>
                  </a:lnTo>
                  <a:lnTo>
                    <a:pt x="154" y="3"/>
                  </a:lnTo>
                  <a:lnTo>
                    <a:pt x="164" y="2"/>
                  </a:lnTo>
                  <a:lnTo>
                    <a:pt x="174" y="1"/>
                  </a:lnTo>
                  <a:lnTo>
                    <a:pt x="184" y="1"/>
                  </a:lnTo>
                  <a:lnTo>
                    <a:pt x="194" y="0"/>
                  </a:lnTo>
                  <a:lnTo>
                    <a:pt x="20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6" name="Line 181"/>
            <p:cNvSpPr>
              <a:spLocks noChangeShapeType="1"/>
            </p:cNvSpPr>
            <p:nvPr/>
          </p:nvSpPr>
          <p:spPr bwMode="auto">
            <a:xfrm flipV="1">
              <a:off x="962026" y="785813"/>
              <a:ext cx="0" cy="588963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7" name="Line 182"/>
            <p:cNvSpPr>
              <a:spLocks noChangeShapeType="1"/>
            </p:cNvSpPr>
            <p:nvPr/>
          </p:nvSpPr>
          <p:spPr bwMode="auto">
            <a:xfrm flipH="1">
              <a:off x="920751" y="1306513"/>
              <a:ext cx="412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78" name="Rectangle 183"/>
            <p:cNvSpPr>
              <a:spLocks noChangeArrowheads="1"/>
            </p:cNvSpPr>
            <p:nvPr/>
          </p:nvSpPr>
          <p:spPr bwMode="auto">
            <a:xfrm rot="16200000">
              <a:off x="800100" y="1193801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79" name="Line 184"/>
            <p:cNvSpPr>
              <a:spLocks noChangeShapeType="1"/>
            </p:cNvSpPr>
            <p:nvPr/>
          </p:nvSpPr>
          <p:spPr bwMode="auto">
            <a:xfrm flipH="1">
              <a:off x="920751" y="1217613"/>
              <a:ext cx="412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80" name="Rectangle 185"/>
            <p:cNvSpPr>
              <a:spLocks noChangeArrowheads="1"/>
            </p:cNvSpPr>
            <p:nvPr/>
          </p:nvSpPr>
          <p:spPr bwMode="auto">
            <a:xfrm rot="16200000">
              <a:off x="785813" y="110490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1" name="Line 186"/>
            <p:cNvSpPr>
              <a:spLocks noChangeShapeType="1"/>
            </p:cNvSpPr>
            <p:nvPr/>
          </p:nvSpPr>
          <p:spPr bwMode="auto">
            <a:xfrm flipH="1">
              <a:off x="920751" y="1127126"/>
              <a:ext cx="412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82" name="Rectangle 187"/>
            <p:cNvSpPr>
              <a:spLocks noChangeArrowheads="1"/>
            </p:cNvSpPr>
            <p:nvPr/>
          </p:nvSpPr>
          <p:spPr bwMode="auto">
            <a:xfrm rot="16200000">
              <a:off x="785813" y="101600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3" name="Line 188"/>
            <p:cNvSpPr>
              <a:spLocks noChangeShapeType="1"/>
            </p:cNvSpPr>
            <p:nvPr/>
          </p:nvSpPr>
          <p:spPr bwMode="auto">
            <a:xfrm flipH="1">
              <a:off x="920751" y="1033463"/>
              <a:ext cx="412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84" name="Rectangle 189"/>
            <p:cNvSpPr>
              <a:spLocks noChangeArrowheads="1"/>
            </p:cNvSpPr>
            <p:nvPr/>
          </p:nvSpPr>
          <p:spPr bwMode="auto">
            <a:xfrm rot="16200000">
              <a:off x="785813" y="92075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5" name="Line 190"/>
            <p:cNvSpPr>
              <a:spLocks noChangeShapeType="1"/>
            </p:cNvSpPr>
            <p:nvPr/>
          </p:nvSpPr>
          <p:spPr bwMode="auto">
            <a:xfrm flipH="1">
              <a:off x="920751" y="944563"/>
              <a:ext cx="412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86" name="Rectangle 191"/>
            <p:cNvSpPr>
              <a:spLocks noChangeArrowheads="1"/>
            </p:cNvSpPr>
            <p:nvPr/>
          </p:nvSpPr>
          <p:spPr bwMode="auto">
            <a:xfrm rot="16200000">
              <a:off x="785813" y="83185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7" name="Line 192"/>
            <p:cNvSpPr>
              <a:spLocks noChangeShapeType="1"/>
            </p:cNvSpPr>
            <p:nvPr/>
          </p:nvSpPr>
          <p:spPr bwMode="auto">
            <a:xfrm flipH="1">
              <a:off x="920751" y="854076"/>
              <a:ext cx="412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88" name="Rectangle 193"/>
            <p:cNvSpPr>
              <a:spLocks noChangeArrowheads="1"/>
            </p:cNvSpPr>
            <p:nvPr/>
          </p:nvSpPr>
          <p:spPr bwMode="auto">
            <a:xfrm rot="16200000">
              <a:off x="800100" y="741363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9" name="Line 194"/>
            <p:cNvSpPr>
              <a:spLocks noChangeShapeType="1"/>
            </p:cNvSpPr>
            <p:nvPr/>
          </p:nvSpPr>
          <p:spPr bwMode="auto">
            <a:xfrm flipV="1">
              <a:off x="2565401" y="785813"/>
              <a:ext cx="0" cy="588963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90" name="Line 195"/>
            <p:cNvSpPr>
              <a:spLocks noChangeShapeType="1"/>
            </p:cNvSpPr>
            <p:nvPr/>
          </p:nvSpPr>
          <p:spPr bwMode="auto">
            <a:xfrm flipH="1">
              <a:off x="2522538" y="1306513"/>
              <a:ext cx="42863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91" name="Rectangle 196"/>
            <p:cNvSpPr>
              <a:spLocks noChangeArrowheads="1"/>
            </p:cNvSpPr>
            <p:nvPr/>
          </p:nvSpPr>
          <p:spPr bwMode="auto">
            <a:xfrm rot="16200000">
              <a:off x="2403475" y="1193801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2" name="Line 197"/>
            <p:cNvSpPr>
              <a:spLocks noChangeShapeType="1"/>
            </p:cNvSpPr>
            <p:nvPr/>
          </p:nvSpPr>
          <p:spPr bwMode="auto">
            <a:xfrm flipH="1">
              <a:off x="2522538" y="1217613"/>
              <a:ext cx="42863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93" name="Rectangle 198"/>
            <p:cNvSpPr>
              <a:spLocks noChangeArrowheads="1"/>
            </p:cNvSpPr>
            <p:nvPr/>
          </p:nvSpPr>
          <p:spPr bwMode="auto">
            <a:xfrm rot="16200000">
              <a:off x="2389188" y="110490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4" name="Line 199"/>
            <p:cNvSpPr>
              <a:spLocks noChangeShapeType="1"/>
            </p:cNvSpPr>
            <p:nvPr/>
          </p:nvSpPr>
          <p:spPr bwMode="auto">
            <a:xfrm flipH="1">
              <a:off x="2522538" y="1127126"/>
              <a:ext cx="42863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95" name="Rectangle 200"/>
            <p:cNvSpPr>
              <a:spLocks noChangeArrowheads="1"/>
            </p:cNvSpPr>
            <p:nvPr/>
          </p:nvSpPr>
          <p:spPr bwMode="auto">
            <a:xfrm rot="16200000">
              <a:off x="2389188" y="101600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6" name="Line 201"/>
            <p:cNvSpPr>
              <a:spLocks noChangeShapeType="1"/>
            </p:cNvSpPr>
            <p:nvPr/>
          </p:nvSpPr>
          <p:spPr bwMode="auto">
            <a:xfrm flipH="1">
              <a:off x="2522538" y="1033463"/>
              <a:ext cx="42863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97" name="Rectangle 202"/>
            <p:cNvSpPr>
              <a:spLocks noChangeArrowheads="1"/>
            </p:cNvSpPr>
            <p:nvPr/>
          </p:nvSpPr>
          <p:spPr bwMode="auto">
            <a:xfrm rot="16200000">
              <a:off x="2389188" y="920751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8" name="Line 203"/>
            <p:cNvSpPr>
              <a:spLocks noChangeShapeType="1"/>
            </p:cNvSpPr>
            <p:nvPr/>
          </p:nvSpPr>
          <p:spPr bwMode="auto">
            <a:xfrm flipH="1">
              <a:off x="2522538" y="944563"/>
              <a:ext cx="42863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699" name="Rectangle 204"/>
            <p:cNvSpPr>
              <a:spLocks noChangeArrowheads="1"/>
            </p:cNvSpPr>
            <p:nvPr/>
          </p:nvSpPr>
          <p:spPr bwMode="auto">
            <a:xfrm rot="16200000">
              <a:off x="2389188" y="833438"/>
              <a:ext cx="1460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700" name="Group 406"/>
            <p:cNvGrpSpPr>
              <a:grpSpLocks/>
            </p:cNvGrpSpPr>
            <p:nvPr/>
          </p:nvGrpSpPr>
          <p:grpSpPr bwMode="auto">
            <a:xfrm>
              <a:off x="779463" y="763588"/>
              <a:ext cx="6588125" cy="3843338"/>
              <a:chOff x="491" y="481"/>
              <a:chExt cx="4150" cy="2421"/>
            </a:xfrm>
          </p:grpSpPr>
          <p:sp>
            <p:nvSpPr>
              <p:cNvPr id="2701" name="Line 206"/>
              <p:cNvSpPr>
                <a:spLocks noChangeShapeType="1"/>
              </p:cNvSpPr>
              <p:nvPr/>
            </p:nvSpPr>
            <p:spPr bwMode="auto">
              <a:xfrm flipH="1">
                <a:off x="1589" y="538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02" name="Rectangle 207"/>
              <p:cNvSpPr>
                <a:spLocks noChangeArrowheads="1"/>
              </p:cNvSpPr>
              <p:nvPr/>
            </p:nvSpPr>
            <p:spPr bwMode="auto">
              <a:xfrm rot="16200000">
                <a:off x="1514" y="468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3" name="Line 208"/>
              <p:cNvSpPr>
                <a:spLocks noChangeShapeType="1"/>
              </p:cNvSpPr>
              <p:nvPr/>
            </p:nvSpPr>
            <p:spPr bwMode="auto">
              <a:xfrm flipV="1">
                <a:off x="2622" y="495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04" name="Line 209"/>
              <p:cNvSpPr>
                <a:spLocks noChangeShapeType="1"/>
              </p:cNvSpPr>
              <p:nvPr/>
            </p:nvSpPr>
            <p:spPr bwMode="auto">
              <a:xfrm flipH="1">
                <a:off x="2595" y="82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05" name="Rectangle 210"/>
              <p:cNvSpPr>
                <a:spLocks noChangeArrowheads="1"/>
              </p:cNvSpPr>
              <p:nvPr/>
            </p:nvSpPr>
            <p:spPr bwMode="auto">
              <a:xfrm rot="16200000">
                <a:off x="2520" y="75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6" name="Line 211"/>
              <p:cNvSpPr>
                <a:spLocks noChangeShapeType="1"/>
              </p:cNvSpPr>
              <p:nvPr/>
            </p:nvSpPr>
            <p:spPr bwMode="auto">
              <a:xfrm flipH="1">
                <a:off x="2595" y="767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07" name="Rectangle 212"/>
              <p:cNvSpPr>
                <a:spLocks noChangeArrowheads="1"/>
              </p:cNvSpPr>
              <p:nvPr/>
            </p:nvSpPr>
            <p:spPr bwMode="auto">
              <a:xfrm rot="16200000">
                <a:off x="2511" y="69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8" name="Line 213"/>
              <p:cNvSpPr>
                <a:spLocks noChangeShapeType="1"/>
              </p:cNvSpPr>
              <p:nvPr/>
            </p:nvSpPr>
            <p:spPr bwMode="auto">
              <a:xfrm flipH="1">
                <a:off x="2595" y="710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09" name="Rectangle 214"/>
              <p:cNvSpPr>
                <a:spLocks noChangeArrowheads="1"/>
              </p:cNvSpPr>
              <p:nvPr/>
            </p:nvSpPr>
            <p:spPr bwMode="auto">
              <a:xfrm rot="16200000">
                <a:off x="2511" y="64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0" name="Line 215"/>
              <p:cNvSpPr>
                <a:spLocks noChangeShapeType="1"/>
              </p:cNvSpPr>
              <p:nvPr/>
            </p:nvSpPr>
            <p:spPr bwMode="auto">
              <a:xfrm flipH="1">
                <a:off x="2595" y="651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11" name="Rectangle 216"/>
              <p:cNvSpPr>
                <a:spLocks noChangeArrowheads="1"/>
              </p:cNvSpPr>
              <p:nvPr/>
            </p:nvSpPr>
            <p:spPr bwMode="auto">
              <a:xfrm rot="16200000">
                <a:off x="2511" y="58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2" name="Line 217"/>
              <p:cNvSpPr>
                <a:spLocks noChangeShapeType="1"/>
              </p:cNvSpPr>
              <p:nvPr/>
            </p:nvSpPr>
            <p:spPr bwMode="auto">
              <a:xfrm flipH="1">
                <a:off x="2595" y="595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13" name="Rectangle 218"/>
              <p:cNvSpPr>
                <a:spLocks noChangeArrowheads="1"/>
              </p:cNvSpPr>
              <p:nvPr/>
            </p:nvSpPr>
            <p:spPr bwMode="auto">
              <a:xfrm rot="16200000">
                <a:off x="2511" y="52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4" name="Line 219"/>
              <p:cNvSpPr>
                <a:spLocks noChangeShapeType="1"/>
              </p:cNvSpPr>
              <p:nvPr/>
            </p:nvSpPr>
            <p:spPr bwMode="auto">
              <a:xfrm flipH="1">
                <a:off x="2595" y="538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15" name="Rectangle 220"/>
              <p:cNvSpPr>
                <a:spLocks noChangeArrowheads="1"/>
              </p:cNvSpPr>
              <p:nvPr/>
            </p:nvSpPr>
            <p:spPr bwMode="auto">
              <a:xfrm rot="16200000">
                <a:off x="2520" y="468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6" name="Line 221"/>
              <p:cNvSpPr>
                <a:spLocks noChangeShapeType="1"/>
              </p:cNvSpPr>
              <p:nvPr/>
            </p:nvSpPr>
            <p:spPr bwMode="auto">
              <a:xfrm flipV="1">
                <a:off x="3631" y="495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17" name="Line 222"/>
              <p:cNvSpPr>
                <a:spLocks noChangeShapeType="1"/>
              </p:cNvSpPr>
              <p:nvPr/>
            </p:nvSpPr>
            <p:spPr bwMode="auto">
              <a:xfrm flipH="1">
                <a:off x="3605" y="82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18" name="Rectangle 223"/>
              <p:cNvSpPr>
                <a:spLocks noChangeArrowheads="1"/>
              </p:cNvSpPr>
              <p:nvPr/>
            </p:nvSpPr>
            <p:spPr bwMode="auto">
              <a:xfrm rot="16200000">
                <a:off x="3530" y="75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9" name="Line 224"/>
              <p:cNvSpPr>
                <a:spLocks noChangeShapeType="1"/>
              </p:cNvSpPr>
              <p:nvPr/>
            </p:nvSpPr>
            <p:spPr bwMode="auto">
              <a:xfrm flipH="1">
                <a:off x="3605" y="767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20" name="Rectangle 225"/>
              <p:cNvSpPr>
                <a:spLocks noChangeArrowheads="1"/>
              </p:cNvSpPr>
              <p:nvPr/>
            </p:nvSpPr>
            <p:spPr bwMode="auto">
              <a:xfrm rot="16200000">
                <a:off x="3521" y="69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1" name="Line 226"/>
              <p:cNvSpPr>
                <a:spLocks noChangeShapeType="1"/>
              </p:cNvSpPr>
              <p:nvPr/>
            </p:nvSpPr>
            <p:spPr bwMode="auto">
              <a:xfrm flipH="1">
                <a:off x="3605" y="71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22" name="Rectangle 227"/>
              <p:cNvSpPr>
                <a:spLocks noChangeArrowheads="1"/>
              </p:cNvSpPr>
              <p:nvPr/>
            </p:nvSpPr>
            <p:spPr bwMode="auto">
              <a:xfrm rot="16200000">
                <a:off x="3521" y="64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3" name="Line 228"/>
              <p:cNvSpPr>
                <a:spLocks noChangeShapeType="1"/>
              </p:cNvSpPr>
              <p:nvPr/>
            </p:nvSpPr>
            <p:spPr bwMode="auto">
              <a:xfrm flipH="1">
                <a:off x="3605" y="65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24" name="Rectangle 229"/>
              <p:cNvSpPr>
                <a:spLocks noChangeArrowheads="1"/>
              </p:cNvSpPr>
              <p:nvPr/>
            </p:nvSpPr>
            <p:spPr bwMode="auto">
              <a:xfrm rot="16200000">
                <a:off x="3521" y="58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5" name="Line 230"/>
              <p:cNvSpPr>
                <a:spLocks noChangeShapeType="1"/>
              </p:cNvSpPr>
              <p:nvPr/>
            </p:nvSpPr>
            <p:spPr bwMode="auto">
              <a:xfrm flipH="1">
                <a:off x="3605" y="595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26" name="Rectangle 231"/>
              <p:cNvSpPr>
                <a:spLocks noChangeArrowheads="1"/>
              </p:cNvSpPr>
              <p:nvPr/>
            </p:nvSpPr>
            <p:spPr bwMode="auto">
              <a:xfrm rot="16200000">
                <a:off x="3521" y="52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7" name="Line 232"/>
              <p:cNvSpPr>
                <a:spLocks noChangeShapeType="1"/>
              </p:cNvSpPr>
              <p:nvPr/>
            </p:nvSpPr>
            <p:spPr bwMode="auto">
              <a:xfrm flipH="1">
                <a:off x="3605" y="538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28" name="Rectangle 233"/>
              <p:cNvSpPr>
                <a:spLocks noChangeArrowheads="1"/>
              </p:cNvSpPr>
              <p:nvPr/>
            </p:nvSpPr>
            <p:spPr bwMode="auto">
              <a:xfrm rot="16200000">
                <a:off x="3530" y="468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9" name="Line 234"/>
              <p:cNvSpPr>
                <a:spLocks noChangeShapeType="1"/>
              </p:cNvSpPr>
              <p:nvPr/>
            </p:nvSpPr>
            <p:spPr bwMode="auto">
              <a:xfrm flipV="1">
                <a:off x="4641" y="495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30" name="Line 235"/>
              <p:cNvSpPr>
                <a:spLocks noChangeShapeType="1"/>
              </p:cNvSpPr>
              <p:nvPr/>
            </p:nvSpPr>
            <p:spPr bwMode="auto">
              <a:xfrm flipH="1">
                <a:off x="4615" y="82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31" name="Rectangle 236"/>
              <p:cNvSpPr>
                <a:spLocks noChangeArrowheads="1"/>
              </p:cNvSpPr>
              <p:nvPr/>
            </p:nvSpPr>
            <p:spPr bwMode="auto">
              <a:xfrm rot="16200000">
                <a:off x="4539" y="75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2" name="Line 237"/>
              <p:cNvSpPr>
                <a:spLocks noChangeShapeType="1"/>
              </p:cNvSpPr>
              <p:nvPr/>
            </p:nvSpPr>
            <p:spPr bwMode="auto">
              <a:xfrm flipH="1">
                <a:off x="4615" y="767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33" name="Rectangle 238"/>
              <p:cNvSpPr>
                <a:spLocks noChangeArrowheads="1"/>
              </p:cNvSpPr>
              <p:nvPr/>
            </p:nvSpPr>
            <p:spPr bwMode="auto">
              <a:xfrm rot="16200000">
                <a:off x="4530" y="69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4" name="Line 239"/>
              <p:cNvSpPr>
                <a:spLocks noChangeShapeType="1"/>
              </p:cNvSpPr>
              <p:nvPr/>
            </p:nvSpPr>
            <p:spPr bwMode="auto">
              <a:xfrm flipH="1">
                <a:off x="4615" y="71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35" name="Rectangle 240"/>
              <p:cNvSpPr>
                <a:spLocks noChangeArrowheads="1"/>
              </p:cNvSpPr>
              <p:nvPr/>
            </p:nvSpPr>
            <p:spPr bwMode="auto">
              <a:xfrm rot="16200000">
                <a:off x="4530" y="64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6" name="Line 241"/>
              <p:cNvSpPr>
                <a:spLocks noChangeShapeType="1"/>
              </p:cNvSpPr>
              <p:nvPr/>
            </p:nvSpPr>
            <p:spPr bwMode="auto">
              <a:xfrm flipH="1">
                <a:off x="4615" y="65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37" name="Rectangle 242"/>
              <p:cNvSpPr>
                <a:spLocks noChangeArrowheads="1"/>
              </p:cNvSpPr>
              <p:nvPr/>
            </p:nvSpPr>
            <p:spPr bwMode="auto">
              <a:xfrm rot="16200000">
                <a:off x="4530" y="58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8" name="Line 243"/>
              <p:cNvSpPr>
                <a:spLocks noChangeShapeType="1"/>
              </p:cNvSpPr>
              <p:nvPr/>
            </p:nvSpPr>
            <p:spPr bwMode="auto">
              <a:xfrm flipH="1">
                <a:off x="4615" y="595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39" name="Rectangle 244"/>
              <p:cNvSpPr>
                <a:spLocks noChangeArrowheads="1"/>
              </p:cNvSpPr>
              <p:nvPr/>
            </p:nvSpPr>
            <p:spPr bwMode="auto">
              <a:xfrm rot="16200000">
                <a:off x="4530" y="52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0" name="Line 245"/>
              <p:cNvSpPr>
                <a:spLocks noChangeShapeType="1"/>
              </p:cNvSpPr>
              <p:nvPr/>
            </p:nvSpPr>
            <p:spPr bwMode="auto">
              <a:xfrm flipH="1">
                <a:off x="4615" y="538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41" name="Rectangle 246"/>
              <p:cNvSpPr>
                <a:spLocks noChangeArrowheads="1"/>
              </p:cNvSpPr>
              <p:nvPr/>
            </p:nvSpPr>
            <p:spPr bwMode="auto">
              <a:xfrm rot="16200000">
                <a:off x="4539" y="468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2" name="Line 247"/>
              <p:cNvSpPr>
                <a:spLocks noChangeShapeType="1"/>
              </p:cNvSpPr>
              <p:nvPr/>
            </p:nvSpPr>
            <p:spPr bwMode="auto">
              <a:xfrm flipV="1">
                <a:off x="606" y="1174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43" name="Line 248"/>
              <p:cNvSpPr>
                <a:spLocks noChangeShapeType="1"/>
              </p:cNvSpPr>
              <p:nvPr/>
            </p:nvSpPr>
            <p:spPr bwMode="auto">
              <a:xfrm flipH="1">
                <a:off x="580" y="150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44" name="Rectangle 249"/>
              <p:cNvSpPr>
                <a:spLocks noChangeArrowheads="1"/>
              </p:cNvSpPr>
              <p:nvPr/>
            </p:nvSpPr>
            <p:spPr bwMode="auto">
              <a:xfrm rot="16200000">
                <a:off x="504" y="143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5" name="Line 250"/>
              <p:cNvSpPr>
                <a:spLocks noChangeShapeType="1"/>
              </p:cNvSpPr>
              <p:nvPr/>
            </p:nvSpPr>
            <p:spPr bwMode="auto">
              <a:xfrm flipH="1">
                <a:off x="580" y="1445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46" name="Rectangle 251"/>
              <p:cNvSpPr>
                <a:spLocks noChangeArrowheads="1"/>
              </p:cNvSpPr>
              <p:nvPr/>
            </p:nvSpPr>
            <p:spPr bwMode="auto">
              <a:xfrm rot="16200000">
                <a:off x="495" y="1376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7" name="Line 252"/>
              <p:cNvSpPr>
                <a:spLocks noChangeShapeType="1"/>
              </p:cNvSpPr>
              <p:nvPr/>
            </p:nvSpPr>
            <p:spPr bwMode="auto">
              <a:xfrm flipH="1">
                <a:off x="580" y="1389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48" name="Rectangle 253"/>
              <p:cNvSpPr>
                <a:spLocks noChangeArrowheads="1"/>
              </p:cNvSpPr>
              <p:nvPr/>
            </p:nvSpPr>
            <p:spPr bwMode="auto">
              <a:xfrm rot="16200000">
                <a:off x="495" y="1320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9" name="Line 254"/>
              <p:cNvSpPr>
                <a:spLocks noChangeShapeType="1"/>
              </p:cNvSpPr>
              <p:nvPr/>
            </p:nvSpPr>
            <p:spPr bwMode="auto">
              <a:xfrm flipH="1">
                <a:off x="580" y="133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50" name="Rectangle 255"/>
              <p:cNvSpPr>
                <a:spLocks noChangeArrowheads="1"/>
              </p:cNvSpPr>
              <p:nvPr/>
            </p:nvSpPr>
            <p:spPr bwMode="auto">
              <a:xfrm rot="16200000">
                <a:off x="495" y="126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1" name="Line 256"/>
              <p:cNvSpPr>
                <a:spLocks noChangeShapeType="1"/>
              </p:cNvSpPr>
              <p:nvPr/>
            </p:nvSpPr>
            <p:spPr bwMode="auto">
              <a:xfrm flipH="1">
                <a:off x="580" y="127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52" name="Rectangle 257"/>
              <p:cNvSpPr>
                <a:spLocks noChangeArrowheads="1"/>
              </p:cNvSpPr>
              <p:nvPr/>
            </p:nvSpPr>
            <p:spPr bwMode="auto">
              <a:xfrm rot="16200000">
                <a:off x="495" y="120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3" name="Line 258"/>
              <p:cNvSpPr>
                <a:spLocks noChangeShapeType="1"/>
              </p:cNvSpPr>
              <p:nvPr/>
            </p:nvSpPr>
            <p:spPr bwMode="auto">
              <a:xfrm flipH="1">
                <a:off x="580" y="1217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54" name="Rectangle 259"/>
              <p:cNvSpPr>
                <a:spLocks noChangeArrowheads="1"/>
              </p:cNvSpPr>
              <p:nvPr/>
            </p:nvSpPr>
            <p:spPr bwMode="auto">
              <a:xfrm rot="16200000">
                <a:off x="504" y="114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5" name="Line 260"/>
              <p:cNvSpPr>
                <a:spLocks noChangeShapeType="1"/>
              </p:cNvSpPr>
              <p:nvPr/>
            </p:nvSpPr>
            <p:spPr bwMode="auto">
              <a:xfrm flipV="1">
                <a:off x="1616" y="1174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56" name="Line 261"/>
              <p:cNvSpPr>
                <a:spLocks noChangeShapeType="1"/>
              </p:cNvSpPr>
              <p:nvPr/>
            </p:nvSpPr>
            <p:spPr bwMode="auto">
              <a:xfrm flipH="1">
                <a:off x="1589" y="150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57" name="Rectangle 262"/>
              <p:cNvSpPr>
                <a:spLocks noChangeArrowheads="1"/>
              </p:cNvSpPr>
              <p:nvPr/>
            </p:nvSpPr>
            <p:spPr bwMode="auto">
              <a:xfrm rot="16200000">
                <a:off x="1514" y="143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8" name="Line 263"/>
              <p:cNvSpPr>
                <a:spLocks noChangeShapeType="1"/>
              </p:cNvSpPr>
              <p:nvPr/>
            </p:nvSpPr>
            <p:spPr bwMode="auto">
              <a:xfrm flipH="1">
                <a:off x="1589" y="1445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59" name="Rectangle 264"/>
              <p:cNvSpPr>
                <a:spLocks noChangeArrowheads="1"/>
              </p:cNvSpPr>
              <p:nvPr/>
            </p:nvSpPr>
            <p:spPr bwMode="auto">
              <a:xfrm rot="16200000">
                <a:off x="1505" y="137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0" name="Line 265"/>
              <p:cNvSpPr>
                <a:spLocks noChangeShapeType="1"/>
              </p:cNvSpPr>
              <p:nvPr/>
            </p:nvSpPr>
            <p:spPr bwMode="auto">
              <a:xfrm flipH="1">
                <a:off x="1589" y="1389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61" name="Rectangle 266"/>
              <p:cNvSpPr>
                <a:spLocks noChangeArrowheads="1"/>
              </p:cNvSpPr>
              <p:nvPr/>
            </p:nvSpPr>
            <p:spPr bwMode="auto">
              <a:xfrm rot="16200000">
                <a:off x="1505" y="1319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2" name="Line 267"/>
              <p:cNvSpPr>
                <a:spLocks noChangeShapeType="1"/>
              </p:cNvSpPr>
              <p:nvPr/>
            </p:nvSpPr>
            <p:spPr bwMode="auto">
              <a:xfrm flipH="1">
                <a:off x="1589" y="133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63" name="Rectangle 268"/>
              <p:cNvSpPr>
                <a:spLocks noChangeArrowheads="1"/>
              </p:cNvSpPr>
              <p:nvPr/>
            </p:nvSpPr>
            <p:spPr bwMode="auto">
              <a:xfrm rot="16200000">
                <a:off x="1505" y="126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4" name="Line 269"/>
              <p:cNvSpPr>
                <a:spLocks noChangeShapeType="1"/>
              </p:cNvSpPr>
              <p:nvPr/>
            </p:nvSpPr>
            <p:spPr bwMode="auto">
              <a:xfrm flipH="1">
                <a:off x="1589" y="127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65" name="Rectangle 270"/>
              <p:cNvSpPr>
                <a:spLocks noChangeArrowheads="1"/>
              </p:cNvSpPr>
              <p:nvPr/>
            </p:nvSpPr>
            <p:spPr bwMode="auto">
              <a:xfrm rot="16200000">
                <a:off x="1505" y="120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6" name="Line 271"/>
              <p:cNvSpPr>
                <a:spLocks noChangeShapeType="1"/>
              </p:cNvSpPr>
              <p:nvPr/>
            </p:nvSpPr>
            <p:spPr bwMode="auto">
              <a:xfrm flipH="1">
                <a:off x="1589" y="1217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67" name="Rectangle 272"/>
              <p:cNvSpPr>
                <a:spLocks noChangeArrowheads="1"/>
              </p:cNvSpPr>
              <p:nvPr/>
            </p:nvSpPr>
            <p:spPr bwMode="auto">
              <a:xfrm rot="16200000">
                <a:off x="1514" y="1145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8" name="Line 273"/>
              <p:cNvSpPr>
                <a:spLocks noChangeShapeType="1"/>
              </p:cNvSpPr>
              <p:nvPr/>
            </p:nvSpPr>
            <p:spPr bwMode="auto">
              <a:xfrm flipV="1">
                <a:off x="2622" y="1174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69" name="Line 274"/>
              <p:cNvSpPr>
                <a:spLocks noChangeShapeType="1"/>
              </p:cNvSpPr>
              <p:nvPr/>
            </p:nvSpPr>
            <p:spPr bwMode="auto">
              <a:xfrm flipH="1">
                <a:off x="2595" y="150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70" name="Rectangle 275"/>
              <p:cNvSpPr>
                <a:spLocks noChangeArrowheads="1"/>
              </p:cNvSpPr>
              <p:nvPr/>
            </p:nvSpPr>
            <p:spPr bwMode="auto">
              <a:xfrm rot="16200000">
                <a:off x="2520" y="143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1" name="Line 276"/>
              <p:cNvSpPr>
                <a:spLocks noChangeShapeType="1"/>
              </p:cNvSpPr>
              <p:nvPr/>
            </p:nvSpPr>
            <p:spPr bwMode="auto">
              <a:xfrm flipH="1">
                <a:off x="2595" y="1445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72" name="Rectangle 277"/>
              <p:cNvSpPr>
                <a:spLocks noChangeArrowheads="1"/>
              </p:cNvSpPr>
              <p:nvPr/>
            </p:nvSpPr>
            <p:spPr bwMode="auto">
              <a:xfrm rot="16200000">
                <a:off x="2511" y="1376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3" name="Line 278"/>
              <p:cNvSpPr>
                <a:spLocks noChangeShapeType="1"/>
              </p:cNvSpPr>
              <p:nvPr/>
            </p:nvSpPr>
            <p:spPr bwMode="auto">
              <a:xfrm flipH="1">
                <a:off x="2595" y="1389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74" name="Rectangle 279"/>
              <p:cNvSpPr>
                <a:spLocks noChangeArrowheads="1"/>
              </p:cNvSpPr>
              <p:nvPr/>
            </p:nvSpPr>
            <p:spPr bwMode="auto">
              <a:xfrm rot="16200000">
                <a:off x="2511" y="1320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5" name="Line 280"/>
              <p:cNvSpPr>
                <a:spLocks noChangeShapeType="1"/>
              </p:cNvSpPr>
              <p:nvPr/>
            </p:nvSpPr>
            <p:spPr bwMode="auto">
              <a:xfrm flipH="1">
                <a:off x="2595" y="133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76" name="Rectangle 281"/>
              <p:cNvSpPr>
                <a:spLocks noChangeArrowheads="1"/>
              </p:cNvSpPr>
              <p:nvPr/>
            </p:nvSpPr>
            <p:spPr bwMode="auto">
              <a:xfrm rot="16200000">
                <a:off x="2511" y="126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7" name="Line 282"/>
              <p:cNvSpPr>
                <a:spLocks noChangeShapeType="1"/>
              </p:cNvSpPr>
              <p:nvPr/>
            </p:nvSpPr>
            <p:spPr bwMode="auto">
              <a:xfrm flipH="1">
                <a:off x="2595" y="127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78" name="Rectangle 283"/>
              <p:cNvSpPr>
                <a:spLocks noChangeArrowheads="1"/>
              </p:cNvSpPr>
              <p:nvPr/>
            </p:nvSpPr>
            <p:spPr bwMode="auto">
              <a:xfrm rot="16200000">
                <a:off x="2511" y="120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9" name="Line 284"/>
              <p:cNvSpPr>
                <a:spLocks noChangeShapeType="1"/>
              </p:cNvSpPr>
              <p:nvPr/>
            </p:nvSpPr>
            <p:spPr bwMode="auto">
              <a:xfrm flipH="1">
                <a:off x="2595" y="1217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80" name="Rectangle 285"/>
              <p:cNvSpPr>
                <a:spLocks noChangeArrowheads="1"/>
              </p:cNvSpPr>
              <p:nvPr/>
            </p:nvSpPr>
            <p:spPr bwMode="auto">
              <a:xfrm rot="16200000">
                <a:off x="2520" y="114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1" name="Line 286"/>
              <p:cNvSpPr>
                <a:spLocks noChangeShapeType="1"/>
              </p:cNvSpPr>
              <p:nvPr/>
            </p:nvSpPr>
            <p:spPr bwMode="auto">
              <a:xfrm flipV="1">
                <a:off x="3631" y="1174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82" name="Line 287"/>
              <p:cNvSpPr>
                <a:spLocks noChangeShapeType="1"/>
              </p:cNvSpPr>
              <p:nvPr/>
            </p:nvSpPr>
            <p:spPr bwMode="auto">
              <a:xfrm flipH="1">
                <a:off x="3605" y="150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83" name="Rectangle 288"/>
              <p:cNvSpPr>
                <a:spLocks noChangeArrowheads="1"/>
              </p:cNvSpPr>
              <p:nvPr/>
            </p:nvSpPr>
            <p:spPr bwMode="auto">
              <a:xfrm rot="16200000">
                <a:off x="3530" y="143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4" name="Line 289"/>
              <p:cNvSpPr>
                <a:spLocks noChangeShapeType="1"/>
              </p:cNvSpPr>
              <p:nvPr/>
            </p:nvSpPr>
            <p:spPr bwMode="auto">
              <a:xfrm flipH="1">
                <a:off x="3605" y="1445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85" name="Rectangle 290"/>
              <p:cNvSpPr>
                <a:spLocks noChangeArrowheads="1"/>
              </p:cNvSpPr>
              <p:nvPr/>
            </p:nvSpPr>
            <p:spPr bwMode="auto">
              <a:xfrm rot="16200000">
                <a:off x="3521" y="137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6" name="Line 291"/>
              <p:cNvSpPr>
                <a:spLocks noChangeShapeType="1"/>
              </p:cNvSpPr>
              <p:nvPr/>
            </p:nvSpPr>
            <p:spPr bwMode="auto">
              <a:xfrm flipH="1">
                <a:off x="3605" y="1389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87" name="Rectangle 292"/>
              <p:cNvSpPr>
                <a:spLocks noChangeArrowheads="1"/>
              </p:cNvSpPr>
              <p:nvPr/>
            </p:nvSpPr>
            <p:spPr bwMode="auto">
              <a:xfrm rot="16200000">
                <a:off x="3521" y="1319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8" name="Line 293"/>
              <p:cNvSpPr>
                <a:spLocks noChangeShapeType="1"/>
              </p:cNvSpPr>
              <p:nvPr/>
            </p:nvSpPr>
            <p:spPr bwMode="auto">
              <a:xfrm flipH="1">
                <a:off x="3605" y="133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89" name="Rectangle 294"/>
              <p:cNvSpPr>
                <a:spLocks noChangeArrowheads="1"/>
              </p:cNvSpPr>
              <p:nvPr/>
            </p:nvSpPr>
            <p:spPr bwMode="auto">
              <a:xfrm rot="16200000">
                <a:off x="3521" y="126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0" name="Line 295"/>
              <p:cNvSpPr>
                <a:spLocks noChangeShapeType="1"/>
              </p:cNvSpPr>
              <p:nvPr/>
            </p:nvSpPr>
            <p:spPr bwMode="auto">
              <a:xfrm flipH="1">
                <a:off x="3605" y="127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91" name="Rectangle 296"/>
              <p:cNvSpPr>
                <a:spLocks noChangeArrowheads="1"/>
              </p:cNvSpPr>
              <p:nvPr/>
            </p:nvSpPr>
            <p:spPr bwMode="auto">
              <a:xfrm rot="16200000">
                <a:off x="3521" y="120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2" name="Line 297"/>
              <p:cNvSpPr>
                <a:spLocks noChangeShapeType="1"/>
              </p:cNvSpPr>
              <p:nvPr/>
            </p:nvSpPr>
            <p:spPr bwMode="auto">
              <a:xfrm flipH="1">
                <a:off x="3605" y="1217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93" name="Rectangle 298"/>
              <p:cNvSpPr>
                <a:spLocks noChangeArrowheads="1"/>
              </p:cNvSpPr>
              <p:nvPr/>
            </p:nvSpPr>
            <p:spPr bwMode="auto">
              <a:xfrm rot="16200000">
                <a:off x="3530" y="114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4" name="Line 299"/>
              <p:cNvSpPr>
                <a:spLocks noChangeShapeType="1"/>
              </p:cNvSpPr>
              <p:nvPr/>
            </p:nvSpPr>
            <p:spPr bwMode="auto">
              <a:xfrm flipV="1">
                <a:off x="4641" y="1174"/>
                <a:ext cx="0" cy="371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95" name="Line 300"/>
              <p:cNvSpPr>
                <a:spLocks noChangeShapeType="1"/>
              </p:cNvSpPr>
              <p:nvPr/>
            </p:nvSpPr>
            <p:spPr bwMode="auto">
              <a:xfrm flipH="1">
                <a:off x="4615" y="150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96" name="Rectangle 301"/>
              <p:cNvSpPr>
                <a:spLocks noChangeArrowheads="1"/>
              </p:cNvSpPr>
              <p:nvPr/>
            </p:nvSpPr>
            <p:spPr bwMode="auto">
              <a:xfrm rot="16200000">
                <a:off x="4539" y="1431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7" name="Line 302"/>
              <p:cNvSpPr>
                <a:spLocks noChangeShapeType="1"/>
              </p:cNvSpPr>
              <p:nvPr/>
            </p:nvSpPr>
            <p:spPr bwMode="auto">
              <a:xfrm flipH="1">
                <a:off x="4615" y="1445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798" name="Rectangle 303"/>
              <p:cNvSpPr>
                <a:spLocks noChangeArrowheads="1"/>
              </p:cNvSpPr>
              <p:nvPr/>
            </p:nvSpPr>
            <p:spPr bwMode="auto">
              <a:xfrm rot="16200000">
                <a:off x="4530" y="1376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9" name="Line 304"/>
              <p:cNvSpPr>
                <a:spLocks noChangeShapeType="1"/>
              </p:cNvSpPr>
              <p:nvPr/>
            </p:nvSpPr>
            <p:spPr bwMode="auto">
              <a:xfrm flipH="1">
                <a:off x="4615" y="1389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00" name="Rectangle 305"/>
              <p:cNvSpPr>
                <a:spLocks noChangeArrowheads="1"/>
              </p:cNvSpPr>
              <p:nvPr/>
            </p:nvSpPr>
            <p:spPr bwMode="auto">
              <a:xfrm rot="16200000">
                <a:off x="4530" y="1320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1" name="Line 306"/>
              <p:cNvSpPr>
                <a:spLocks noChangeShapeType="1"/>
              </p:cNvSpPr>
              <p:nvPr/>
            </p:nvSpPr>
            <p:spPr bwMode="auto">
              <a:xfrm flipH="1">
                <a:off x="4615" y="133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02" name="Rectangle 307"/>
              <p:cNvSpPr>
                <a:spLocks noChangeArrowheads="1"/>
              </p:cNvSpPr>
              <p:nvPr/>
            </p:nvSpPr>
            <p:spPr bwMode="auto">
              <a:xfrm rot="16200000">
                <a:off x="4530" y="126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3" name="Line 308"/>
              <p:cNvSpPr>
                <a:spLocks noChangeShapeType="1"/>
              </p:cNvSpPr>
              <p:nvPr/>
            </p:nvSpPr>
            <p:spPr bwMode="auto">
              <a:xfrm flipH="1">
                <a:off x="4615" y="127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04" name="Rectangle 309"/>
              <p:cNvSpPr>
                <a:spLocks noChangeArrowheads="1"/>
              </p:cNvSpPr>
              <p:nvPr/>
            </p:nvSpPr>
            <p:spPr bwMode="auto">
              <a:xfrm rot="16200000">
                <a:off x="4530" y="120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5" name="Line 310"/>
              <p:cNvSpPr>
                <a:spLocks noChangeShapeType="1"/>
              </p:cNvSpPr>
              <p:nvPr/>
            </p:nvSpPr>
            <p:spPr bwMode="auto">
              <a:xfrm flipH="1">
                <a:off x="4615" y="1217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06" name="Rectangle 311"/>
              <p:cNvSpPr>
                <a:spLocks noChangeArrowheads="1"/>
              </p:cNvSpPr>
              <p:nvPr/>
            </p:nvSpPr>
            <p:spPr bwMode="auto">
              <a:xfrm rot="16200000">
                <a:off x="4539" y="114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7" name="Line 312"/>
              <p:cNvSpPr>
                <a:spLocks noChangeShapeType="1"/>
              </p:cNvSpPr>
              <p:nvPr/>
            </p:nvSpPr>
            <p:spPr bwMode="auto">
              <a:xfrm flipV="1">
                <a:off x="606" y="1856"/>
                <a:ext cx="0" cy="36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08" name="Line 313"/>
              <p:cNvSpPr>
                <a:spLocks noChangeShapeType="1"/>
              </p:cNvSpPr>
              <p:nvPr/>
            </p:nvSpPr>
            <p:spPr bwMode="auto">
              <a:xfrm flipH="1">
                <a:off x="580" y="218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09" name="Rectangle 314"/>
              <p:cNvSpPr>
                <a:spLocks noChangeArrowheads="1"/>
              </p:cNvSpPr>
              <p:nvPr/>
            </p:nvSpPr>
            <p:spPr bwMode="auto">
              <a:xfrm rot="16200000">
                <a:off x="504" y="211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0" name="Line 315"/>
              <p:cNvSpPr>
                <a:spLocks noChangeShapeType="1"/>
              </p:cNvSpPr>
              <p:nvPr/>
            </p:nvSpPr>
            <p:spPr bwMode="auto">
              <a:xfrm flipH="1">
                <a:off x="580" y="212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11" name="Rectangle 316"/>
              <p:cNvSpPr>
                <a:spLocks noChangeArrowheads="1"/>
              </p:cNvSpPr>
              <p:nvPr/>
            </p:nvSpPr>
            <p:spPr bwMode="auto">
              <a:xfrm rot="16200000">
                <a:off x="495" y="205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2" name="Line 317"/>
              <p:cNvSpPr>
                <a:spLocks noChangeShapeType="1"/>
              </p:cNvSpPr>
              <p:nvPr/>
            </p:nvSpPr>
            <p:spPr bwMode="auto">
              <a:xfrm flipH="1">
                <a:off x="580" y="2068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13" name="Rectangle 318"/>
              <p:cNvSpPr>
                <a:spLocks noChangeArrowheads="1"/>
              </p:cNvSpPr>
              <p:nvPr/>
            </p:nvSpPr>
            <p:spPr bwMode="auto">
              <a:xfrm rot="16200000">
                <a:off x="495" y="1998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4" name="Line 319"/>
              <p:cNvSpPr>
                <a:spLocks noChangeShapeType="1"/>
              </p:cNvSpPr>
              <p:nvPr/>
            </p:nvSpPr>
            <p:spPr bwMode="auto">
              <a:xfrm flipH="1">
                <a:off x="580" y="201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15" name="Rectangle 320"/>
              <p:cNvSpPr>
                <a:spLocks noChangeArrowheads="1"/>
              </p:cNvSpPr>
              <p:nvPr/>
            </p:nvSpPr>
            <p:spPr bwMode="auto">
              <a:xfrm rot="16200000">
                <a:off x="495" y="194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6" name="Line 321"/>
              <p:cNvSpPr>
                <a:spLocks noChangeShapeType="1"/>
              </p:cNvSpPr>
              <p:nvPr/>
            </p:nvSpPr>
            <p:spPr bwMode="auto">
              <a:xfrm flipH="1">
                <a:off x="580" y="195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17" name="Rectangle 322"/>
              <p:cNvSpPr>
                <a:spLocks noChangeArrowheads="1"/>
              </p:cNvSpPr>
              <p:nvPr/>
            </p:nvSpPr>
            <p:spPr bwMode="auto">
              <a:xfrm rot="16200000">
                <a:off x="495" y="188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8" name="Line 323"/>
              <p:cNvSpPr>
                <a:spLocks noChangeShapeType="1"/>
              </p:cNvSpPr>
              <p:nvPr/>
            </p:nvSpPr>
            <p:spPr bwMode="auto">
              <a:xfrm flipH="1">
                <a:off x="580" y="189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19" name="Rectangle 324"/>
              <p:cNvSpPr>
                <a:spLocks noChangeArrowheads="1"/>
              </p:cNvSpPr>
              <p:nvPr/>
            </p:nvSpPr>
            <p:spPr bwMode="auto">
              <a:xfrm rot="16200000">
                <a:off x="504" y="1825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0" name="Line 325"/>
              <p:cNvSpPr>
                <a:spLocks noChangeShapeType="1"/>
              </p:cNvSpPr>
              <p:nvPr/>
            </p:nvSpPr>
            <p:spPr bwMode="auto">
              <a:xfrm flipV="1">
                <a:off x="1616" y="1856"/>
                <a:ext cx="0" cy="36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21" name="Line 326"/>
              <p:cNvSpPr>
                <a:spLocks noChangeShapeType="1"/>
              </p:cNvSpPr>
              <p:nvPr/>
            </p:nvSpPr>
            <p:spPr bwMode="auto">
              <a:xfrm flipH="1">
                <a:off x="1589" y="2180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22" name="Rectangle 327"/>
              <p:cNvSpPr>
                <a:spLocks noChangeArrowheads="1"/>
              </p:cNvSpPr>
              <p:nvPr/>
            </p:nvSpPr>
            <p:spPr bwMode="auto">
              <a:xfrm rot="16200000">
                <a:off x="1514" y="211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3" name="Line 328"/>
              <p:cNvSpPr>
                <a:spLocks noChangeShapeType="1"/>
              </p:cNvSpPr>
              <p:nvPr/>
            </p:nvSpPr>
            <p:spPr bwMode="auto">
              <a:xfrm flipH="1">
                <a:off x="1589" y="2124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24" name="Rectangle 329"/>
              <p:cNvSpPr>
                <a:spLocks noChangeArrowheads="1"/>
              </p:cNvSpPr>
              <p:nvPr/>
            </p:nvSpPr>
            <p:spPr bwMode="auto">
              <a:xfrm rot="16200000">
                <a:off x="1505" y="205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5" name="Line 330"/>
              <p:cNvSpPr>
                <a:spLocks noChangeShapeType="1"/>
              </p:cNvSpPr>
              <p:nvPr/>
            </p:nvSpPr>
            <p:spPr bwMode="auto">
              <a:xfrm flipH="1">
                <a:off x="1589" y="2068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26" name="Rectangle 331"/>
              <p:cNvSpPr>
                <a:spLocks noChangeArrowheads="1"/>
              </p:cNvSpPr>
              <p:nvPr/>
            </p:nvSpPr>
            <p:spPr bwMode="auto">
              <a:xfrm rot="16200000">
                <a:off x="1505" y="1998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7" name="Line 332"/>
              <p:cNvSpPr>
                <a:spLocks noChangeShapeType="1"/>
              </p:cNvSpPr>
              <p:nvPr/>
            </p:nvSpPr>
            <p:spPr bwMode="auto">
              <a:xfrm flipH="1">
                <a:off x="1589" y="2011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28" name="Rectangle 333"/>
              <p:cNvSpPr>
                <a:spLocks noChangeArrowheads="1"/>
              </p:cNvSpPr>
              <p:nvPr/>
            </p:nvSpPr>
            <p:spPr bwMode="auto">
              <a:xfrm rot="16200000">
                <a:off x="1505" y="194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9" name="Line 334"/>
              <p:cNvSpPr>
                <a:spLocks noChangeShapeType="1"/>
              </p:cNvSpPr>
              <p:nvPr/>
            </p:nvSpPr>
            <p:spPr bwMode="auto">
              <a:xfrm flipH="1">
                <a:off x="1589" y="195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30" name="Rectangle 335"/>
              <p:cNvSpPr>
                <a:spLocks noChangeArrowheads="1"/>
              </p:cNvSpPr>
              <p:nvPr/>
            </p:nvSpPr>
            <p:spPr bwMode="auto">
              <a:xfrm rot="16200000">
                <a:off x="1505" y="188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1" name="Line 336"/>
              <p:cNvSpPr>
                <a:spLocks noChangeShapeType="1"/>
              </p:cNvSpPr>
              <p:nvPr/>
            </p:nvSpPr>
            <p:spPr bwMode="auto">
              <a:xfrm flipH="1">
                <a:off x="1589" y="1896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32" name="Rectangle 337"/>
              <p:cNvSpPr>
                <a:spLocks noChangeArrowheads="1"/>
              </p:cNvSpPr>
              <p:nvPr/>
            </p:nvSpPr>
            <p:spPr bwMode="auto">
              <a:xfrm rot="16200000">
                <a:off x="1514" y="1825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3" name="Line 338"/>
              <p:cNvSpPr>
                <a:spLocks noChangeShapeType="1"/>
              </p:cNvSpPr>
              <p:nvPr/>
            </p:nvSpPr>
            <p:spPr bwMode="auto">
              <a:xfrm flipV="1">
                <a:off x="2622" y="1856"/>
                <a:ext cx="0" cy="36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34" name="Line 339"/>
              <p:cNvSpPr>
                <a:spLocks noChangeShapeType="1"/>
              </p:cNvSpPr>
              <p:nvPr/>
            </p:nvSpPr>
            <p:spPr bwMode="auto">
              <a:xfrm flipH="1">
                <a:off x="2595" y="2180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35" name="Rectangle 340"/>
              <p:cNvSpPr>
                <a:spLocks noChangeArrowheads="1"/>
              </p:cNvSpPr>
              <p:nvPr/>
            </p:nvSpPr>
            <p:spPr bwMode="auto">
              <a:xfrm rot="16200000">
                <a:off x="2520" y="2109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6" name="Line 341"/>
              <p:cNvSpPr>
                <a:spLocks noChangeShapeType="1"/>
              </p:cNvSpPr>
              <p:nvPr/>
            </p:nvSpPr>
            <p:spPr bwMode="auto">
              <a:xfrm flipH="1">
                <a:off x="2595" y="2124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37" name="Rectangle 342"/>
              <p:cNvSpPr>
                <a:spLocks noChangeArrowheads="1"/>
              </p:cNvSpPr>
              <p:nvPr/>
            </p:nvSpPr>
            <p:spPr bwMode="auto">
              <a:xfrm rot="16200000">
                <a:off x="2511" y="205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8" name="Line 343"/>
              <p:cNvSpPr>
                <a:spLocks noChangeShapeType="1"/>
              </p:cNvSpPr>
              <p:nvPr/>
            </p:nvSpPr>
            <p:spPr bwMode="auto">
              <a:xfrm flipH="1">
                <a:off x="2595" y="2068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39" name="Rectangle 344"/>
              <p:cNvSpPr>
                <a:spLocks noChangeArrowheads="1"/>
              </p:cNvSpPr>
              <p:nvPr/>
            </p:nvSpPr>
            <p:spPr bwMode="auto">
              <a:xfrm rot="16200000">
                <a:off x="2511" y="199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0" name="Line 345"/>
              <p:cNvSpPr>
                <a:spLocks noChangeShapeType="1"/>
              </p:cNvSpPr>
              <p:nvPr/>
            </p:nvSpPr>
            <p:spPr bwMode="auto">
              <a:xfrm flipH="1">
                <a:off x="2595" y="2011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41" name="Rectangle 346"/>
              <p:cNvSpPr>
                <a:spLocks noChangeArrowheads="1"/>
              </p:cNvSpPr>
              <p:nvPr/>
            </p:nvSpPr>
            <p:spPr bwMode="auto">
              <a:xfrm rot="16200000">
                <a:off x="2511" y="194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2" name="Line 347"/>
              <p:cNvSpPr>
                <a:spLocks noChangeShapeType="1"/>
              </p:cNvSpPr>
              <p:nvPr/>
            </p:nvSpPr>
            <p:spPr bwMode="auto">
              <a:xfrm flipH="1">
                <a:off x="2595" y="195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43" name="Rectangle 348"/>
              <p:cNvSpPr>
                <a:spLocks noChangeArrowheads="1"/>
              </p:cNvSpPr>
              <p:nvPr/>
            </p:nvSpPr>
            <p:spPr bwMode="auto">
              <a:xfrm rot="16200000">
                <a:off x="2511" y="188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4" name="Line 349"/>
              <p:cNvSpPr>
                <a:spLocks noChangeShapeType="1"/>
              </p:cNvSpPr>
              <p:nvPr/>
            </p:nvSpPr>
            <p:spPr bwMode="auto">
              <a:xfrm flipH="1">
                <a:off x="2595" y="1896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45" name="Rectangle 350"/>
              <p:cNvSpPr>
                <a:spLocks noChangeArrowheads="1"/>
              </p:cNvSpPr>
              <p:nvPr/>
            </p:nvSpPr>
            <p:spPr bwMode="auto">
              <a:xfrm rot="16200000">
                <a:off x="2520" y="182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6" name="Line 351"/>
              <p:cNvSpPr>
                <a:spLocks noChangeShapeType="1"/>
              </p:cNvSpPr>
              <p:nvPr/>
            </p:nvSpPr>
            <p:spPr bwMode="auto">
              <a:xfrm flipV="1">
                <a:off x="3631" y="1856"/>
                <a:ext cx="0" cy="36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47" name="Line 352"/>
              <p:cNvSpPr>
                <a:spLocks noChangeShapeType="1"/>
              </p:cNvSpPr>
              <p:nvPr/>
            </p:nvSpPr>
            <p:spPr bwMode="auto">
              <a:xfrm flipH="1">
                <a:off x="3605" y="218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48" name="Rectangle 353"/>
              <p:cNvSpPr>
                <a:spLocks noChangeArrowheads="1"/>
              </p:cNvSpPr>
              <p:nvPr/>
            </p:nvSpPr>
            <p:spPr bwMode="auto">
              <a:xfrm rot="16200000">
                <a:off x="3530" y="2109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9" name="Line 354"/>
              <p:cNvSpPr>
                <a:spLocks noChangeShapeType="1"/>
              </p:cNvSpPr>
              <p:nvPr/>
            </p:nvSpPr>
            <p:spPr bwMode="auto">
              <a:xfrm flipH="1">
                <a:off x="3605" y="212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50" name="Rectangle 355"/>
              <p:cNvSpPr>
                <a:spLocks noChangeArrowheads="1"/>
              </p:cNvSpPr>
              <p:nvPr/>
            </p:nvSpPr>
            <p:spPr bwMode="auto">
              <a:xfrm rot="16200000">
                <a:off x="3521" y="205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1" name="Line 356"/>
              <p:cNvSpPr>
                <a:spLocks noChangeShapeType="1"/>
              </p:cNvSpPr>
              <p:nvPr/>
            </p:nvSpPr>
            <p:spPr bwMode="auto">
              <a:xfrm flipH="1">
                <a:off x="3605" y="2068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52" name="Rectangle 357"/>
              <p:cNvSpPr>
                <a:spLocks noChangeArrowheads="1"/>
              </p:cNvSpPr>
              <p:nvPr/>
            </p:nvSpPr>
            <p:spPr bwMode="auto">
              <a:xfrm rot="16200000">
                <a:off x="3521" y="199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3" name="Line 358"/>
              <p:cNvSpPr>
                <a:spLocks noChangeShapeType="1"/>
              </p:cNvSpPr>
              <p:nvPr/>
            </p:nvSpPr>
            <p:spPr bwMode="auto">
              <a:xfrm flipH="1">
                <a:off x="3605" y="201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54" name="Rectangle 359"/>
              <p:cNvSpPr>
                <a:spLocks noChangeArrowheads="1"/>
              </p:cNvSpPr>
              <p:nvPr/>
            </p:nvSpPr>
            <p:spPr bwMode="auto">
              <a:xfrm rot="16200000">
                <a:off x="3521" y="194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5" name="Line 360"/>
              <p:cNvSpPr>
                <a:spLocks noChangeShapeType="1"/>
              </p:cNvSpPr>
              <p:nvPr/>
            </p:nvSpPr>
            <p:spPr bwMode="auto">
              <a:xfrm flipH="1">
                <a:off x="3605" y="195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56" name="Rectangle 361"/>
              <p:cNvSpPr>
                <a:spLocks noChangeArrowheads="1"/>
              </p:cNvSpPr>
              <p:nvPr/>
            </p:nvSpPr>
            <p:spPr bwMode="auto">
              <a:xfrm rot="16200000">
                <a:off x="3521" y="188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7" name="Line 362"/>
              <p:cNvSpPr>
                <a:spLocks noChangeShapeType="1"/>
              </p:cNvSpPr>
              <p:nvPr/>
            </p:nvSpPr>
            <p:spPr bwMode="auto">
              <a:xfrm flipH="1">
                <a:off x="3605" y="189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58" name="Rectangle 363"/>
              <p:cNvSpPr>
                <a:spLocks noChangeArrowheads="1"/>
              </p:cNvSpPr>
              <p:nvPr/>
            </p:nvSpPr>
            <p:spPr bwMode="auto">
              <a:xfrm rot="16200000">
                <a:off x="3530" y="182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9" name="Line 364"/>
              <p:cNvSpPr>
                <a:spLocks noChangeShapeType="1"/>
              </p:cNvSpPr>
              <p:nvPr/>
            </p:nvSpPr>
            <p:spPr bwMode="auto">
              <a:xfrm flipV="1">
                <a:off x="4641" y="1856"/>
                <a:ext cx="0" cy="36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60" name="Line 365"/>
              <p:cNvSpPr>
                <a:spLocks noChangeShapeType="1"/>
              </p:cNvSpPr>
              <p:nvPr/>
            </p:nvSpPr>
            <p:spPr bwMode="auto">
              <a:xfrm flipH="1">
                <a:off x="4615" y="218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61" name="Rectangle 366"/>
              <p:cNvSpPr>
                <a:spLocks noChangeArrowheads="1"/>
              </p:cNvSpPr>
              <p:nvPr/>
            </p:nvSpPr>
            <p:spPr bwMode="auto">
              <a:xfrm rot="16200000">
                <a:off x="4539" y="211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2" name="Line 367"/>
              <p:cNvSpPr>
                <a:spLocks noChangeShapeType="1"/>
              </p:cNvSpPr>
              <p:nvPr/>
            </p:nvSpPr>
            <p:spPr bwMode="auto">
              <a:xfrm flipH="1">
                <a:off x="4615" y="212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63" name="Rectangle 368"/>
              <p:cNvSpPr>
                <a:spLocks noChangeArrowheads="1"/>
              </p:cNvSpPr>
              <p:nvPr/>
            </p:nvSpPr>
            <p:spPr bwMode="auto">
              <a:xfrm rot="16200000">
                <a:off x="4530" y="205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4" name="Line 369"/>
              <p:cNvSpPr>
                <a:spLocks noChangeShapeType="1"/>
              </p:cNvSpPr>
              <p:nvPr/>
            </p:nvSpPr>
            <p:spPr bwMode="auto">
              <a:xfrm flipH="1">
                <a:off x="4615" y="2068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65" name="Rectangle 370"/>
              <p:cNvSpPr>
                <a:spLocks noChangeArrowheads="1"/>
              </p:cNvSpPr>
              <p:nvPr/>
            </p:nvSpPr>
            <p:spPr bwMode="auto">
              <a:xfrm rot="16200000">
                <a:off x="4530" y="1998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6" name="Line 371"/>
              <p:cNvSpPr>
                <a:spLocks noChangeShapeType="1"/>
              </p:cNvSpPr>
              <p:nvPr/>
            </p:nvSpPr>
            <p:spPr bwMode="auto">
              <a:xfrm flipH="1">
                <a:off x="4615" y="201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67" name="Rectangle 372"/>
              <p:cNvSpPr>
                <a:spLocks noChangeArrowheads="1"/>
              </p:cNvSpPr>
              <p:nvPr/>
            </p:nvSpPr>
            <p:spPr bwMode="auto">
              <a:xfrm rot="16200000">
                <a:off x="4530" y="194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8" name="Line 373"/>
              <p:cNvSpPr>
                <a:spLocks noChangeShapeType="1"/>
              </p:cNvSpPr>
              <p:nvPr/>
            </p:nvSpPr>
            <p:spPr bwMode="auto">
              <a:xfrm flipH="1">
                <a:off x="4615" y="195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69" name="Rectangle 374"/>
              <p:cNvSpPr>
                <a:spLocks noChangeArrowheads="1"/>
              </p:cNvSpPr>
              <p:nvPr/>
            </p:nvSpPr>
            <p:spPr bwMode="auto">
              <a:xfrm rot="16200000">
                <a:off x="4530" y="188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0" name="Line 375"/>
              <p:cNvSpPr>
                <a:spLocks noChangeShapeType="1"/>
              </p:cNvSpPr>
              <p:nvPr/>
            </p:nvSpPr>
            <p:spPr bwMode="auto">
              <a:xfrm flipH="1">
                <a:off x="4615" y="189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71" name="Rectangle 376"/>
              <p:cNvSpPr>
                <a:spLocks noChangeArrowheads="1"/>
              </p:cNvSpPr>
              <p:nvPr/>
            </p:nvSpPr>
            <p:spPr bwMode="auto">
              <a:xfrm rot="16200000">
                <a:off x="4539" y="1825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2" name="Line 377"/>
              <p:cNvSpPr>
                <a:spLocks noChangeShapeType="1"/>
              </p:cNvSpPr>
              <p:nvPr/>
            </p:nvSpPr>
            <p:spPr bwMode="auto">
              <a:xfrm flipV="1">
                <a:off x="606" y="2534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73" name="Line 378"/>
              <p:cNvSpPr>
                <a:spLocks noChangeShapeType="1"/>
              </p:cNvSpPr>
              <p:nvPr/>
            </p:nvSpPr>
            <p:spPr bwMode="auto">
              <a:xfrm flipH="1">
                <a:off x="580" y="286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74" name="Rectangle 379"/>
              <p:cNvSpPr>
                <a:spLocks noChangeArrowheads="1"/>
              </p:cNvSpPr>
              <p:nvPr/>
            </p:nvSpPr>
            <p:spPr bwMode="auto">
              <a:xfrm rot="16200000">
                <a:off x="504" y="279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5" name="Line 380"/>
              <p:cNvSpPr>
                <a:spLocks noChangeShapeType="1"/>
              </p:cNvSpPr>
              <p:nvPr/>
            </p:nvSpPr>
            <p:spPr bwMode="auto">
              <a:xfrm flipH="1">
                <a:off x="580" y="280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76" name="Rectangle 381"/>
              <p:cNvSpPr>
                <a:spLocks noChangeArrowheads="1"/>
              </p:cNvSpPr>
              <p:nvPr/>
            </p:nvSpPr>
            <p:spPr bwMode="auto">
              <a:xfrm rot="16200000">
                <a:off x="495" y="273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7" name="Line 382"/>
              <p:cNvSpPr>
                <a:spLocks noChangeShapeType="1"/>
              </p:cNvSpPr>
              <p:nvPr/>
            </p:nvSpPr>
            <p:spPr bwMode="auto">
              <a:xfrm flipH="1">
                <a:off x="580" y="274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78" name="Rectangle 383"/>
              <p:cNvSpPr>
                <a:spLocks noChangeArrowheads="1"/>
              </p:cNvSpPr>
              <p:nvPr/>
            </p:nvSpPr>
            <p:spPr bwMode="auto">
              <a:xfrm rot="16200000">
                <a:off x="495" y="267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9" name="Line 384"/>
              <p:cNvSpPr>
                <a:spLocks noChangeShapeType="1"/>
              </p:cNvSpPr>
              <p:nvPr/>
            </p:nvSpPr>
            <p:spPr bwMode="auto">
              <a:xfrm flipH="1">
                <a:off x="580" y="269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80" name="Rectangle 385"/>
              <p:cNvSpPr>
                <a:spLocks noChangeArrowheads="1"/>
              </p:cNvSpPr>
              <p:nvPr/>
            </p:nvSpPr>
            <p:spPr bwMode="auto">
              <a:xfrm rot="16200000">
                <a:off x="495" y="262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1" name="Line 386"/>
              <p:cNvSpPr>
                <a:spLocks noChangeShapeType="1"/>
              </p:cNvSpPr>
              <p:nvPr/>
            </p:nvSpPr>
            <p:spPr bwMode="auto">
              <a:xfrm flipH="1">
                <a:off x="580" y="263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82" name="Rectangle 387"/>
              <p:cNvSpPr>
                <a:spLocks noChangeArrowheads="1"/>
              </p:cNvSpPr>
              <p:nvPr/>
            </p:nvSpPr>
            <p:spPr bwMode="auto">
              <a:xfrm rot="16200000">
                <a:off x="495" y="256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3" name="Line 388"/>
              <p:cNvSpPr>
                <a:spLocks noChangeShapeType="1"/>
              </p:cNvSpPr>
              <p:nvPr/>
            </p:nvSpPr>
            <p:spPr bwMode="auto">
              <a:xfrm flipH="1">
                <a:off x="580" y="257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84" name="Rectangle 389"/>
              <p:cNvSpPr>
                <a:spLocks noChangeArrowheads="1"/>
              </p:cNvSpPr>
              <p:nvPr/>
            </p:nvSpPr>
            <p:spPr bwMode="auto">
              <a:xfrm rot="16200000">
                <a:off x="504" y="250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5" name="Line 390"/>
              <p:cNvSpPr>
                <a:spLocks noChangeShapeType="1"/>
              </p:cNvSpPr>
              <p:nvPr/>
            </p:nvSpPr>
            <p:spPr bwMode="auto">
              <a:xfrm flipV="1">
                <a:off x="1616" y="2534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86" name="Line 391"/>
              <p:cNvSpPr>
                <a:spLocks noChangeShapeType="1"/>
              </p:cNvSpPr>
              <p:nvPr/>
            </p:nvSpPr>
            <p:spPr bwMode="auto">
              <a:xfrm flipH="1">
                <a:off x="1589" y="286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87" name="Rectangle 392"/>
              <p:cNvSpPr>
                <a:spLocks noChangeArrowheads="1"/>
              </p:cNvSpPr>
              <p:nvPr/>
            </p:nvSpPr>
            <p:spPr bwMode="auto">
              <a:xfrm rot="16200000">
                <a:off x="1514" y="2791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8" name="Line 393"/>
              <p:cNvSpPr>
                <a:spLocks noChangeShapeType="1"/>
              </p:cNvSpPr>
              <p:nvPr/>
            </p:nvSpPr>
            <p:spPr bwMode="auto">
              <a:xfrm flipH="1">
                <a:off x="1589" y="280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89" name="Rectangle 394"/>
              <p:cNvSpPr>
                <a:spLocks noChangeArrowheads="1"/>
              </p:cNvSpPr>
              <p:nvPr/>
            </p:nvSpPr>
            <p:spPr bwMode="auto">
              <a:xfrm rot="16200000">
                <a:off x="1505" y="273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0" name="Line 395"/>
              <p:cNvSpPr>
                <a:spLocks noChangeShapeType="1"/>
              </p:cNvSpPr>
              <p:nvPr/>
            </p:nvSpPr>
            <p:spPr bwMode="auto">
              <a:xfrm flipH="1">
                <a:off x="1589" y="2746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91" name="Rectangle 396"/>
              <p:cNvSpPr>
                <a:spLocks noChangeArrowheads="1"/>
              </p:cNvSpPr>
              <p:nvPr/>
            </p:nvSpPr>
            <p:spPr bwMode="auto">
              <a:xfrm rot="16200000">
                <a:off x="1505" y="2676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2" name="Line 397"/>
              <p:cNvSpPr>
                <a:spLocks noChangeShapeType="1"/>
              </p:cNvSpPr>
              <p:nvPr/>
            </p:nvSpPr>
            <p:spPr bwMode="auto">
              <a:xfrm flipH="1">
                <a:off x="1589" y="2690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93" name="Rectangle 398"/>
              <p:cNvSpPr>
                <a:spLocks noChangeArrowheads="1"/>
              </p:cNvSpPr>
              <p:nvPr/>
            </p:nvSpPr>
            <p:spPr bwMode="auto">
              <a:xfrm rot="16200000">
                <a:off x="1505" y="2620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4" name="Line 399"/>
              <p:cNvSpPr>
                <a:spLocks noChangeShapeType="1"/>
              </p:cNvSpPr>
              <p:nvPr/>
            </p:nvSpPr>
            <p:spPr bwMode="auto">
              <a:xfrm flipH="1">
                <a:off x="1589" y="2634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95" name="Rectangle 400"/>
              <p:cNvSpPr>
                <a:spLocks noChangeArrowheads="1"/>
              </p:cNvSpPr>
              <p:nvPr/>
            </p:nvSpPr>
            <p:spPr bwMode="auto">
              <a:xfrm rot="16200000">
                <a:off x="1505" y="256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6" name="Line 401"/>
              <p:cNvSpPr>
                <a:spLocks noChangeShapeType="1"/>
              </p:cNvSpPr>
              <p:nvPr/>
            </p:nvSpPr>
            <p:spPr bwMode="auto">
              <a:xfrm flipH="1">
                <a:off x="1589" y="2574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97" name="Rectangle 402"/>
              <p:cNvSpPr>
                <a:spLocks noChangeArrowheads="1"/>
              </p:cNvSpPr>
              <p:nvPr/>
            </p:nvSpPr>
            <p:spPr bwMode="auto">
              <a:xfrm rot="16200000">
                <a:off x="1514" y="250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8" name="Line 403"/>
              <p:cNvSpPr>
                <a:spLocks noChangeShapeType="1"/>
              </p:cNvSpPr>
              <p:nvPr/>
            </p:nvSpPr>
            <p:spPr bwMode="auto">
              <a:xfrm flipV="1">
                <a:off x="2622" y="2534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899" name="Line 404"/>
              <p:cNvSpPr>
                <a:spLocks noChangeShapeType="1"/>
              </p:cNvSpPr>
              <p:nvPr/>
            </p:nvSpPr>
            <p:spPr bwMode="auto">
              <a:xfrm flipH="1">
                <a:off x="2595" y="286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00" name="Rectangle 405"/>
              <p:cNvSpPr>
                <a:spLocks noChangeArrowheads="1"/>
              </p:cNvSpPr>
              <p:nvPr/>
            </p:nvSpPr>
            <p:spPr bwMode="auto">
              <a:xfrm rot="16200000">
                <a:off x="2520" y="2791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901" name="Group 607"/>
            <p:cNvGrpSpPr>
              <a:grpSpLocks/>
            </p:cNvGrpSpPr>
            <p:nvPr/>
          </p:nvGrpSpPr>
          <p:grpSpPr bwMode="auto">
            <a:xfrm>
              <a:off x="779463" y="1374775"/>
              <a:ext cx="6588125" cy="4310063"/>
              <a:chOff x="491" y="866"/>
              <a:chExt cx="4150" cy="2715"/>
            </a:xfrm>
          </p:grpSpPr>
          <p:sp>
            <p:nvSpPr>
              <p:cNvPr id="2902" name="Line 407"/>
              <p:cNvSpPr>
                <a:spLocks noChangeShapeType="1"/>
              </p:cNvSpPr>
              <p:nvPr/>
            </p:nvSpPr>
            <p:spPr bwMode="auto">
              <a:xfrm flipH="1">
                <a:off x="2595" y="2803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03" name="Rectangle 408"/>
              <p:cNvSpPr>
                <a:spLocks noChangeArrowheads="1"/>
              </p:cNvSpPr>
              <p:nvPr/>
            </p:nvSpPr>
            <p:spPr bwMode="auto">
              <a:xfrm rot="16200000">
                <a:off x="2511" y="273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4" name="Line 409"/>
              <p:cNvSpPr>
                <a:spLocks noChangeShapeType="1"/>
              </p:cNvSpPr>
              <p:nvPr/>
            </p:nvSpPr>
            <p:spPr bwMode="auto">
              <a:xfrm flipH="1">
                <a:off x="2595" y="2746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05" name="Rectangle 410"/>
              <p:cNvSpPr>
                <a:spLocks noChangeArrowheads="1"/>
              </p:cNvSpPr>
              <p:nvPr/>
            </p:nvSpPr>
            <p:spPr bwMode="auto">
              <a:xfrm rot="16200000">
                <a:off x="2511" y="2676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6" name="Line 411"/>
              <p:cNvSpPr>
                <a:spLocks noChangeShapeType="1"/>
              </p:cNvSpPr>
              <p:nvPr/>
            </p:nvSpPr>
            <p:spPr bwMode="auto">
              <a:xfrm flipH="1">
                <a:off x="2595" y="2690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07" name="Rectangle 412"/>
              <p:cNvSpPr>
                <a:spLocks noChangeArrowheads="1"/>
              </p:cNvSpPr>
              <p:nvPr/>
            </p:nvSpPr>
            <p:spPr bwMode="auto">
              <a:xfrm rot="16200000">
                <a:off x="2511" y="2620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8" name="Line 413"/>
              <p:cNvSpPr>
                <a:spLocks noChangeShapeType="1"/>
              </p:cNvSpPr>
              <p:nvPr/>
            </p:nvSpPr>
            <p:spPr bwMode="auto">
              <a:xfrm flipH="1">
                <a:off x="2595" y="2634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09" name="Rectangle 414"/>
              <p:cNvSpPr>
                <a:spLocks noChangeArrowheads="1"/>
              </p:cNvSpPr>
              <p:nvPr/>
            </p:nvSpPr>
            <p:spPr bwMode="auto">
              <a:xfrm rot="16200000">
                <a:off x="2511" y="256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0" name="Line 415"/>
              <p:cNvSpPr>
                <a:spLocks noChangeShapeType="1"/>
              </p:cNvSpPr>
              <p:nvPr/>
            </p:nvSpPr>
            <p:spPr bwMode="auto">
              <a:xfrm flipH="1">
                <a:off x="2595" y="2574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11" name="Rectangle 416"/>
              <p:cNvSpPr>
                <a:spLocks noChangeArrowheads="1"/>
              </p:cNvSpPr>
              <p:nvPr/>
            </p:nvSpPr>
            <p:spPr bwMode="auto">
              <a:xfrm rot="16200000">
                <a:off x="2520" y="250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2" name="Line 417"/>
              <p:cNvSpPr>
                <a:spLocks noChangeShapeType="1"/>
              </p:cNvSpPr>
              <p:nvPr/>
            </p:nvSpPr>
            <p:spPr bwMode="auto">
              <a:xfrm flipV="1">
                <a:off x="3631" y="2534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13" name="Line 418"/>
              <p:cNvSpPr>
                <a:spLocks noChangeShapeType="1"/>
              </p:cNvSpPr>
              <p:nvPr/>
            </p:nvSpPr>
            <p:spPr bwMode="auto">
              <a:xfrm flipH="1">
                <a:off x="3605" y="286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14" name="Rectangle 419"/>
              <p:cNvSpPr>
                <a:spLocks noChangeArrowheads="1"/>
              </p:cNvSpPr>
              <p:nvPr/>
            </p:nvSpPr>
            <p:spPr bwMode="auto">
              <a:xfrm rot="16200000">
                <a:off x="3530" y="2791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5" name="Line 420"/>
              <p:cNvSpPr>
                <a:spLocks noChangeShapeType="1"/>
              </p:cNvSpPr>
              <p:nvPr/>
            </p:nvSpPr>
            <p:spPr bwMode="auto">
              <a:xfrm flipH="1">
                <a:off x="3605" y="280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16" name="Rectangle 421"/>
              <p:cNvSpPr>
                <a:spLocks noChangeArrowheads="1"/>
              </p:cNvSpPr>
              <p:nvPr/>
            </p:nvSpPr>
            <p:spPr bwMode="auto">
              <a:xfrm rot="16200000">
                <a:off x="3521" y="273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7" name="Line 422"/>
              <p:cNvSpPr>
                <a:spLocks noChangeShapeType="1"/>
              </p:cNvSpPr>
              <p:nvPr/>
            </p:nvSpPr>
            <p:spPr bwMode="auto">
              <a:xfrm flipH="1">
                <a:off x="3605" y="274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18" name="Rectangle 423"/>
              <p:cNvSpPr>
                <a:spLocks noChangeArrowheads="1"/>
              </p:cNvSpPr>
              <p:nvPr/>
            </p:nvSpPr>
            <p:spPr bwMode="auto">
              <a:xfrm rot="16200000">
                <a:off x="3521" y="2676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9" name="Line 424"/>
              <p:cNvSpPr>
                <a:spLocks noChangeShapeType="1"/>
              </p:cNvSpPr>
              <p:nvPr/>
            </p:nvSpPr>
            <p:spPr bwMode="auto">
              <a:xfrm flipH="1">
                <a:off x="3605" y="269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20" name="Rectangle 425"/>
              <p:cNvSpPr>
                <a:spLocks noChangeArrowheads="1"/>
              </p:cNvSpPr>
              <p:nvPr/>
            </p:nvSpPr>
            <p:spPr bwMode="auto">
              <a:xfrm rot="16200000">
                <a:off x="3521" y="2620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1" name="Line 426"/>
              <p:cNvSpPr>
                <a:spLocks noChangeShapeType="1"/>
              </p:cNvSpPr>
              <p:nvPr/>
            </p:nvSpPr>
            <p:spPr bwMode="auto">
              <a:xfrm flipH="1">
                <a:off x="3605" y="263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22" name="Rectangle 427"/>
              <p:cNvSpPr>
                <a:spLocks noChangeArrowheads="1"/>
              </p:cNvSpPr>
              <p:nvPr/>
            </p:nvSpPr>
            <p:spPr bwMode="auto">
              <a:xfrm rot="16200000">
                <a:off x="3521" y="256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3" name="Line 428"/>
              <p:cNvSpPr>
                <a:spLocks noChangeShapeType="1"/>
              </p:cNvSpPr>
              <p:nvPr/>
            </p:nvSpPr>
            <p:spPr bwMode="auto">
              <a:xfrm flipH="1">
                <a:off x="3605" y="257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24" name="Rectangle 429"/>
              <p:cNvSpPr>
                <a:spLocks noChangeArrowheads="1"/>
              </p:cNvSpPr>
              <p:nvPr/>
            </p:nvSpPr>
            <p:spPr bwMode="auto">
              <a:xfrm rot="16200000">
                <a:off x="3530" y="250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5" name="Line 430"/>
              <p:cNvSpPr>
                <a:spLocks noChangeShapeType="1"/>
              </p:cNvSpPr>
              <p:nvPr/>
            </p:nvSpPr>
            <p:spPr bwMode="auto">
              <a:xfrm flipV="1">
                <a:off x="4641" y="2534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26" name="Line 431"/>
              <p:cNvSpPr>
                <a:spLocks noChangeShapeType="1"/>
              </p:cNvSpPr>
              <p:nvPr/>
            </p:nvSpPr>
            <p:spPr bwMode="auto">
              <a:xfrm flipH="1">
                <a:off x="4615" y="286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27" name="Rectangle 432"/>
              <p:cNvSpPr>
                <a:spLocks noChangeArrowheads="1"/>
              </p:cNvSpPr>
              <p:nvPr/>
            </p:nvSpPr>
            <p:spPr bwMode="auto">
              <a:xfrm rot="16200000">
                <a:off x="4539" y="279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8" name="Line 433"/>
              <p:cNvSpPr>
                <a:spLocks noChangeShapeType="1"/>
              </p:cNvSpPr>
              <p:nvPr/>
            </p:nvSpPr>
            <p:spPr bwMode="auto">
              <a:xfrm flipH="1">
                <a:off x="4615" y="2803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29" name="Rectangle 434"/>
              <p:cNvSpPr>
                <a:spLocks noChangeArrowheads="1"/>
              </p:cNvSpPr>
              <p:nvPr/>
            </p:nvSpPr>
            <p:spPr bwMode="auto">
              <a:xfrm rot="16200000">
                <a:off x="4530" y="273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0" name="Line 435"/>
              <p:cNvSpPr>
                <a:spLocks noChangeShapeType="1"/>
              </p:cNvSpPr>
              <p:nvPr/>
            </p:nvSpPr>
            <p:spPr bwMode="auto">
              <a:xfrm flipH="1">
                <a:off x="4615" y="274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31" name="Rectangle 436"/>
              <p:cNvSpPr>
                <a:spLocks noChangeArrowheads="1"/>
              </p:cNvSpPr>
              <p:nvPr/>
            </p:nvSpPr>
            <p:spPr bwMode="auto">
              <a:xfrm rot="16200000">
                <a:off x="4530" y="2677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2" name="Line 437"/>
              <p:cNvSpPr>
                <a:spLocks noChangeShapeType="1"/>
              </p:cNvSpPr>
              <p:nvPr/>
            </p:nvSpPr>
            <p:spPr bwMode="auto">
              <a:xfrm flipH="1">
                <a:off x="4615" y="2690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33" name="Rectangle 438"/>
              <p:cNvSpPr>
                <a:spLocks noChangeArrowheads="1"/>
              </p:cNvSpPr>
              <p:nvPr/>
            </p:nvSpPr>
            <p:spPr bwMode="auto">
              <a:xfrm rot="16200000">
                <a:off x="4530" y="2621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4" name="Line 439"/>
              <p:cNvSpPr>
                <a:spLocks noChangeShapeType="1"/>
              </p:cNvSpPr>
              <p:nvPr/>
            </p:nvSpPr>
            <p:spPr bwMode="auto">
              <a:xfrm flipH="1">
                <a:off x="4615" y="263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35" name="Rectangle 440"/>
              <p:cNvSpPr>
                <a:spLocks noChangeArrowheads="1"/>
              </p:cNvSpPr>
              <p:nvPr/>
            </p:nvSpPr>
            <p:spPr bwMode="auto">
              <a:xfrm rot="16200000">
                <a:off x="4530" y="2564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6" name="Line 441"/>
              <p:cNvSpPr>
                <a:spLocks noChangeShapeType="1"/>
              </p:cNvSpPr>
              <p:nvPr/>
            </p:nvSpPr>
            <p:spPr bwMode="auto">
              <a:xfrm flipH="1">
                <a:off x="4615" y="2574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37" name="Rectangle 442"/>
              <p:cNvSpPr>
                <a:spLocks noChangeArrowheads="1"/>
              </p:cNvSpPr>
              <p:nvPr/>
            </p:nvSpPr>
            <p:spPr bwMode="auto">
              <a:xfrm rot="16200000">
                <a:off x="4539" y="250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8" name="Line 443"/>
              <p:cNvSpPr>
                <a:spLocks noChangeShapeType="1"/>
              </p:cNvSpPr>
              <p:nvPr/>
            </p:nvSpPr>
            <p:spPr bwMode="auto">
              <a:xfrm flipV="1">
                <a:off x="606" y="3213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39" name="Line 444"/>
              <p:cNvSpPr>
                <a:spLocks noChangeShapeType="1"/>
              </p:cNvSpPr>
              <p:nvPr/>
            </p:nvSpPr>
            <p:spPr bwMode="auto">
              <a:xfrm flipH="1">
                <a:off x="580" y="354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40" name="Rectangle 445"/>
              <p:cNvSpPr>
                <a:spLocks noChangeArrowheads="1"/>
              </p:cNvSpPr>
              <p:nvPr/>
            </p:nvSpPr>
            <p:spPr bwMode="auto">
              <a:xfrm rot="16200000">
                <a:off x="504" y="347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1" name="Line 446"/>
              <p:cNvSpPr>
                <a:spLocks noChangeShapeType="1"/>
              </p:cNvSpPr>
              <p:nvPr/>
            </p:nvSpPr>
            <p:spPr bwMode="auto">
              <a:xfrm flipH="1">
                <a:off x="580" y="3481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42" name="Rectangle 447"/>
              <p:cNvSpPr>
                <a:spLocks noChangeArrowheads="1"/>
              </p:cNvSpPr>
              <p:nvPr/>
            </p:nvSpPr>
            <p:spPr bwMode="auto">
              <a:xfrm rot="16200000">
                <a:off x="495" y="341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3" name="Line 448"/>
              <p:cNvSpPr>
                <a:spLocks noChangeShapeType="1"/>
              </p:cNvSpPr>
              <p:nvPr/>
            </p:nvSpPr>
            <p:spPr bwMode="auto">
              <a:xfrm flipH="1">
                <a:off x="580" y="3425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44" name="Rectangle 449"/>
              <p:cNvSpPr>
                <a:spLocks noChangeArrowheads="1"/>
              </p:cNvSpPr>
              <p:nvPr/>
            </p:nvSpPr>
            <p:spPr bwMode="auto">
              <a:xfrm rot="16200000">
                <a:off x="495" y="335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5" name="Line 450"/>
              <p:cNvSpPr>
                <a:spLocks noChangeShapeType="1"/>
              </p:cNvSpPr>
              <p:nvPr/>
            </p:nvSpPr>
            <p:spPr bwMode="auto">
              <a:xfrm flipH="1">
                <a:off x="580" y="3369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46" name="Rectangle 451"/>
              <p:cNvSpPr>
                <a:spLocks noChangeArrowheads="1"/>
              </p:cNvSpPr>
              <p:nvPr/>
            </p:nvSpPr>
            <p:spPr bwMode="auto">
              <a:xfrm rot="16200000">
                <a:off x="495" y="3299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7" name="Line 452"/>
              <p:cNvSpPr>
                <a:spLocks noChangeShapeType="1"/>
              </p:cNvSpPr>
              <p:nvPr/>
            </p:nvSpPr>
            <p:spPr bwMode="auto">
              <a:xfrm flipH="1">
                <a:off x="580" y="3312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48" name="Rectangle 453"/>
              <p:cNvSpPr>
                <a:spLocks noChangeArrowheads="1"/>
              </p:cNvSpPr>
              <p:nvPr/>
            </p:nvSpPr>
            <p:spPr bwMode="auto">
              <a:xfrm rot="16200000">
                <a:off x="495" y="324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9" name="Line 454"/>
              <p:cNvSpPr>
                <a:spLocks noChangeShapeType="1"/>
              </p:cNvSpPr>
              <p:nvPr/>
            </p:nvSpPr>
            <p:spPr bwMode="auto">
              <a:xfrm flipH="1">
                <a:off x="580" y="3256"/>
                <a:ext cx="26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50" name="Rectangle 455"/>
              <p:cNvSpPr>
                <a:spLocks noChangeArrowheads="1"/>
              </p:cNvSpPr>
              <p:nvPr/>
            </p:nvSpPr>
            <p:spPr bwMode="auto">
              <a:xfrm rot="16200000">
                <a:off x="504" y="318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1" name="Line 456"/>
              <p:cNvSpPr>
                <a:spLocks noChangeShapeType="1"/>
              </p:cNvSpPr>
              <p:nvPr/>
            </p:nvSpPr>
            <p:spPr bwMode="auto">
              <a:xfrm flipV="1">
                <a:off x="1616" y="3213"/>
                <a:ext cx="0" cy="368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52" name="Line 457"/>
              <p:cNvSpPr>
                <a:spLocks noChangeShapeType="1"/>
              </p:cNvSpPr>
              <p:nvPr/>
            </p:nvSpPr>
            <p:spPr bwMode="auto">
              <a:xfrm flipH="1">
                <a:off x="1589" y="3541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53" name="Rectangle 458"/>
              <p:cNvSpPr>
                <a:spLocks noChangeArrowheads="1"/>
              </p:cNvSpPr>
              <p:nvPr/>
            </p:nvSpPr>
            <p:spPr bwMode="auto">
              <a:xfrm rot="16200000">
                <a:off x="1514" y="347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4" name="Line 459"/>
              <p:cNvSpPr>
                <a:spLocks noChangeShapeType="1"/>
              </p:cNvSpPr>
              <p:nvPr/>
            </p:nvSpPr>
            <p:spPr bwMode="auto">
              <a:xfrm flipH="1">
                <a:off x="1589" y="3481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55" name="Rectangle 460"/>
              <p:cNvSpPr>
                <a:spLocks noChangeArrowheads="1"/>
              </p:cNvSpPr>
              <p:nvPr/>
            </p:nvSpPr>
            <p:spPr bwMode="auto">
              <a:xfrm rot="16200000">
                <a:off x="1505" y="3412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6" name="Line 461"/>
              <p:cNvSpPr>
                <a:spLocks noChangeShapeType="1"/>
              </p:cNvSpPr>
              <p:nvPr/>
            </p:nvSpPr>
            <p:spPr bwMode="auto">
              <a:xfrm flipH="1">
                <a:off x="1589" y="3425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57" name="Rectangle 462"/>
              <p:cNvSpPr>
                <a:spLocks noChangeArrowheads="1"/>
              </p:cNvSpPr>
              <p:nvPr/>
            </p:nvSpPr>
            <p:spPr bwMode="auto">
              <a:xfrm rot="16200000">
                <a:off x="1505" y="3355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8" name="Line 463"/>
              <p:cNvSpPr>
                <a:spLocks noChangeShapeType="1"/>
              </p:cNvSpPr>
              <p:nvPr/>
            </p:nvSpPr>
            <p:spPr bwMode="auto">
              <a:xfrm flipH="1">
                <a:off x="1589" y="3369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59" name="Rectangle 464"/>
              <p:cNvSpPr>
                <a:spLocks noChangeArrowheads="1"/>
              </p:cNvSpPr>
              <p:nvPr/>
            </p:nvSpPr>
            <p:spPr bwMode="auto">
              <a:xfrm rot="16200000">
                <a:off x="1505" y="3299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0" name="Line 465"/>
              <p:cNvSpPr>
                <a:spLocks noChangeShapeType="1"/>
              </p:cNvSpPr>
              <p:nvPr/>
            </p:nvSpPr>
            <p:spPr bwMode="auto">
              <a:xfrm flipH="1">
                <a:off x="1589" y="3312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61" name="Rectangle 466"/>
              <p:cNvSpPr>
                <a:spLocks noChangeArrowheads="1"/>
              </p:cNvSpPr>
              <p:nvPr/>
            </p:nvSpPr>
            <p:spPr bwMode="auto">
              <a:xfrm rot="16200000">
                <a:off x="1505" y="3243"/>
                <a:ext cx="9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2" name="Line 467"/>
              <p:cNvSpPr>
                <a:spLocks noChangeShapeType="1"/>
              </p:cNvSpPr>
              <p:nvPr/>
            </p:nvSpPr>
            <p:spPr bwMode="auto">
              <a:xfrm flipH="1">
                <a:off x="1589" y="3256"/>
                <a:ext cx="2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63" name="Rectangle 468"/>
              <p:cNvSpPr>
                <a:spLocks noChangeArrowheads="1"/>
              </p:cNvSpPr>
              <p:nvPr/>
            </p:nvSpPr>
            <p:spPr bwMode="auto">
              <a:xfrm rot="16200000">
                <a:off x="1514" y="318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4" name="Line 469"/>
              <p:cNvSpPr>
                <a:spLocks noChangeShapeType="1"/>
              </p:cNvSpPr>
              <p:nvPr/>
            </p:nvSpPr>
            <p:spPr bwMode="auto">
              <a:xfrm>
                <a:off x="606" y="866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65" name="Line 470"/>
              <p:cNvSpPr>
                <a:spLocks noChangeShapeType="1"/>
              </p:cNvSpPr>
              <p:nvPr/>
            </p:nvSpPr>
            <p:spPr bwMode="auto">
              <a:xfrm>
                <a:off x="64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66" name="Rectangle 471"/>
              <p:cNvSpPr>
                <a:spLocks noChangeArrowheads="1"/>
              </p:cNvSpPr>
              <p:nvPr/>
            </p:nvSpPr>
            <p:spPr bwMode="auto">
              <a:xfrm>
                <a:off x="633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7" name="Line 472"/>
              <p:cNvSpPr>
                <a:spLocks noChangeShapeType="1"/>
              </p:cNvSpPr>
              <p:nvPr/>
            </p:nvSpPr>
            <p:spPr bwMode="auto">
              <a:xfrm>
                <a:off x="68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68" name="Rectangle 473"/>
              <p:cNvSpPr>
                <a:spLocks noChangeArrowheads="1"/>
              </p:cNvSpPr>
              <p:nvPr/>
            </p:nvSpPr>
            <p:spPr bwMode="auto">
              <a:xfrm>
                <a:off x="666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9" name="Line 474"/>
              <p:cNvSpPr>
                <a:spLocks noChangeShapeType="1"/>
              </p:cNvSpPr>
              <p:nvPr/>
            </p:nvSpPr>
            <p:spPr bwMode="auto">
              <a:xfrm>
                <a:off x="71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70" name="Rectangle 475"/>
              <p:cNvSpPr>
                <a:spLocks noChangeArrowheads="1"/>
              </p:cNvSpPr>
              <p:nvPr/>
            </p:nvSpPr>
            <p:spPr bwMode="auto">
              <a:xfrm>
                <a:off x="699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1" name="Line 476"/>
              <p:cNvSpPr>
                <a:spLocks noChangeShapeType="1"/>
              </p:cNvSpPr>
              <p:nvPr/>
            </p:nvSpPr>
            <p:spPr bwMode="auto">
              <a:xfrm>
                <a:off x="74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72" name="Rectangle 477"/>
              <p:cNvSpPr>
                <a:spLocks noChangeArrowheads="1"/>
              </p:cNvSpPr>
              <p:nvPr/>
            </p:nvSpPr>
            <p:spPr bwMode="auto">
              <a:xfrm>
                <a:off x="732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3" name="Line 478"/>
              <p:cNvSpPr>
                <a:spLocks noChangeShapeType="1"/>
              </p:cNvSpPr>
              <p:nvPr/>
            </p:nvSpPr>
            <p:spPr bwMode="auto">
              <a:xfrm>
                <a:off x="78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74" name="Rectangle 479"/>
              <p:cNvSpPr>
                <a:spLocks noChangeArrowheads="1"/>
              </p:cNvSpPr>
              <p:nvPr/>
            </p:nvSpPr>
            <p:spPr bwMode="auto">
              <a:xfrm>
                <a:off x="768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5" name="Line 480"/>
              <p:cNvSpPr>
                <a:spLocks noChangeShapeType="1"/>
              </p:cNvSpPr>
              <p:nvPr/>
            </p:nvSpPr>
            <p:spPr bwMode="auto">
              <a:xfrm>
                <a:off x="81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76" name="Rectangle 481"/>
              <p:cNvSpPr>
                <a:spLocks noChangeArrowheads="1"/>
              </p:cNvSpPr>
              <p:nvPr/>
            </p:nvSpPr>
            <p:spPr bwMode="auto">
              <a:xfrm>
                <a:off x="802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7" name="Line 482"/>
              <p:cNvSpPr>
                <a:spLocks noChangeShapeType="1"/>
              </p:cNvSpPr>
              <p:nvPr/>
            </p:nvSpPr>
            <p:spPr bwMode="auto">
              <a:xfrm>
                <a:off x="85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78" name="Rectangle 483"/>
              <p:cNvSpPr>
                <a:spLocks noChangeArrowheads="1"/>
              </p:cNvSpPr>
              <p:nvPr/>
            </p:nvSpPr>
            <p:spPr bwMode="auto">
              <a:xfrm>
                <a:off x="835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9" name="Line 484"/>
              <p:cNvSpPr>
                <a:spLocks noChangeShapeType="1"/>
              </p:cNvSpPr>
              <p:nvPr/>
            </p:nvSpPr>
            <p:spPr bwMode="auto">
              <a:xfrm>
                <a:off x="88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80" name="Rectangle 485"/>
              <p:cNvSpPr>
                <a:spLocks noChangeArrowheads="1"/>
              </p:cNvSpPr>
              <p:nvPr/>
            </p:nvSpPr>
            <p:spPr bwMode="auto">
              <a:xfrm>
                <a:off x="868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1" name="Line 486"/>
              <p:cNvSpPr>
                <a:spLocks noChangeShapeType="1"/>
              </p:cNvSpPr>
              <p:nvPr/>
            </p:nvSpPr>
            <p:spPr bwMode="auto">
              <a:xfrm>
                <a:off x="91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82" name="Rectangle 487"/>
              <p:cNvSpPr>
                <a:spLocks noChangeArrowheads="1"/>
              </p:cNvSpPr>
              <p:nvPr/>
            </p:nvSpPr>
            <p:spPr bwMode="auto">
              <a:xfrm>
                <a:off x="901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3" name="Line 488"/>
              <p:cNvSpPr>
                <a:spLocks noChangeShapeType="1"/>
              </p:cNvSpPr>
              <p:nvPr/>
            </p:nvSpPr>
            <p:spPr bwMode="auto">
              <a:xfrm>
                <a:off x="95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84" name="Rectangle 489"/>
              <p:cNvSpPr>
                <a:spLocks noChangeArrowheads="1"/>
              </p:cNvSpPr>
              <p:nvPr/>
            </p:nvSpPr>
            <p:spPr bwMode="auto">
              <a:xfrm>
                <a:off x="917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5" name="Line 490"/>
              <p:cNvSpPr>
                <a:spLocks noChangeShapeType="1"/>
              </p:cNvSpPr>
              <p:nvPr/>
            </p:nvSpPr>
            <p:spPr bwMode="auto">
              <a:xfrm>
                <a:off x="98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86" name="Rectangle 491"/>
              <p:cNvSpPr>
                <a:spLocks noChangeArrowheads="1"/>
              </p:cNvSpPr>
              <p:nvPr/>
            </p:nvSpPr>
            <p:spPr bwMode="auto">
              <a:xfrm>
                <a:off x="950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7" name="Line 492"/>
              <p:cNvSpPr>
                <a:spLocks noChangeShapeType="1"/>
              </p:cNvSpPr>
              <p:nvPr/>
            </p:nvSpPr>
            <p:spPr bwMode="auto">
              <a:xfrm>
                <a:off x="102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88" name="Rectangle 493"/>
              <p:cNvSpPr>
                <a:spLocks noChangeArrowheads="1"/>
              </p:cNvSpPr>
              <p:nvPr/>
            </p:nvSpPr>
            <p:spPr bwMode="auto">
              <a:xfrm>
                <a:off x="984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9" name="Line 494"/>
              <p:cNvSpPr>
                <a:spLocks noChangeShapeType="1"/>
              </p:cNvSpPr>
              <p:nvPr/>
            </p:nvSpPr>
            <p:spPr bwMode="auto">
              <a:xfrm>
                <a:off x="105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90" name="Rectangle 495"/>
              <p:cNvSpPr>
                <a:spLocks noChangeArrowheads="1"/>
              </p:cNvSpPr>
              <p:nvPr/>
            </p:nvSpPr>
            <p:spPr bwMode="auto">
              <a:xfrm>
                <a:off x="1017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1" name="Line 496"/>
              <p:cNvSpPr>
                <a:spLocks noChangeShapeType="1"/>
              </p:cNvSpPr>
              <p:nvPr/>
            </p:nvSpPr>
            <p:spPr bwMode="auto">
              <a:xfrm>
                <a:off x="108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92" name="Rectangle 497"/>
              <p:cNvSpPr>
                <a:spLocks noChangeArrowheads="1"/>
              </p:cNvSpPr>
              <p:nvPr/>
            </p:nvSpPr>
            <p:spPr bwMode="auto">
              <a:xfrm>
                <a:off x="105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3" name="Line 498"/>
              <p:cNvSpPr>
                <a:spLocks noChangeShapeType="1"/>
              </p:cNvSpPr>
              <p:nvPr/>
            </p:nvSpPr>
            <p:spPr bwMode="auto">
              <a:xfrm>
                <a:off x="112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94" name="Rectangle 499"/>
              <p:cNvSpPr>
                <a:spLocks noChangeArrowheads="1"/>
              </p:cNvSpPr>
              <p:nvPr/>
            </p:nvSpPr>
            <p:spPr bwMode="auto">
              <a:xfrm>
                <a:off x="108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5" name="Line 500"/>
              <p:cNvSpPr>
                <a:spLocks noChangeShapeType="1"/>
              </p:cNvSpPr>
              <p:nvPr/>
            </p:nvSpPr>
            <p:spPr bwMode="auto">
              <a:xfrm>
                <a:off x="115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96" name="Rectangle 501"/>
              <p:cNvSpPr>
                <a:spLocks noChangeArrowheads="1"/>
              </p:cNvSpPr>
              <p:nvPr/>
            </p:nvSpPr>
            <p:spPr bwMode="auto">
              <a:xfrm>
                <a:off x="111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7" name="Line 502"/>
              <p:cNvSpPr>
                <a:spLocks noChangeShapeType="1"/>
              </p:cNvSpPr>
              <p:nvPr/>
            </p:nvSpPr>
            <p:spPr bwMode="auto">
              <a:xfrm>
                <a:off x="118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2998" name="Rectangle 503"/>
              <p:cNvSpPr>
                <a:spLocks noChangeArrowheads="1"/>
              </p:cNvSpPr>
              <p:nvPr/>
            </p:nvSpPr>
            <p:spPr bwMode="auto">
              <a:xfrm>
                <a:off x="1152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9" name="Line 504"/>
              <p:cNvSpPr>
                <a:spLocks noChangeShapeType="1"/>
              </p:cNvSpPr>
              <p:nvPr/>
            </p:nvSpPr>
            <p:spPr bwMode="auto">
              <a:xfrm>
                <a:off x="122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00" name="Rectangle 505"/>
              <p:cNvSpPr>
                <a:spLocks noChangeArrowheads="1"/>
              </p:cNvSpPr>
              <p:nvPr/>
            </p:nvSpPr>
            <p:spPr bwMode="auto">
              <a:xfrm>
                <a:off x="118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1" name="Line 506"/>
              <p:cNvSpPr>
                <a:spLocks noChangeShapeType="1"/>
              </p:cNvSpPr>
              <p:nvPr/>
            </p:nvSpPr>
            <p:spPr bwMode="auto">
              <a:xfrm>
                <a:off x="125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02" name="Rectangle 507"/>
              <p:cNvSpPr>
                <a:spLocks noChangeArrowheads="1"/>
              </p:cNvSpPr>
              <p:nvPr/>
            </p:nvSpPr>
            <p:spPr bwMode="auto">
              <a:xfrm>
                <a:off x="1222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3" name="Line 508"/>
              <p:cNvSpPr>
                <a:spLocks noChangeShapeType="1"/>
              </p:cNvSpPr>
              <p:nvPr/>
            </p:nvSpPr>
            <p:spPr bwMode="auto">
              <a:xfrm>
                <a:off x="129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04" name="Rectangle 509"/>
              <p:cNvSpPr>
                <a:spLocks noChangeArrowheads="1"/>
              </p:cNvSpPr>
              <p:nvPr/>
            </p:nvSpPr>
            <p:spPr bwMode="auto">
              <a:xfrm>
                <a:off x="125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5" name="Line 510"/>
              <p:cNvSpPr>
                <a:spLocks noChangeShapeType="1"/>
              </p:cNvSpPr>
              <p:nvPr/>
            </p:nvSpPr>
            <p:spPr bwMode="auto">
              <a:xfrm>
                <a:off x="132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06" name="Rectangle 511"/>
              <p:cNvSpPr>
                <a:spLocks noChangeArrowheads="1"/>
              </p:cNvSpPr>
              <p:nvPr/>
            </p:nvSpPr>
            <p:spPr bwMode="auto">
              <a:xfrm>
                <a:off x="128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7" name="Line 512"/>
              <p:cNvSpPr>
                <a:spLocks noChangeShapeType="1"/>
              </p:cNvSpPr>
              <p:nvPr/>
            </p:nvSpPr>
            <p:spPr bwMode="auto">
              <a:xfrm>
                <a:off x="135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08" name="Rectangle 513"/>
              <p:cNvSpPr>
                <a:spLocks noChangeArrowheads="1"/>
              </p:cNvSpPr>
              <p:nvPr/>
            </p:nvSpPr>
            <p:spPr bwMode="auto">
              <a:xfrm>
                <a:off x="132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9" name="Line 514"/>
              <p:cNvSpPr>
                <a:spLocks noChangeShapeType="1"/>
              </p:cNvSpPr>
              <p:nvPr/>
            </p:nvSpPr>
            <p:spPr bwMode="auto">
              <a:xfrm>
                <a:off x="1616" y="866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10" name="Line 515"/>
              <p:cNvSpPr>
                <a:spLocks noChangeShapeType="1"/>
              </p:cNvSpPr>
              <p:nvPr/>
            </p:nvSpPr>
            <p:spPr bwMode="auto">
              <a:xfrm>
                <a:off x="165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11" name="Rectangle 516"/>
              <p:cNvSpPr>
                <a:spLocks noChangeArrowheads="1"/>
              </p:cNvSpPr>
              <p:nvPr/>
            </p:nvSpPr>
            <p:spPr bwMode="auto">
              <a:xfrm>
                <a:off x="1639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2" name="Line 517"/>
              <p:cNvSpPr>
                <a:spLocks noChangeShapeType="1"/>
              </p:cNvSpPr>
              <p:nvPr/>
            </p:nvSpPr>
            <p:spPr bwMode="auto">
              <a:xfrm>
                <a:off x="169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13" name="Rectangle 518"/>
              <p:cNvSpPr>
                <a:spLocks noChangeArrowheads="1"/>
              </p:cNvSpPr>
              <p:nvPr/>
            </p:nvSpPr>
            <p:spPr bwMode="auto">
              <a:xfrm>
                <a:off x="1675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4" name="Line 519"/>
              <p:cNvSpPr>
                <a:spLocks noChangeShapeType="1"/>
              </p:cNvSpPr>
              <p:nvPr/>
            </p:nvSpPr>
            <p:spPr bwMode="auto">
              <a:xfrm>
                <a:off x="172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15" name="Rectangle 520"/>
              <p:cNvSpPr>
                <a:spLocks noChangeArrowheads="1"/>
              </p:cNvSpPr>
              <p:nvPr/>
            </p:nvSpPr>
            <p:spPr bwMode="auto">
              <a:xfrm>
                <a:off x="1708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6" name="Line 521"/>
              <p:cNvSpPr>
                <a:spLocks noChangeShapeType="1"/>
              </p:cNvSpPr>
              <p:nvPr/>
            </p:nvSpPr>
            <p:spPr bwMode="auto">
              <a:xfrm>
                <a:off x="175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17" name="Rectangle 522"/>
              <p:cNvSpPr>
                <a:spLocks noChangeArrowheads="1"/>
              </p:cNvSpPr>
              <p:nvPr/>
            </p:nvSpPr>
            <p:spPr bwMode="auto">
              <a:xfrm>
                <a:off x="1742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8" name="Line 523"/>
              <p:cNvSpPr>
                <a:spLocks noChangeShapeType="1"/>
              </p:cNvSpPr>
              <p:nvPr/>
            </p:nvSpPr>
            <p:spPr bwMode="auto">
              <a:xfrm>
                <a:off x="179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19" name="Rectangle 524"/>
              <p:cNvSpPr>
                <a:spLocks noChangeArrowheads="1"/>
              </p:cNvSpPr>
              <p:nvPr/>
            </p:nvSpPr>
            <p:spPr bwMode="auto">
              <a:xfrm>
                <a:off x="1775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0" name="Line 525"/>
              <p:cNvSpPr>
                <a:spLocks noChangeShapeType="1"/>
              </p:cNvSpPr>
              <p:nvPr/>
            </p:nvSpPr>
            <p:spPr bwMode="auto">
              <a:xfrm>
                <a:off x="182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21" name="Rectangle 526"/>
              <p:cNvSpPr>
                <a:spLocks noChangeArrowheads="1"/>
              </p:cNvSpPr>
              <p:nvPr/>
            </p:nvSpPr>
            <p:spPr bwMode="auto">
              <a:xfrm>
                <a:off x="1808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2" name="Line 527"/>
              <p:cNvSpPr>
                <a:spLocks noChangeShapeType="1"/>
              </p:cNvSpPr>
              <p:nvPr/>
            </p:nvSpPr>
            <p:spPr bwMode="auto">
              <a:xfrm>
                <a:off x="186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23" name="Rectangle 528"/>
              <p:cNvSpPr>
                <a:spLocks noChangeArrowheads="1"/>
              </p:cNvSpPr>
              <p:nvPr/>
            </p:nvSpPr>
            <p:spPr bwMode="auto">
              <a:xfrm>
                <a:off x="1844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4" name="Line 529"/>
              <p:cNvSpPr>
                <a:spLocks noChangeShapeType="1"/>
              </p:cNvSpPr>
              <p:nvPr/>
            </p:nvSpPr>
            <p:spPr bwMode="auto">
              <a:xfrm>
                <a:off x="189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25" name="Rectangle 530"/>
              <p:cNvSpPr>
                <a:spLocks noChangeArrowheads="1"/>
              </p:cNvSpPr>
              <p:nvPr/>
            </p:nvSpPr>
            <p:spPr bwMode="auto">
              <a:xfrm>
                <a:off x="1877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6" name="Line 531"/>
              <p:cNvSpPr>
                <a:spLocks noChangeShapeType="1"/>
              </p:cNvSpPr>
              <p:nvPr/>
            </p:nvSpPr>
            <p:spPr bwMode="auto">
              <a:xfrm>
                <a:off x="192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27" name="Rectangle 532"/>
              <p:cNvSpPr>
                <a:spLocks noChangeArrowheads="1"/>
              </p:cNvSpPr>
              <p:nvPr/>
            </p:nvSpPr>
            <p:spPr bwMode="auto">
              <a:xfrm>
                <a:off x="1910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8" name="Line 533"/>
              <p:cNvSpPr>
                <a:spLocks noChangeShapeType="1"/>
              </p:cNvSpPr>
              <p:nvPr/>
            </p:nvSpPr>
            <p:spPr bwMode="auto">
              <a:xfrm>
                <a:off x="196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29" name="Rectangle 534"/>
              <p:cNvSpPr>
                <a:spLocks noChangeArrowheads="1"/>
              </p:cNvSpPr>
              <p:nvPr/>
            </p:nvSpPr>
            <p:spPr bwMode="auto">
              <a:xfrm>
                <a:off x="1924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0" name="Line 535"/>
              <p:cNvSpPr>
                <a:spLocks noChangeShapeType="1"/>
              </p:cNvSpPr>
              <p:nvPr/>
            </p:nvSpPr>
            <p:spPr bwMode="auto">
              <a:xfrm>
                <a:off x="199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31" name="Rectangle 536"/>
              <p:cNvSpPr>
                <a:spLocks noChangeArrowheads="1"/>
              </p:cNvSpPr>
              <p:nvPr/>
            </p:nvSpPr>
            <p:spPr bwMode="auto">
              <a:xfrm>
                <a:off x="1957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2" name="Line 537"/>
              <p:cNvSpPr>
                <a:spLocks noChangeShapeType="1"/>
              </p:cNvSpPr>
              <p:nvPr/>
            </p:nvSpPr>
            <p:spPr bwMode="auto">
              <a:xfrm>
                <a:off x="202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33" name="Rectangle 538"/>
              <p:cNvSpPr>
                <a:spLocks noChangeArrowheads="1"/>
              </p:cNvSpPr>
              <p:nvPr/>
            </p:nvSpPr>
            <p:spPr bwMode="auto">
              <a:xfrm>
                <a:off x="199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4" name="Line 539"/>
              <p:cNvSpPr>
                <a:spLocks noChangeShapeType="1"/>
              </p:cNvSpPr>
              <p:nvPr/>
            </p:nvSpPr>
            <p:spPr bwMode="auto">
              <a:xfrm>
                <a:off x="206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35" name="Rectangle 540"/>
              <p:cNvSpPr>
                <a:spLocks noChangeArrowheads="1"/>
              </p:cNvSpPr>
              <p:nvPr/>
            </p:nvSpPr>
            <p:spPr bwMode="auto">
              <a:xfrm>
                <a:off x="202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6" name="Line 541"/>
              <p:cNvSpPr>
                <a:spLocks noChangeShapeType="1"/>
              </p:cNvSpPr>
              <p:nvPr/>
            </p:nvSpPr>
            <p:spPr bwMode="auto">
              <a:xfrm>
                <a:off x="209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37" name="Rectangle 542"/>
              <p:cNvSpPr>
                <a:spLocks noChangeArrowheads="1"/>
              </p:cNvSpPr>
              <p:nvPr/>
            </p:nvSpPr>
            <p:spPr bwMode="auto">
              <a:xfrm>
                <a:off x="205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8" name="Line 543"/>
              <p:cNvSpPr>
                <a:spLocks noChangeShapeType="1"/>
              </p:cNvSpPr>
              <p:nvPr/>
            </p:nvSpPr>
            <p:spPr bwMode="auto">
              <a:xfrm>
                <a:off x="212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39" name="Rectangle 544"/>
              <p:cNvSpPr>
                <a:spLocks noChangeArrowheads="1"/>
              </p:cNvSpPr>
              <p:nvPr/>
            </p:nvSpPr>
            <p:spPr bwMode="auto">
              <a:xfrm>
                <a:off x="2092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0" name="Line 545"/>
              <p:cNvSpPr>
                <a:spLocks noChangeShapeType="1"/>
              </p:cNvSpPr>
              <p:nvPr/>
            </p:nvSpPr>
            <p:spPr bwMode="auto">
              <a:xfrm>
                <a:off x="216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41" name="Rectangle 546"/>
              <p:cNvSpPr>
                <a:spLocks noChangeArrowheads="1"/>
              </p:cNvSpPr>
              <p:nvPr/>
            </p:nvSpPr>
            <p:spPr bwMode="auto">
              <a:xfrm>
                <a:off x="212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2" name="Line 547"/>
              <p:cNvSpPr>
                <a:spLocks noChangeShapeType="1"/>
              </p:cNvSpPr>
              <p:nvPr/>
            </p:nvSpPr>
            <p:spPr bwMode="auto">
              <a:xfrm>
                <a:off x="219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43" name="Rectangle 548"/>
              <p:cNvSpPr>
                <a:spLocks noChangeArrowheads="1"/>
              </p:cNvSpPr>
              <p:nvPr/>
            </p:nvSpPr>
            <p:spPr bwMode="auto">
              <a:xfrm>
                <a:off x="2162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4" name="Line 549"/>
              <p:cNvSpPr>
                <a:spLocks noChangeShapeType="1"/>
              </p:cNvSpPr>
              <p:nvPr/>
            </p:nvSpPr>
            <p:spPr bwMode="auto">
              <a:xfrm>
                <a:off x="223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45" name="Rectangle 550"/>
              <p:cNvSpPr>
                <a:spLocks noChangeArrowheads="1"/>
              </p:cNvSpPr>
              <p:nvPr/>
            </p:nvSpPr>
            <p:spPr bwMode="auto">
              <a:xfrm>
                <a:off x="219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6" name="Line 551"/>
              <p:cNvSpPr>
                <a:spLocks noChangeShapeType="1"/>
              </p:cNvSpPr>
              <p:nvPr/>
            </p:nvSpPr>
            <p:spPr bwMode="auto">
              <a:xfrm>
                <a:off x="226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47" name="Rectangle 552"/>
              <p:cNvSpPr>
                <a:spLocks noChangeArrowheads="1"/>
              </p:cNvSpPr>
              <p:nvPr/>
            </p:nvSpPr>
            <p:spPr bwMode="auto">
              <a:xfrm>
                <a:off x="222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8" name="Line 553"/>
              <p:cNvSpPr>
                <a:spLocks noChangeShapeType="1"/>
              </p:cNvSpPr>
              <p:nvPr/>
            </p:nvSpPr>
            <p:spPr bwMode="auto">
              <a:xfrm>
                <a:off x="229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49" name="Rectangle 554"/>
              <p:cNvSpPr>
                <a:spLocks noChangeArrowheads="1"/>
              </p:cNvSpPr>
              <p:nvPr/>
            </p:nvSpPr>
            <p:spPr bwMode="auto">
              <a:xfrm>
                <a:off x="226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0" name="Line 555"/>
              <p:cNvSpPr>
                <a:spLocks noChangeShapeType="1"/>
              </p:cNvSpPr>
              <p:nvPr/>
            </p:nvSpPr>
            <p:spPr bwMode="auto">
              <a:xfrm>
                <a:off x="233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51" name="Rectangle 556"/>
              <p:cNvSpPr>
                <a:spLocks noChangeArrowheads="1"/>
              </p:cNvSpPr>
              <p:nvPr/>
            </p:nvSpPr>
            <p:spPr bwMode="auto">
              <a:xfrm>
                <a:off x="229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2" name="Line 557"/>
              <p:cNvSpPr>
                <a:spLocks noChangeShapeType="1"/>
              </p:cNvSpPr>
              <p:nvPr/>
            </p:nvSpPr>
            <p:spPr bwMode="auto">
              <a:xfrm>
                <a:off x="236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53" name="Rectangle 558"/>
              <p:cNvSpPr>
                <a:spLocks noChangeArrowheads="1"/>
              </p:cNvSpPr>
              <p:nvPr/>
            </p:nvSpPr>
            <p:spPr bwMode="auto">
              <a:xfrm>
                <a:off x="233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4" name="Line 559"/>
              <p:cNvSpPr>
                <a:spLocks noChangeShapeType="1"/>
              </p:cNvSpPr>
              <p:nvPr/>
            </p:nvSpPr>
            <p:spPr bwMode="auto">
              <a:xfrm>
                <a:off x="2622" y="866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55" name="Line 560"/>
              <p:cNvSpPr>
                <a:spLocks noChangeShapeType="1"/>
              </p:cNvSpPr>
              <p:nvPr/>
            </p:nvSpPr>
            <p:spPr bwMode="auto">
              <a:xfrm>
                <a:off x="266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56" name="Rectangle 561"/>
              <p:cNvSpPr>
                <a:spLocks noChangeArrowheads="1"/>
              </p:cNvSpPr>
              <p:nvPr/>
            </p:nvSpPr>
            <p:spPr bwMode="auto">
              <a:xfrm>
                <a:off x="2648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7" name="Line 562"/>
              <p:cNvSpPr>
                <a:spLocks noChangeShapeType="1"/>
              </p:cNvSpPr>
              <p:nvPr/>
            </p:nvSpPr>
            <p:spPr bwMode="auto">
              <a:xfrm>
                <a:off x="269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58" name="Rectangle 563"/>
              <p:cNvSpPr>
                <a:spLocks noChangeArrowheads="1"/>
              </p:cNvSpPr>
              <p:nvPr/>
            </p:nvSpPr>
            <p:spPr bwMode="auto">
              <a:xfrm>
                <a:off x="2682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9" name="Line 564"/>
              <p:cNvSpPr>
                <a:spLocks noChangeShapeType="1"/>
              </p:cNvSpPr>
              <p:nvPr/>
            </p:nvSpPr>
            <p:spPr bwMode="auto">
              <a:xfrm>
                <a:off x="273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60" name="Rectangle 565"/>
              <p:cNvSpPr>
                <a:spLocks noChangeArrowheads="1"/>
              </p:cNvSpPr>
              <p:nvPr/>
            </p:nvSpPr>
            <p:spPr bwMode="auto">
              <a:xfrm>
                <a:off x="2715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1" name="Line 566"/>
              <p:cNvSpPr>
                <a:spLocks noChangeShapeType="1"/>
              </p:cNvSpPr>
              <p:nvPr/>
            </p:nvSpPr>
            <p:spPr bwMode="auto">
              <a:xfrm>
                <a:off x="276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62" name="Rectangle 567"/>
              <p:cNvSpPr>
                <a:spLocks noChangeArrowheads="1"/>
              </p:cNvSpPr>
              <p:nvPr/>
            </p:nvSpPr>
            <p:spPr bwMode="auto">
              <a:xfrm>
                <a:off x="2751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3" name="Line 568"/>
              <p:cNvSpPr>
                <a:spLocks noChangeShapeType="1"/>
              </p:cNvSpPr>
              <p:nvPr/>
            </p:nvSpPr>
            <p:spPr bwMode="auto">
              <a:xfrm>
                <a:off x="280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64" name="Rectangle 569"/>
              <p:cNvSpPr>
                <a:spLocks noChangeArrowheads="1"/>
              </p:cNvSpPr>
              <p:nvPr/>
            </p:nvSpPr>
            <p:spPr bwMode="auto">
              <a:xfrm>
                <a:off x="2784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5" name="Line 570"/>
              <p:cNvSpPr>
                <a:spLocks noChangeShapeType="1"/>
              </p:cNvSpPr>
              <p:nvPr/>
            </p:nvSpPr>
            <p:spPr bwMode="auto">
              <a:xfrm>
                <a:off x="283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66" name="Rectangle 571"/>
              <p:cNvSpPr>
                <a:spLocks noChangeArrowheads="1"/>
              </p:cNvSpPr>
              <p:nvPr/>
            </p:nvSpPr>
            <p:spPr bwMode="auto">
              <a:xfrm>
                <a:off x="2817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7" name="Line 572"/>
              <p:cNvSpPr>
                <a:spLocks noChangeShapeType="1"/>
              </p:cNvSpPr>
              <p:nvPr/>
            </p:nvSpPr>
            <p:spPr bwMode="auto">
              <a:xfrm>
                <a:off x="286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68" name="Rectangle 573"/>
              <p:cNvSpPr>
                <a:spLocks noChangeArrowheads="1"/>
              </p:cNvSpPr>
              <p:nvPr/>
            </p:nvSpPr>
            <p:spPr bwMode="auto">
              <a:xfrm>
                <a:off x="2850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9" name="Line 574"/>
              <p:cNvSpPr>
                <a:spLocks noChangeShapeType="1"/>
              </p:cNvSpPr>
              <p:nvPr/>
            </p:nvSpPr>
            <p:spPr bwMode="auto">
              <a:xfrm>
                <a:off x="290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70" name="Rectangle 575"/>
              <p:cNvSpPr>
                <a:spLocks noChangeArrowheads="1"/>
              </p:cNvSpPr>
              <p:nvPr/>
            </p:nvSpPr>
            <p:spPr bwMode="auto">
              <a:xfrm>
                <a:off x="2887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1" name="Line 576"/>
              <p:cNvSpPr>
                <a:spLocks noChangeShapeType="1"/>
              </p:cNvSpPr>
              <p:nvPr/>
            </p:nvSpPr>
            <p:spPr bwMode="auto">
              <a:xfrm>
                <a:off x="293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72" name="Rectangle 577"/>
              <p:cNvSpPr>
                <a:spLocks noChangeArrowheads="1"/>
              </p:cNvSpPr>
              <p:nvPr/>
            </p:nvSpPr>
            <p:spPr bwMode="auto">
              <a:xfrm>
                <a:off x="2920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3" name="Line 578"/>
              <p:cNvSpPr>
                <a:spLocks noChangeShapeType="1"/>
              </p:cNvSpPr>
              <p:nvPr/>
            </p:nvSpPr>
            <p:spPr bwMode="auto">
              <a:xfrm>
                <a:off x="297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74" name="Rectangle 579"/>
              <p:cNvSpPr>
                <a:spLocks noChangeArrowheads="1"/>
              </p:cNvSpPr>
              <p:nvPr/>
            </p:nvSpPr>
            <p:spPr bwMode="auto">
              <a:xfrm>
                <a:off x="293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5" name="Line 580"/>
              <p:cNvSpPr>
                <a:spLocks noChangeShapeType="1"/>
              </p:cNvSpPr>
              <p:nvPr/>
            </p:nvSpPr>
            <p:spPr bwMode="auto">
              <a:xfrm>
                <a:off x="300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76" name="Rectangle 581"/>
              <p:cNvSpPr>
                <a:spLocks noChangeArrowheads="1"/>
              </p:cNvSpPr>
              <p:nvPr/>
            </p:nvSpPr>
            <p:spPr bwMode="auto">
              <a:xfrm>
                <a:off x="296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7" name="Line 582"/>
              <p:cNvSpPr>
                <a:spLocks noChangeShapeType="1"/>
              </p:cNvSpPr>
              <p:nvPr/>
            </p:nvSpPr>
            <p:spPr bwMode="auto">
              <a:xfrm>
                <a:off x="303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78" name="Rectangle 583"/>
              <p:cNvSpPr>
                <a:spLocks noChangeArrowheads="1"/>
              </p:cNvSpPr>
              <p:nvPr/>
            </p:nvSpPr>
            <p:spPr bwMode="auto">
              <a:xfrm>
                <a:off x="299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9" name="Line 584"/>
              <p:cNvSpPr>
                <a:spLocks noChangeShapeType="1"/>
              </p:cNvSpPr>
              <p:nvPr/>
            </p:nvSpPr>
            <p:spPr bwMode="auto">
              <a:xfrm>
                <a:off x="307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80" name="Rectangle 585"/>
              <p:cNvSpPr>
                <a:spLocks noChangeArrowheads="1"/>
              </p:cNvSpPr>
              <p:nvPr/>
            </p:nvSpPr>
            <p:spPr bwMode="auto">
              <a:xfrm>
                <a:off x="303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1" name="Line 586"/>
              <p:cNvSpPr>
                <a:spLocks noChangeShapeType="1"/>
              </p:cNvSpPr>
              <p:nvPr/>
            </p:nvSpPr>
            <p:spPr bwMode="auto">
              <a:xfrm>
                <a:off x="310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82" name="Rectangle 587"/>
              <p:cNvSpPr>
                <a:spLocks noChangeArrowheads="1"/>
              </p:cNvSpPr>
              <p:nvPr/>
            </p:nvSpPr>
            <p:spPr bwMode="auto">
              <a:xfrm>
                <a:off x="306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3" name="Line 588"/>
              <p:cNvSpPr>
                <a:spLocks noChangeShapeType="1"/>
              </p:cNvSpPr>
              <p:nvPr/>
            </p:nvSpPr>
            <p:spPr bwMode="auto">
              <a:xfrm>
                <a:off x="313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84" name="Rectangle 589"/>
              <p:cNvSpPr>
                <a:spLocks noChangeArrowheads="1"/>
              </p:cNvSpPr>
              <p:nvPr/>
            </p:nvSpPr>
            <p:spPr bwMode="auto">
              <a:xfrm>
                <a:off x="3102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5" name="Line 590"/>
              <p:cNvSpPr>
                <a:spLocks noChangeShapeType="1"/>
              </p:cNvSpPr>
              <p:nvPr/>
            </p:nvSpPr>
            <p:spPr bwMode="auto">
              <a:xfrm>
                <a:off x="317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86" name="Rectangle 591"/>
              <p:cNvSpPr>
                <a:spLocks noChangeArrowheads="1"/>
              </p:cNvSpPr>
              <p:nvPr/>
            </p:nvSpPr>
            <p:spPr bwMode="auto">
              <a:xfrm>
                <a:off x="313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7" name="Line 592"/>
              <p:cNvSpPr>
                <a:spLocks noChangeShapeType="1"/>
              </p:cNvSpPr>
              <p:nvPr/>
            </p:nvSpPr>
            <p:spPr bwMode="auto">
              <a:xfrm>
                <a:off x="320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88" name="Rectangle 593"/>
              <p:cNvSpPr>
                <a:spLocks noChangeArrowheads="1"/>
              </p:cNvSpPr>
              <p:nvPr/>
            </p:nvSpPr>
            <p:spPr bwMode="auto">
              <a:xfrm>
                <a:off x="316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9" name="Line 594"/>
              <p:cNvSpPr>
                <a:spLocks noChangeShapeType="1"/>
              </p:cNvSpPr>
              <p:nvPr/>
            </p:nvSpPr>
            <p:spPr bwMode="auto">
              <a:xfrm>
                <a:off x="324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90" name="Rectangle 595"/>
              <p:cNvSpPr>
                <a:spLocks noChangeArrowheads="1"/>
              </p:cNvSpPr>
              <p:nvPr/>
            </p:nvSpPr>
            <p:spPr bwMode="auto">
              <a:xfrm>
                <a:off x="320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1" name="Line 596"/>
              <p:cNvSpPr>
                <a:spLocks noChangeShapeType="1"/>
              </p:cNvSpPr>
              <p:nvPr/>
            </p:nvSpPr>
            <p:spPr bwMode="auto">
              <a:xfrm>
                <a:off x="327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92" name="Rectangle 597"/>
              <p:cNvSpPr>
                <a:spLocks noChangeArrowheads="1"/>
              </p:cNvSpPr>
              <p:nvPr/>
            </p:nvSpPr>
            <p:spPr bwMode="auto">
              <a:xfrm>
                <a:off x="323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3" name="Line 598"/>
              <p:cNvSpPr>
                <a:spLocks noChangeShapeType="1"/>
              </p:cNvSpPr>
              <p:nvPr/>
            </p:nvSpPr>
            <p:spPr bwMode="auto">
              <a:xfrm>
                <a:off x="330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94" name="Rectangle 599"/>
              <p:cNvSpPr>
                <a:spLocks noChangeArrowheads="1"/>
              </p:cNvSpPr>
              <p:nvPr/>
            </p:nvSpPr>
            <p:spPr bwMode="auto">
              <a:xfrm>
                <a:off x="327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5" name="Line 600"/>
              <p:cNvSpPr>
                <a:spLocks noChangeShapeType="1"/>
              </p:cNvSpPr>
              <p:nvPr/>
            </p:nvSpPr>
            <p:spPr bwMode="auto">
              <a:xfrm>
                <a:off x="334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96" name="Rectangle 601"/>
              <p:cNvSpPr>
                <a:spLocks noChangeArrowheads="1"/>
              </p:cNvSpPr>
              <p:nvPr/>
            </p:nvSpPr>
            <p:spPr bwMode="auto">
              <a:xfrm>
                <a:off x="3304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7" name="Line 602"/>
              <p:cNvSpPr>
                <a:spLocks noChangeShapeType="1"/>
              </p:cNvSpPr>
              <p:nvPr/>
            </p:nvSpPr>
            <p:spPr bwMode="auto">
              <a:xfrm>
                <a:off x="337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098" name="Rectangle 603"/>
              <p:cNvSpPr>
                <a:spLocks noChangeArrowheads="1"/>
              </p:cNvSpPr>
              <p:nvPr/>
            </p:nvSpPr>
            <p:spPr bwMode="auto">
              <a:xfrm>
                <a:off x="3340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9" name="Line 604"/>
              <p:cNvSpPr>
                <a:spLocks noChangeShapeType="1"/>
              </p:cNvSpPr>
              <p:nvPr/>
            </p:nvSpPr>
            <p:spPr bwMode="auto">
              <a:xfrm>
                <a:off x="3631" y="866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00" name="Line 605"/>
              <p:cNvSpPr>
                <a:spLocks noChangeShapeType="1"/>
              </p:cNvSpPr>
              <p:nvPr/>
            </p:nvSpPr>
            <p:spPr bwMode="auto">
              <a:xfrm>
                <a:off x="367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01" name="Rectangle 606"/>
              <p:cNvSpPr>
                <a:spLocks noChangeArrowheads="1"/>
              </p:cNvSpPr>
              <p:nvPr/>
            </p:nvSpPr>
            <p:spPr bwMode="auto">
              <a:xfrm>
                <a:off x="3658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102" name="Group 808"/>
            <p:cNvGrpSpPr>
              <a:grpSpLocks/>
            </p:cNvGrpSpPr>
            <p:nvPr/>
          </p:nvGrpSpPr>
          <p:grpSpPr bwMode="auto">
            <a:xfrm>
              <a:off x="962026" y="1374775"/>
              <a:ext cx="7724775" cy="1296988"/>
              <a:chOff x="606" y="866"/>
              <a:chExt cx="4866" cy="817"/>
            </a:xfrm>
          </p:grpSpPr>
          <p:sp>
            <p:nvSpPr>
              <p:cNvPr id="3103" name="Line 608"/>
              <p:cNvSpPr>
                <a:spLocks noChangeShapeType="1"/>
              </p:cNvSpPr>
              <p:nvPr/>
            </p:nvSpPr>
            <p:spPr bwMode="auto">
              <a:xfrm>
                <a:off x="370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04" name="Rectangle 609"/>
              <p:cNvSpPr>
                <a:spLocks noChangeArrowheads="1"/>
              </p:cNvSpPr>
              <p:nvPr/>
            </p:nvSpPr>
            <p:spPr bwMode="auto">
              <a:xfrm>
                <a:off x="3691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5" name="Line 610"/>
              <p:cNvSpPr>
                <a:spLocks noChangeShapeType="1"/>
              </p:cNvSpPr>
              <p:nvPr/>
            </p:nvSpPr>
            <p:spPr bwMode="auto">
              <a:xfrm>
                <a:off x="374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06" name="Rectangle 611"/>
              <p:cNvSpPr>
                <a:spLocks noChangeArrowheads="1"/>
              </p:cNvSpPr>
              <p:nvPr/>
            </p:nvSpPr>
            <p:spPr bwMode="auto">
              <a:xfrm>
                <a:off x="3724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7" name="Line 612"/>
              <p:cNvSpPr>
                <a:spLocks noChangeShapeType="1"/>
              </p:cNvSpPr>
              <p:nvPr/>
            </p:nvSpPr>
            <p:spPr bwMode="auto">
              <a:xfrm>
                <a:off x="377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08" name="Rectangle 613"/>
              <p:cNvSpPr>
                <a:spLocks noChangeArrowheads="1"/>
              </p:cNvSpPr>
              <p:nvPr/>
            </p:nvSpPr>
            <p:spPr bwMode="auto">
              <a:xfrm>
                <a:off x="3757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9" name="Line 614"/>
              <p:cNvSpPr>
                <a:spLocks noChangeShapeType="1"/>
              </p:cNvSpPr>
              <p:nvPr/>
            </p:nvSpPr>
            <p:spPr bwMode="auto">
              <a:xfrm>
                <a:off x="381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10" name="Rectangle 615"/>
              <p:cNvSpPr>
                <a:spLocks noChangeArrowheads="1"/>
              </p:cNvSpPr>
              <p:nvPr/>
            </p:nvSpPr>
            <p:spPr bwMode="auto">
              <a:xfrm>
                <a:off x="3794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1" name="Line 616"/>
              <p:cNvSpPr>
                <a:spLocks noChangeShapeType="1"/>
              </p:cNvSpPr>
              <p:nvPr/>
            </p:nvSpPr>
            <p:spPr bwMode="auto">
              <a:xfrm>
                <a:off x="384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12" name="Rectangle 617"/>
              <p:cNvSpPr>
                <a:spLocks noChangeArrowheads="1"/>
              </p:cNvSpPr>
              <p:nvPr/>
            </p:nvSpPr>
            <p:spPr bwMode="auto">
              <a:xfrm>
                <a:off x="3827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3" name="Line 618"/>
              <p:cNvSpPr>
                <a:spLocks noChangeShapeType="1"/>
              </p:cNvSpPr>
              <p:nvPr/>
            </p:nvSpPr>
            <p:spPr bwMode="auto">
              <a:xfrm>
                <a:off x="387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14" name="Rectangle 619"/>
              <p:cNvSpPr>
                <a:spLocks noChangeArrowheads="1"/>
              </p:cNvSpPr>
              <p:nvPr/>
            </p:nvSpPr>
            <p:spPr bwMode="auto">
              <a:xfrm>
                <a:off x="3860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5" name="Line 620"/>
              <p:cNvSpPr>
                <a:spLocks noChangeShapeType="1"/>
              </p:cNvSpPr>
              <p:nvPr/>
            </p:nvSpPr>
            <p:spPr bwMode="auto">
              <a:xfrm>
                <a:off x="391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16" name="Rectangle 621"/>
              <p:cNvSpPr>
                <a:spLocks noChangeArrowheads="1"/>
              </p:cNvSpPr>
              <p:nvPr/>
            </p:nvSpPr>
            <p:spPr bwMode="auto">
              <a:xfrm>
                <a:off x="3893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7" name="Line 622"/>
              <p:cNvSpPr>
                <a:spLocks noChangeShapeType="1"/>
              </p:cNvSpPr>
              <p:nvPr/>
            </p:nvSpPr>
            <p:spPr bwMode="auto">
              <a:xfrm>
                <a:off x="394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18" name="Rectangle 623"/>
              <p:cNvSpPr>
                <a:spLocks noChangeArrowheads="1"/>
              </p:cNvSpPr>
              <p:nvPr/>
            </p:nvSpPr>
            <p:spPr bwMode="auto">
              <a:xfrm>
                <a:off x="3926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9" name="Line 624"/>
              <p:cNvSpPr>
                <a:spLocks noChangeShapeType="1"/>
              </p:cNvSpPr>
              <p:nvPr/>
            </p:nvSpPr>
            <p:spPr bwMode="auto">
              <a:xfrm>
                <a:off x="397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20" name="Rectangle 625"/>
              <p:cNvSpPr>
                <a:spLocks noChangeArrowheads="1"/>
              </p:cNvSpPr>
              <p:nvPr/>
            </p:nvSpPr>
            <p:spPr bwMode="auto">
              <a:xfrm>
                <a:off x="394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1" name="Line 626"/>
              <p:cNvSpPr>
                <a:spLocks noChangeShapeType="1"/>
              </p:cNvSpPr>
              <p:nvPr/>
            </p:nvSpPr>
            <p:spPr bwMode="auto">
              <a:xfrm>
                <a:off x="401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22" name="Rectangle 627"/>
              <p:cNvSpPr>
                <a:spLocks noChangeArrowheads="1"/>
              </p:cNvSpPr>
              <p:nvPr/>
            </p:nvSpPr>
            <p:spPr bwMode="auto">
              <a:xfrm>
                <a:off x="397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3" name="Line 628"/>
              <p:cNvSpPr>
                <a:spLocks noChangeShapeType="1"/>
              </p:cNvSpPr>
              <p:nvPr/>
            </p:nvSpPr>
            <p:spPr bwMode="auto">
              <a:xfrm>
                <a:off x="404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24" name="Rectangle 629"/>
              <p:cNvSpPr>
                <a:spLocks noChangeArrowheads="1"/>
              </p:cNvSpPr>
              <p:nvPr/>
            </p:nvSpPr>
            <p:spPr bwMode="auto">
              <a:xfrm>
                <a:off x="400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5" name="Line 630"/>
              <p:cNvSpPr>
                <a:spLocks noChangeShapeType="1"/>
              </p:cNvSpPr>
              <p:nvPr/>
            </p:nvSpPr>
            <p:spPr bwMode="auto">
              <a:xfrm>
                <a:off x="407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26" name="Rectangle 631"/>
              <p:cNvSpPr>
                <a:spLocks noChangeArrowheads="1"/>
              </p:cNvSpPr>
              <p:nvPr/>
            </p:nvSpPr>
            <p:spPr bwMode="auto">
              <a:xfrm>
                <a:off x="4042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7" name="Line 632"/>
              <p:cNvSpPr>
                <a:spLocks noChangeShapeType="1"/>
              </p:cNvSpPr>
              <p:nvPr/>
            </p:nvSpPr>
            <p:spPr bwMode="auto">
              <a:xfrm>
                <a:off x="411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28" name="Rectangle 633"/>
              <p:cNvSpPr>
                <a:spLocks noChangeArrowheads="1"/>
              </p:cNvSpPr>
              <p:nvPr/>
            </p:nvSpPr>
            <p:spPr bwMode="auto">
              <a:xfrm>
                <a:off x="407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9" name="Line 634"/>
              <p:cNvSpPr>
                <a:spLocks noChangeShapeType="1"/>
              </p:cNvSpPr>
              <p:nvPr/>
            </p:nvSpPr>
            <p:spPr bwMode="auto">
              <a:xfrm>
                <a:off x="414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30" name="Rectangle 635"/>
              <p:cNvSpPr>
                <a:spLocks noChangeArrowheads="1"/>
              </p:cNvSpPr>
              <p:nvPr/>
            </p:nvSpPr>
            <p:spPr bwMode="auto">
              <a:xfrm>
                <a:off x="411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1" name="Line 636"/>
              <p:cNvSpPr>
                <a:spLocks noChangeShapeType="1"/>
              </p:cNvSpPr>
              <p:nvPr/>
            </p:nvSpPr>
            <p:spPr bwMode="auto">
              <a:xfrm>
                <a:off x="418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32" name="Rectangle 637"/>
              <p:cNvSpPr>
                <a:spLocks noChangeArrowheads="1"/>
              </p:cNvSpPr>
              <p:nvPr/>
            </p:nvSpPr>
            <p:spPr bwMode="auto">
              <a:xfrm>
                <a:off x="414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3" name="Line 638"/>
              <p:cNvSpPr>
                <a:spLocks noChangeShapeType="1"/>
              </p:cNvSpPr>
              <p:nvPr/>
            </p:nvSpPr>
            <p:spPr bwMode="auto">
              <a:xfrm>
                <a:off x="421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34" name="Rectangle 639"/>
              <p:cNvSpPr>
                <a:spLocks noChangeArrowheads="1"/>
              </p:cNvSpPr>
              <p:nvPr/>
            </p:nvSpPr>
            <p:spPr bwMode="auto">
              <a:xfrm>
                <a:off x="417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5" name="Line 640"/>
              <p:cNvSpPr>
                <a:spLocks noChangeShapeType="1"/>
              </p:cNvSpPr>
              <p:nvPr/>
            </p:nvSpPr>
            <p:spPr bwMode="auto">
              <a:xfrm>
                <a:off x="424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36" name="Rectangle 641"/>
              <p:cNvSpPr>
                <a:spLocks noChangeArrowheads="1"/>
              </p:cNvSpPr>
              <p:nvPr/>
            </p:nvSpPr>
            <p:spPr bwMode="auto">
              <a:xfrm>
                <a:off x="421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7" name="Line 642"/>
              <p:cNvSpPr>
                <a:spLocks noChangeShapeType="1"/>
              </p:cNvSpPr>
              <p:nvPr/>
            </p:nvSpPr>
            <p:spPr bwMode="auto">
              <a:xfrm>
                <a:off x="428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38" name="Rectangle 643"/>
              <p:cNvSpPr>
                <a:spLocks noChangeArrowheads="1"/>
              </p:cNvSpPr>
              <p:nvPr/>
            </p:nvSpPr>
            <p:spPr bwMode="auto">
              <a:xfrm>
                <a:off x="4247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9" name="Line 644"/>
              <p:cNvSpPr>
                <a:spLocks noChangeShapeType="1"/>
              </p:cNvSpPr>
              <p:nvPr/>
            </p:nvSpPr>
            <p:spPr bwMode="auto">
              <a:xfrm>
                <a:off x="431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40" name="Rectangle 645"/>
              <p:cNvSpPr>
                <a:spLocks noChangeArrowheads="1"/>
              </p:cNvSpPr>
              <p:nvPr/>
            </p:nvSpPr>
            <p:spPr bwMode="auto">
              <a:xfrm>
                <a:off x="4280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1" name="Line 646"/>
              <p:cNvSpPr>
                <a:spLocks noChangeShapeType="1"/>
              </p:cNvSpPr>
              <p:nvPr/>
            </p:nvSpPr>
            <p:spPr bwMode="auto">
              <a:xfrm>
                <a:off x="435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42" name="Rectangle 647"/>
              <p:cNvSpPr>
                <a:spLocks noChangeArrowheads="1"/>
              </p:cNvSpPr>
              <p:nvPr/>
            </p:nvSpPr>
            <p:spPr bwMode="auto">
              <a:xfrm>
                <a:off x="431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3" name="Line 648"/>
              <p:cNvSpPr>
                <a:spLocks noChangeShapeType="1"/>
              </p:cNvSpPr>
              <p:nvPr/>
            </p:nvSpPr>
            <p:spPr bwMode="auto">
              <a:xfrm>
                <a:off x="438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44" name="Rectangle 649"/>
              <p:cNvSpPr>
                <a:spLocks noChangeArrowheads="1"/>
              </p:cNvSpPr>
              <p:nvPr/>
            </p:nvSpPr>
            <p:spPr bwMode="auto">
              <a:xfrm>
                <a:off x="434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5" name="Line 650"/>
              <p:cNvSpPr>
                <a:spLocks noChangeShapeType="1"/>
              </p:cNvSpPr>
              <p:nvPr/>
            </p:nvSpPr>
            <p:spPr bwMode="auto">
              <a:xfrm>
                <a:off x="4641" y="866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46" name="Line 651"/>
              <p:cNvSpPr>
                <a:spLocks noChangeShapeType="1"/>
              </p:cNvSpPr>
              <p:nvPr/>
            </p:nvSpPr>
            <p:spPr bwMode="auto">
              <a:xfrm>
                <a:off x="468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47" name="Rectangle 652"/>
              <p:cNvSpPr>
                <a:spLocks noChangeArrowheads="1"/>
              </p:cNvSpPr>
              <p:nvPr/>
            </p:nvSpPr>
            <p:spPr bwMode="auto">
              <a:xfrm>
                <a:off x="4664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8" name="Line 653"/>
              <p:cNvSpPr>
                <a:spLocks noChangeShapeType="1"/>
              </p:cNvSpPr>
              <p:nvPr/>
            </p:nvSpPr>
            <p:spPr bwMode="auto">
              <a:xfrm>
                <a:off x="471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49" name="Rectangle 654"/>
              <p:cNvSpPr>
                <a:spLocks noChangeArrowheads="1"/>
              </p:cNvSpPr>
              <p:nvPr/>
            </p:nvSpPr>
            <p:spPr bwMode="auto">
              <a:xfrm>
                <a:off x="4701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0" name="Line 655"/>
              <p:cNvSpPr>
                <a:spLocks noChangeShapeType="1"/>
              </p:cNvSpPr>
              <p:nvPr/>
            </p:nvSpPr>
            <p:spPr bwMode="auto">
              <a:xfrm>
                <a:off x="475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51" name="Rectangle 656"/>
              <p:cNvSpPr>
                <a:spLocks noChangeArrowheads="1"/>
              </p:cNvSpPr>
              <p:nvPr/>
            </p:nvSpPr>
            <p:spPr bwMode="auto">
              <a:xfrm>
                <a:off x="4734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2" name="Line 657"/>
              <p:cNvSpPr>
                <a:spLocks noChangeShapeType="1"/>
              </p:cNvSpPr>
              <p:nvPr/>
            </p:nvSpPr>
            <p:spPr bwMode="auto">
              <a:xfrm>
                <a:off x="478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53" name="Rectangle 658"/>
              <p:cNvSpPr>
                <a:spLocks noChangeArrowheads="1"/>
              </p:cNvSpPr>
              <p:nvPr/>
            </p:nvSpPr>
            <p:spPr bwMode="auto">
              <a:xfrm>
                <a:off x="4767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4" name="Line 659"/>
              <p:cNvSpPr>
                <a:spLocks noChangeShapeType="1"/>
              </p:cNvSpPr>
              <p:nvPr/>
            </p:nvSpPr>
            <p:spPr bwMode="auto">
              <a:xfrm>
                <a:off x="481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55" name="Rectangle 660"/>
              <p:cNvSpPr>
                <a:spLocks noChangeArrowheads="1"/>
              </p:cNvSpPr>
              <p:nvPr/>
            </p:nvSpPr>
            <p:spPr bwMode="auto">
              <a:xfrm>
                <a:off x="4800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6" name="Line 661"/>
              <p:cNvSpPr>
                <a:spLocks noChangeShapeType="1"/>
              </p:cNvSpPr>
              <p:nvPr/>
            </p:nvSpPr>
            <p:spPr bwMode="auto">
              <a:xfrm>
                <a:off x="485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57" name="Rectangle 662"/>
              <p:cNvSpPr>
                <a:spLocks noChangeArrowheads="1"/>
              </p:cNvSpPr>
              <p:nvPr/>
            </p:nvSpPr>
            <p:spPr bwMode="auto">
              <a:xfrm>
                <a:off x="4833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8" name="Line 663"/>
              <p:cNvSpPr>
                <a:spLocks noChangeShapeType="1"/>
              </p:cNvSpPr>
              <p:nvPr/>
            </p:nvSpPr>
            <p:spPr bwMode="auto">
              <a:xfrm>
                <a:off x="4886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59" name="Rectangle 664"/>
              <p:cNvSpPr>
                <a:spLocks noChangeArrowheads="1"/>
              </p:cNvSpPr>
              <p:nvPr/>
            </p:nvSpPr>
            <p:spPr bwMode="auto">
              <a:xfrm>
                <a:off x="4869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0" name="Line 665"/>
              <p:cNvSpPr>
                <a:spLocks noChangeShapeType="1"/>
              </p:cNvSpPr>
              <p:nvPr/>
            </p:nvSpPr>
            <p:spPr bwMode="auto">
              <a:xfrm>
                <a:off x="491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61" name="Rectangle 666"/>
              <p:cNvSpPr>
                <a:spLocks noChangeArrowheads="1"/>
              </p:cNvSpPr>
              <p:nvPr/>
            </p:nvSpPr>
            <p:spPr bwMode="auto">
              <a:xfrm>
                <a:off x="4902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2" name="Line 667"/>
              <p:cNvSpPr>
                <a:spLocks noChangeShapeType="1"/>
              </p:cNvSpPr>
              <p:nvPr/>
            </p:nvSpPr>
            <p:spPr bwMode="auto">
              <a:xfrm>
                <a:off x="495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63" name="Rectangle 668"/>
              <p:cNvSpPr>
                <a:spLocks noChangeArrowheads="1"/>
              </p:cNvSpPr>
              <p:nvPr/>
            </p:nvSpPr>
            <p:spPr bwMode="auto">
              <a:xfrm>
                <a:off x="4936" y="906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4" name="Line 669"/>
              <p:cNvSpPr>
                <a:spLocks noChangeShapeType="1"/>
              </p:cNvSpPr>
              <p:nvPr/>
            </p:nvSpPr>
            <p:spPr bwMode="auto">
              <a:xfrm>
                <a:off x="498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65" name="Rectangle 670"/>
              <p:cNvSpPr>
                <a:spLocks noChangeArrowheads="1"/>
              </p:cNvSpPr>
              <p:nvPr/>
            </p:nvSpPr>
            <p:spPr bwMode="auto">
              <a:xfrm>
                <a:off x="4949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6" name="Line 671"/>
              <p:cNvSpPr>
                <a:spLocks noChangeShapeType="1"/>
              </p:cNvSpPr>
              <p:nvPr/>
            </p:nvSpPr>
            <p:spPr bwMode="auto">
              <a:xfrm>
                <a:off x="502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67" name="Rectangle 672"/>
              <p:cNvSpPr>
                <a:spLocks noChangeArrowheads="1"/>
              </p:cNvSpPr>
              <p:nvPr/>
            </p:nvSpPr>
            <p:spPr bwMode="auto">
              <a:xfrm>
                <a:off x="498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8" name="Line 673"/>
              <p:cNvSpPr>
                <a:spLocks noChangeShapeType="1"/>
              </p:cNvSpPr>
              <p:nvPr/>
            </p:nvSpPr>
            <p:spPr bwMode="auto">
              <a:xfrm>
                <a:off x="5055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69" name="Rectangle 674"/>
              <p:cNvSpPr>
                <a:spLocks noChangeArrowheads="1"/>
              </p:cNvSpPr>
              <p:nvPr/>
            </p:nvSpPr>
            <p:spPr bwMode="auto">
              <a:xfrm>
                <a:off x="501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0" name="Line 675"/>
              <p:cNvSpPr>
                <a:spLocks noChangeShapeType="1"/>
              </p:cNvSpPr>
              <p:nvPr/>
            </p:nvSpPr>
            <p:spPr bwMode="auto">
              <a:xfrm>
                <a:off x="5088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71" name="Rectangle 676"/>
              <p:cNvSpPr>
                <a:spLocks noChangeArrowheads="1"/>
              </p:cNvSpPr>
              <p:nvPr/>
            </p:nvSpPr>
            <p:spPr bwMode="auto">
              <a:xfrm>
                <a:off x="5051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2" name="Line 677"/>
              <p:cNvSpPr>
                <a:spLocks noChangeShapeType="1"/>
              </p:cNvSpPr>
              <p:nvPr/>
            </p:nvSpPr>
            <p:spPr bwMode="auto">
              <a:xfrm>
                <a:off x="5121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73" name="Rectangle 678"/>
              <p:cNvSpPr>
                <a:spLocks noChangeArrowheads="1"/>
              </p:cNvSpPr>
              <p:nvPr/>
            </p:nvSpPr>
            <p:spPr bwMode="auto">
              <a:xfrm>
                <a:off x="5085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4" name="Line 679"/>
              <p:cNvSpPr>
                <a:spLocks noChangeShapeType="1"/>
              </p:cNvSpPr>
              <p:nvPr/>
            </p:nvSpPr>
            <p:spPr bwMode="auto">
              <a:xfrm>
                <a:off x="515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75" name="Rectangle 680"/>
              <p:cNvSpPr>
                <a:spLocks noChangeArrowheads="1"/>
              </p:cNvSpPr>
              <p:nvPr/>
            </p:nvSpPr>
            <p:spPr bwMode="auto">
              <a:xfrm>
                <a:off x="5118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6" name="Line 681"/>
              <p:cNvSpPr>
                <a:spLocks noChangeShapeType="1"/>
              </p:cNvSpPr>
              <p:nvPr/>
            </p:nvSpPr>
            <p:spPr bwMode="auto">
              <a:xfrm>
                <a:off x="519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77" name="Rectangle 682"/>
              <p:cNvSpPr>
                <a:spLocks noChangeArrowheads="1"/>
              </p:cNvSpPr>
              <p:nvPr/>
            </p:nvSpPr>
            <p:spPr bwMode="auto">
              <a:xfrm>
                <a:off x="5154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8" name="Line 683"/>
              <p:cNvSpPr>
                <a:spLocks noChangeShapeType="1"/>
              </p:cNvSpPr>
              <p:nvPr/>
            </p:nvSpPr>
            <p:spPr bwMode="auto">
              <a:xfrm>
                <a:off x="5224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79" name="Rectangle 684"/>
              <p:cNvSpPr>
                <a:spLocks noChangeArrowheads="1"/>
              </p:cNvSpPr>
              <p:nvPr/>
            </p:nvSpPr>
            <p:spPr bwMode="auto">
              <a:xfrm>
                <a:off x="5187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0" name="Line 685"/>
              <p:cNvSpPr>
                <a:spLocks noChangeShapeType="1"/>
              </p:cNvSpPr>
              <p:nvPr/>
            </p:nvSpPr>
            <p:spPr bwMode="auto">
              <a:xfrm>
                <a:off x="5257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81" name="Rectangle 686"/>
              <p:cNvSpPr>
                <a:spLocks noChangeArrowheads="1"/>
              </p:cNvSpPr>
              <p:nvPr/>
            </p:nvSpPr>
            <p:spPr bwMode="auto">
              <a:xfrm>
                <a:off x="5220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2" name="Line 687"/>
              <p:cNvSpPr>
                <a:spLocks noChangeShapeType="1"/>
              </p:cNvSpPr>
              <p:nvPr/>
            </p:nvSpPr>
            <p:spPr bwMode="auto">
              <a:xfrm>
                <a:off x="5290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83" name="Rectangle 688"/>
              <p:cNvSpPr>
                <a:spLocks noChangeArrowheads="1"/>
              </p:cNvSpPr>
              <p:nvPr/>
            </p:nvSpPr>
            <p:spPr bwMode="auto">
              <a:xfrm>
                <a:off x="525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4" name="Line 689"/>
              <p:cNvSpPr>
                <a:spLocks noChangeShapeType="1"/>
              </p:cNvSpPr>
              <p:nvPr/>
            </p:nvSpPr>
            <p:spPr bwMode="auto">
              <a:xfrm>
                <a:off x="5323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85" name="Rectangle 690"/>
              <p:cNvSpPr>
                <a:spLocks noChangeArrowheads="1"/>
              </p:cNvSpPr>
              <p:nvPr/>
            </p:nvSpPr>
            <p:spPr bwMode="auto">
              <a:xfrm>
                <a:off x="528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6" name="Line 691"/>
              <p:cNvSpPr>
                <a:spLocks noChangeShapeType="1"/>
              </p:cNvSpPr>
              <p:nvPr/>
            </p:nvSpPr>
            <p:spPr bwMode="auto">
              <a:xfrm>
                <a:off x="5359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87" name="Rectangle 692"/>
              <p:cNvSpPr>
                <a:spLocks noChangeArrowheads="1"/>
              </p:cNvSpPr>
              <p:nvPr/>
            </p:nvSpPr>
            <p:spPr bwMode="auto">
              <a:xfrm>
                <a:off x="5323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8" name="Line 693"/>
              <p:cNvSpPr>
                <a:spLocks noChangeShapeType="1"/>
              </p:cNvSpPr>
              <p:nvPr/>
            </p:nvSpPr>
            <p:spPr bwMode="auto">
              <a:xfrm>
                <a:off x="5392" y="866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89" name="Rectangle 694"/>
              <p:cNvSpPr>
                <a:spLocks noChangeArrowheads="1"/>
              </p:cNvSpPr>
              <p:nvPr/>
            </p:nvSpPr>
            <p:spPr bwMode="auto">
              <a:xfrm>
                <a:off x="5356" y="90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0" name="Line 695"/>
              <p:cNvSpPr>
                <a:spLocks noChangeShapeType="1"/>
              </p:cNvSpPr>
              <p:nvPr/>
            </p:nvSpPr>
            <p:spPr bwMode="auto">
              <a:xfrm>
                <a:off x="606" y="1545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91" name="Line 696"/>
              <p:cNvSpPr>
                <a:spLocks noChangeShapeType="1"/>
              </p:cNvSpPr>
              <p:nvPr/>
            </p:nvSpPr>
            <p:spPr bwMode="auto">
              <a:xfrm>
                <a:off x="64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92" name="Rectangle 697"/>
              <p:cNvSpPr>
                <a:spLocks noChangeArrowheads="1"/>
              </p:cNvSpPr>
              <p:nvPr/>
            </p:nvSpPr>
            <p:spPr bwMode="auto">
              <a:xfrm>
                <a:off x="633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3" name="Line 698"/>
              <p:cNvSpPr>
                <a:spLocks noChangeShapeType="1"/>
              </p:cNvSpPr>
              <p:nvPr/>
            </p:nvSpPr>
            <p:spPr bwMode="auto">
              <a:xfrm>
                <a:off x="68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94" name="Rectangle 699"/>
              <p:cNvSpPr>
                <a:spLocks noChangeArrowheads="1"/>
              </p:cNvSpPr>
              <p:nvPr/>
            </p:nvSpPr>
            <p:spPr bwMode="auto">
              <a:xfrm>
                <a:off x="666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5" name="Line 700"/>
              <p:cNvSpPr>
                <a:spLocks noChangeShapeType="1"/>
              </p:cNvSpPr>
              <p:nvPr/>
            </p:nvSpPr>
            <p:spPr bwMode="auto">
              <a:xfrm>
                <a:off x="71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96" name="Rectangle 701"/>
              <p:cNvSpPr>
                <a:spLocks noChangeArrowheads="1"/>
              </p:cNvSpPr>
              <p:nvPr/>
            </p:nvSpPr>
            <p:spPr bwMode="auto">
              <a:xfrm>
                <a:off x="699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7" name="Line 702"/>
              <p:cNvSpPr>
                <a:spLocks noChangeShapeType="1"/>
              </p:cNvSpPr>
              <p:nvPr/>
            </p:nvSpPr>
            <p:spPr bwMode="auto">
              <a:xfrm>
                <a:off x="74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198" name="Rectangle 703"/>
              <p:cNvSpPr>
                <a:spLocks noChangeArrowheads="1"/>
              </p:cNvSpPr>
              <p:nvPr/>
            </p:nvSpPr>
            <p:spPr bwMode="auto">
              <a:xfrm>
                <a:off x="732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9" name="Line 704"/>
              <p:cNvSpPr>
                <a:spLocks noChangeShapeType="1"/>
              </p:cNvSpPr>
              <p:nvPr/>
            </p:nvSpPr>
            <p:spPr bwMode="auto">
              <a:xfrm>
                <a:off x="78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00" name="Rectangle 705"/>
              <p:cNvSpPr>
                <a:spLocks noChangeArrowheads="1"/>
              </p:cNvSpPr>
              <p:nvPr/>
            </p:nvSpPr>
            <p:spPr bwMode="auto">
              <a:xfrm>
                <a:off x="768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1" name="Line 706"/>
              <p:cNvSpPr>
                <a:spLocks noChangeShapeType="1"/>
              </p:cNvSpPr>
              <p:nvPr/>
            </p:nvSpPr>
            <p:spPr bwMode="auto">
              <a:xfrm>
                <a:off x="81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02" name="Rectangle 707"/>
              <p:cNvSpPr>
                <a:spLocks noChangeArrowheads="1"/>
              </p:cNvSpPr>
              <p:nvPr/>
            </p:nvSpPr>
            <p:spPr bwMode="auto">
              <a:xfrm>
                <a:off x="802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3" name="Line 708"/>
              <p:cNvSpPr>
                <a:spLocks noChangeShapeType="1"/>
              </p:cNvSpPr>
              <p:nvPr/>
            </p:nvSpPr>
            <p:spPr bwMode="auto">
              <a:xfrm>
                <a:off x="85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04" name="Rectangle 709"/>
              <p:cNvSpPr>
                <a:spLocks noChangeArrowheads="1"/>
              </p:cNvSpPr>
              <p:nvPr/>
            </p:nvSpPr>
            <p:spPr bwMode="auto">
              <a:xfrm>
                <a:off x="835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5" name="Line 710"/>
              <p:cNvSpPr>
                <a:spLocks noChangeShapeType="1"/>
              </p:cNvSpPr>
              <p:nvPr/>
            </p:nvSpPr>
            <p:spPr bwMode="auto">
              <a:xfrm>
                <a:off x="88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06" name="Rectangle 711"/>
              <p:cNvSpPr>
                <a:spLocks noChangeArrowheads="1"/>
              </p:cNvSpPr>
              <p:nvPr/>
            </p:nvSpPr>
            <p:spPr bwMode="auto">
              <a:xfrm>
                <a:off x="868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7" name="Line 712"/>
              <p:cNvSpPr>
                <a:spLocks noChangeShapeType="1"/>
              </p:cNvSpPr>
              <p:nvPr/>
            </p:nvSpPr>
            <p:spPr bwMode="auto">
              <a:xfrm>
                <a:off x="91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08" name="Rectangle 713"/>
              <p:cNvSpPr>
                <a:spLocks noChangeArrowheads="1"/>
              </p:cNvSpPr>
              <p:nvPr/>
            </p:nvSpPr>
            <p:spPr bwMode="auto">
              <a:xfrm>
                <a:off x="901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9" name="Line 714"/>
              <p:cNvSpPr>
                <a:spLocks noChangeShapeType="1"/>
              </p:cNvSpPr>
              <p:nvPr/>
            </p:nvSpPr>
            <p:spPr bwMode="auto">
              <a:xfrm>
                <a:off x="95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10" name="Rectangle 715"/>
              <p:cNvSpPr>
                <a:spLocks noChangeArrowheads="1"/>
              </p:cNvSpPr>
              <p:nvPr/>
            </p:nvSpPr>
            <p:spPr bwMode="auto">
              <a:xfrm>
                <a:off x="917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1" name="Line 716"/>
              <p:cNvSpPr>
                <a:spLocks noChangeShapeType="1"/>
              </p:cNvSpPr>
              <p:nvPr/>
            </p:nvSpPr>
            <p:spPr bwMode="auto">
              <a:xfrm>
                <a:off x="98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12" name="Rectangle 717"/>
              <p:cNvSpPr>
                <a:spLocks noChangeArrowheads="1"/>
              </p:cNvSpPr>
              <p:nvPr/>
            </p:nvSpPr>
            <p:spPr bwMode="auto">
              <a:xfrm>
                <a:off x="950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3" name="Line 718"/>
              <p:cNvSpPr>
                <a:spLocks noChangeShapeType="1"/>
              </p:cNvSpPr>
              <p:nvPr/>
            </p:nvSpPr>
            <p:spPr bwMode="auto">
              <a:xfrm>
                <a:off x="102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14" name="Rectangle 719"/>
              <p:cNvSpPr>
                <a:spLocks noChangeArrowheads="1"/>
              </p:cNvSpPr>
              <p:nvPr/>
            </p:nvSpPr>
            <p:spPr bwMode="auto">
              <a:xfrm>
                <a:off x="984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5" name="Line 720"/>
              <p:cNvSpPr>
                <a:spLocks noChangeShapeType="1"/>
              </p:cNvSpPr>
              <p:nvPr/>
            </p:nvSpPr>
            <p:spPr bwMode="auto">
              <a:xfrm>
                <a:off x="105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16" name="Rectangle 721"/>
              <p:cNvSpPr>
                <a:spLocks noChangeArrowheads="1"/>
              </p:cNvSpPr>
              <p:nvPr/>
            </p:nvSpPr>
            <p:spPr bwMode="auto">
              <a:xfrm>
                <a:off x="1017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7" name="Line 722"/>
              <p:cNvSpPr>
                <a:spLocks noChangeShapeType="1"/>
              </p:cNvSpPr>
              <p:nvPr/>
            </p:nvSpPr>
            <p:spPr bwMode="auto">
              <a:xfrm>
                <a:off x="108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18" name="Rectangle 723"/>
              <p:cNvSpPr>
                <a:spLocks noChangeArrowheads="1"/>
              </p:cNvSpPr>
              <p:nvPr/>
            </p:nvSpPr>
            <p:spPr bwMode="auto">
              <a:xfrm>
                <a:off x="105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9" name="Line 724"/>
              <p:cNvSpPr>
                <a:spLocks noChangeShapeType="1"/>
              </p:cNvSpPr>
              <p:nvPr/>
            </p:nvSpPr>
            <p:spPr bwMode="auto">
              <a:xfrm>
                <a:off x="112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20" name="Rectangle 725"/>
              <p:cNvSpPr>
                <a:spLocks noChangeArrowheads="1"/>
              </p:cNvSpPr>
              <p:nvPr/>
            </p:nvSpPr>
            <p:spPr bwMode="auto">
              <a:xfrm>
                <a:off x="108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1" name="Line 726"/>
              <p:cNvSpPr>
                <a:spLocks noChangeShapeType="1"/>
              </p:cNvSpPr>
              <p:nvPr/>
            </p:nvSpPr>
            <p:spPr bwMode="auto">
              <a:xfrm>
                <a:off x="115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22" name="Rectangle 727"/>
              <p:cNvSpPr>
                <a:spLocks noChangeArrowheads="1"/>
              </p:cNvSpPr>
              <p:nvPr/>
            </p:nvSpPr>
            <p:spPr bwMode="auto">
              <a:xfrm>
                <a:off x="111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3" name="Line 728"/>
              <p:cNvSpPr>
                <a:spLocks noChangeShapeType="1"/>
              </p:cNvSpPr>
              <p:nvPr/>
            </p:nvSpPr>
            <p:spPr bwMode="auto">
              <a:xfrm>
                <a:off x="118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24" name="Rectangle 729"/>
              <p:cNvSpPr>
                <a:spLocks noChangeArrowheads="1"/>
              </p:cNvSpPr>
              <p:nvPr/>
            </p:nvSpPr>
            <p:spPr bwMode="auto">
              <a:xfrm>
                <a:off x="1152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5" name="Line 730"/>
              <p:cNvSpPr>
                <a:spLocks noChangeShapeType="1"/>
              </p:cNvSpPr>
              <p:nvPr/>
            </p:nvSpPr>
            <p:spPr bwMode="auto">
              <a:xfrm>
                <a:off x="122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26" name="Rectangle 731"/>
              <p:cNvSpPr>
                <a:spLocks noChangeArrowheads="1"/>
              </p:cNvSpPr>
              <p:nvPr/>
            </p:nvSpPr>
            <p:spPr bwMode="auto">
              <a:xfrm>
                <a:off x="118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7" name="Line 732"/>
              <p:cNvSpPr>
                <a:spLocks noChangeShapeType="1"/>
              </p:cNvSpPr>
              <p:nvPr/>
            </p:nvSpPr>
            <p:spPr bwMode="auto">
              <a:xfrm>
                <a:off x="125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28" name="Rectangle 733"/>
              <p:cNvSpPr>
                <a:spLocks noChangeArrowheads="1"/>
              </p:cNvSpPr>
              <p:nvPr/>
            </p:nvSpPr>
            <p:spPr bwMode="auto">
              <a:xfrm>
                <a:off x="1222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9" name="Line 734"/>
              <p:cNvSpPr>
                <a:spLocks noChangeShapeType="1"/>
              </p:cNvSpPr>
              <p:nvPr/>
            </p:nvSpPr>
            <p:spPr bwMode="auto">
              <a:xfrm>
                <a:off x="129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30" name="Rectangle 735"/>
              <p:cNvSpPr>
                <a:spLocks noChangeArrowheads="1"/>
              </p:cNvSpPr>
              <p:nvPr/>
            </p:nvSpPr>
            <p:spPr bwMode="auto">
              <a:xfrm>
                <a:off x="125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1" name="Line 736"/>
              <p:cNvSpPr>
                <a:spLocks noChangeShapeType="1"/>
              </p:cNvSpPr>
              <p:nvPr/>
            </p:nvSpPr>
            <p:spPr bwMode="auto">
              <a:xfrm>
                <a:off x="132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32" name="Rectangle 737"/>
              <p:cNvSpPr>
                <a:spLocks noChangeArrowheads="1"/>
              </p:cNvSpPr>
              <p:nvPr/>
            </p:nvSpPr>
            <p:spPr bwMode="auto">
              <a:xfrm>
                <a:off x="128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3" name="Line 738"/>
              <p:cNvSpPr>
                <a:spLocks noChangeShapeType="1"/>
              </p:cNvSpPr>
              <p:nvPr/>
            </p:nvSpPr>
            <p:spPr bwMode="auto">
              <a:xfrm>
                <a:off x="135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34" name="Rectangle 739"/>
              <p:cNvSpPr>
                <a:spLocks noChangeArrowheads="1"/>
              </p:cNvSpPr>
              <p:nvPr/>
            </p:nvSpPr>
            <p:spPr bwMode="auto">
              <a:xfrm>
                <a:off x="132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5" name="Line 740"/>
              <p:cNvSpPr>
                <a:spLocks noChangeShapeType="1"/>
              </p:cNvSpPr>
              <p:nvPr/>
            </p:nvSpPr>
            <p:spPr bwMode="auto">
              <a:xfrm>
                <a:off x="1616" y="1545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36" name="Line 741"/>
              <p:cNvSpPr>
                <a:spLocks noChangeShapeType="1"/>
              </p:cNvSpPr>
              <p:nvPr/>
            </p:nvSpPr>
            <p:spPr bwMode="auto">
              <a:xfrm>
                <a:off x="165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37" name="Rectangle 742"/>
              <p:cNvSpPr>
                <a:spLocks noChangeArrowheads="1"/>
              </p:cNvSpPr>
              <p:nvPr/>
            </p:nvSpPr>
            <p:spPr bwMode="auto">
              <a:xfrm>
                <a:off x="1639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8" name="Line 743"/>
              <p:cNvSpPr>
                <a:spLocks noChangeShapeType="1"/>
              </p:cNvSpPr>
              <p:nvPr/>
            </p:nvSpPr>
            <p:spPr bwMode="auto">
              <a:xfrm>
                <a:off x="169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39" name="Rectangle 744"/>
              <p:cNvSpPr>
                <a:spLocks noChangeArrowheads="1"/>
              </p:cNvSpPr>
              <p:nvPr/>
            </p:nvSpPr>
            <p:spPr bwMode="auto">
              <a:xfrm>
                <a:off x="1675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0" name="Line 745"/>
              <p:cNvSpPr>
                <a:spLocks noChangeShapeType="1"/>
              </p:cNvSpPr>
              <p:nvPr/>
            </p:nvSpPr>
            <p:spPr bwMode="auto">
              <a:xfrm>
                <a:off x="172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41" name="Rectangle 746"/>
              <p:cNvSpPr>
                <a:spLocks noChangeArrowheads="1"/>
              </p:cNvSpPr>
              <p:nvPr/>
            </p:nvSpPr>
            <p:spPr bwMode="auto">
              <a:xfrm>
                <a:off x="1708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2" name="Line 747"/>
              <p:cNvSpPr>
                <a:spLocks noChangeShapeType="1"/>
              </p:cNvSpPr>
              <p:nvPr/>
            </p:nvSpPr>
            <p:spPr bwMode="auto">
              <a:xfrm>
                <a:off x="175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43" name="Rectangle 748"/>
              <p:cNvSpPr>
                <a:spLocks noChangeArrowheads="1"/>
              </p:cNvSpPr>
              <p:nvPr/>
            </p:nvSpPr>
            <p:spPr bwMode="auto">
              <a:xfrm>
                <a:off x="1742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4" name="Line 749"/>
              <p:cNvSpPr>
                <a:spLocks noChangeShapeType="1"/>
              </p:cNvSpPr>
              <p:nvPr/>
            </p:nvSpPr>
            <p:spPr bwMode="auto">
              <a:xfrm>
                <a:off x="179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45" name="Rectangle 750"/>
              <p:cNvSpPr>
                <a:spLocks noChangeArrowheads="1"/>
              </p:cNvSpPr>
              <p:nvPr/>
            </p:nvSpPr>
            <p:spPr bwMode="auto">
              <a:xfrm>
                <a:off x="1775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6" name="Line 751"/>
              <p:cNvSpPr>
                <a:spLocks noChangeShapeType="1"/>
              </p:cNvSpPr>
              <p:nvPr/>
            </p:nvSpPr>
            <p:spPr bwMode="auto">
              <a:xfrm>
                <a:off x="182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47" name="Rectangle 752"/>
              <p:cNvSpPr>
                <a:spLocks noChangeArrowheads="1"/>
              </p:cNvSpPr>
              <p:nvPr/>
            </p:nvSpPr>
            <p:spPr bwMode="auto">
              <a:xfrm>
                <a:off x="1808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8" name="Line 753"/>
              <p:cNvSpPr>
                <a:spLocks noChangeShapeType="1"/>
              </p:cNvSpPr>
              <p:nvPr/>
            </p:nvSpPr>
            <p:spPr bwMode="auto">
              <a:xfrm>
                <a:off x="186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49" name="Rectangle 754"/>
              <p:cNvSpPr>
                <a:spLocks noChangeArrowheads="1"/>
              </p:cNvSpPr>
              <p:nvPr/>
            </p:nvSpPr>
            <p:spPr bwMode="auto">
              <a:xfrm>
                <a:off x="1844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0" name="Line 755"/>
              <p:cNvSpPr>
                <a:spLocks noChangeShapeType="1"/>
              </p:cNvSpPr>
              <p:nvPr/>
            </p:nvSpPr>
            <p:spPr bwMode="auto">
              <a:xfrm>
                <a:off x="189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51" name="Rectangle 756"/>
              <p:cNvSpPr>
                <a:spLocks noChangeArrowheads="1"/>
              </p:cNvSpPr>
              <p:nvPr/>
            </p:nvSpPr>
            <p:spPr bwMode="auto">
              <a:xfrm>
                <a:off x="1877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2" name="Line 757"/>
              <p:cNvSpPr>
                <a:spLocks noChangeShapeType="1"/>
              </p:cNvSpPr>
              <p:nvPr/>
            </p:nvSpPr>
            <p:spPr bwMode="auto">
              <a:xfrm>
                <a:off x="192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53" name="Rectangle 758"/>
              <p:cNvSpPr>
                <a:spLocks noChangeArrowheads="1"/>
              </p:cNvSpPr>
              <p:nvPr/>
            </p:nvSpPr>
            <p:spPr bwMode="auto">
              <a:xfrm>
                <a:off x="1910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4" name="Line 759"/>
              <p:cNvSpPr>
                <a:spLocks noChangeShapeType="1"/>
              </p:cNvSpPr>
              <p:nvPr/>
            </p:nvSpPr>
            <p:spPr bwMode="auto">
              <a:xfrm>
                <a:off x="196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55" name="Rectangle 760"/>
              <p:cNvSpPr>
                <a:spLocks noChangeArrowheads="1"/>
              </p:cNvSpPr>
              <p:nvPr/>
            </p:nvSpPr>
            <p:spPr bwMode="auto">
              <a:xfrm>
                <a:off x="1924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6" name="Line 761"/>
              <p:cNvSpPr>
                <a:spLocks noChangeShapeType="1"/>
              </p:cNvSpPr>
              <p:nvPr/>
            </p:nvSpPr>
            <p:spPr bwMode="auto">
              <a:xfrm>
                <a:off x="199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57" name="Rectangle 762"/>
              <p:cNvSpPr>
                <a:spLocks noChangeArrowheads="1"/>
              </p:cNvSpPr>
              <p:nvPr/>
            </p:nvSpPr>
            <p:spPr bwMode="auto">
              <a:xfrm>
                <a:off x="1957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8" name="Line 763"/>
              <p:cNvSpPr>
                <a:spLocks noChangeShapeType="1"/>
              </p:cNvSpPr>
              <p:nvPr/>
            </p:nvSpPr>
            <p:spPr bwMode="auto">
              <a:xfrm>
                <a:off x="202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59" name="Rectangle 764"/>
              <p:cNvSpPr>
                <a:spLocks noChangeArrowheads="1"/>
              </p:cNvSpPr>
              <p:nvPr/>
            </p:nvSpPr>
            <p:spPr bwMode="auto">
              <a:xfrm>
                <a:off x="199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0" name="Line 765"/>
              <p:cNvSpPr>
                <a:spLocks noChangeShapeType="1"/>
              </p:cNvSpPr>
              <p:nvPr/>
            </p:nvSpPr>
            <p:spPr bwMode="auto">
              <a:xfrm>
                <a:off x="206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61" name="Rectangle 766"/>
              <p:cNvSpPr>
                <a:spLocks noChangeArrowheads="1"/>
              </p:cNvSpPr>
              <p:nvPr/>
            </p:nvSpPr>
            <p:spPr bwMode="auto">
              <a:xfrm>
                <a:off x="202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2" name="Line 767"/>
              <p:cNvSpPr>
                <a:spLocks noChangeShapeType="1"/>
              </p:cNvSpPr>
              <p:nvPr/>
            </p:nvSpPr>
            <p:spPr bwMode="auto">
              <a:xfrm>
                <a:off x="209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63" name="Rectangle 768"/>
              <p:cNvSpPr>
                <a:spLocks noChangeArrowheads="1"/>
              </p:cNvSpPr>
              <p:nvPr/>
            </p:nvSpPr>
            <p:spPr bwMode="auto">
              <a:xfrm>
                <a:off x="205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4" name="Line 769"/>
              <p:cNvSpPr>
                <a:spLocks noChangeShapeType="1"/>
              </p:cNvSpPr>
              <p:nvPr/>
            </p:nvSpPr>
            <p:spPr bwMode="auto">
              <a:xfrm>
                <a:off x="212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65" name="Rectangle 770"/>
              <p:cNvSpPr>
                <a:spLocks noChangeArrowheads="1"/>
              </p:cNvSpPr>
              <p:nvPr/>
            </p:nvSpPr>
            <p:spPr bwMode="auto">
              <a:xfrm>
                <a:off x="2092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6" name="Line 771"/>
              <p:cNvSpPr>
                <a:spLocks noChangeShapeType="1"/>
              </p:cNvSpPr>
              <p:nvPr/>
            </p:nvSpPr>
            <p:spPr bwMode="auto">
              <a:xfrm>
                <a:off x="216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67" name="Rectangle 772"/>
              <p:cNvSpPr>
                <a:spLocks noChangeArrowheads="1"/>
              </p:cNvSpPr>
              <p:nvPr/>
            </p:nvSpPr>
            <p:spPr bwMode="auto">
              <a:xfrm>
                <a:off x="212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8" name="Line 773"/>
              <p:cNvSpPr>
                <a:spLocks noChangeShapeType="1"/>
              </p:cNvSpPr>
              <p:nvPr/>
            </p:nvSpPr>
            <p:spPr bwMode="auto">
              <a:xfrm>
                <a:off x="219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69" name="Rectangle 774"/>
              <p:cNvSpPr>
                <a:spLocks noChangeArrowheads="1"/>
              </p:cNvSpPr>
              <p:nvPr/>
            </p:nvSpPr>
            <p:spPr bwMode="auto">
              <a:xfrm>
                <a:off x="2162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0" name="Line 775"/>
              <p:cNvSpPr>
                <a:spLocks noChangeShapeType="1"/>
              </p:cNvSpPr>
              <p:nvPr/>
            </p:nvSpPr>
            <p:spPr bwMode="auto">
              <a:xfrm>
                <a:off x="223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71" name="Rectangle 776"/>
              <p:cNvSpPr>
                <a:spLocks noChangeArrowheads="1"/>
              </p:cNvSpPr>
              <p:nvPr/>
            </p:nvSpPr>
            <p:spPr bwMode="auto">
              <a:xfrm>
                <a:off x="219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2" name="Line 777"/>
              <p:cNvSpPr>
                <a:spLocks noChangeShapeType="1"/>
              </p:cNvSpPr>
              <p:nvPr/>
            </p:nvSpPr>
            <p:spPr bwMode="auto">
              <a:xfrm>
                <a:off x="226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73" name="Rectangle 778"/>
              <p:cNvSpPr>
                <a:spLocks noChangeArrowheads="1"/>
              </p:cNvSpPr>
              <p:nvPr/>
            </p:nvSpPr>
            <p:spPr bwMode="auto">
              <a:xfrm>
                <a:off x="222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4" name="Line 779"/>
              <p:cNvSpPr>
                <a:spLocks noChangeShapeType="1"/>
              </p:cNvSpPr>
              <p:nvPr/>
            </p:nvSpPr>
            <p:spPr bwMode="auto">
              <a:xfrm>
                <a:off x="229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75" name="Rectangle 780"/>
              <p:cNvSpPr>
                <a:spLocks noChangeArrowheads="1"/>
              </p:cNvSpPr>
              <p:nvPr/>
            </p:nvSpPr>
            <p:spPr bwMode="auto">
              <a:xfrm>
                <a:off x="226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6" name="Line 781"/>
              <p:cNvSpPr>
                <a:spLocks noChangeShapeType="1"/>
              </p:cNvSpPr>
              <p:nvPr/>
            </p:nvSpPr>
            <p:spPr bwMode="auto">
              <a:xfrm>
                <a:off x="233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77" name="Rectangle 782"/>
              <p:cNvSpPr>
                <a:spLocks noChangeArrowheads="1"/>
              </p:cNvSpPr>
              <p:nvPr/>
            </p:nvSpPr>
            <p:spPr bwMode="auto">
              <a:xfrm>
                <a:off x="229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8" name="Line 783"/>
              <p:cNvSpPr>
                <a:spLocks noChangeShapeType="1"/>
              </p:cNvSpPr>
              <p:nvPr/>
            </p:nvSpPr>
            <p:spPr bwMode="auto">
              <a:xfrm>
                <a:off x="236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79" name="Rectangle 784"/>
              <p:cNvSpPr>
                <a:spLocks noChangeArrowheads="1"/>
              </p:cNvSpPr>
              <p:nvPr/>
            </p:nvSpPr>
            <p:spPr bwMode="auto">
              <a:xfrm>
                <a:off x="233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0" name="Line 785"/>
              <p:cNvSpPr>
                <a:spLocks noChangeShapeType="1"/>
              </p:cNvSpPr>
              <p:nvPr/>
            </p:nvSpPr>
            <p:spPr bwMode="auto">
              <a:xfrm>
                <a:off x="2622" y="1545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81" name="Line 786"/>
              <p:cNvSpPr>
                <a:spLocks noChangeShapeType="1"/>
              </p:cNvSpPr>
              <p:nvPr/>
            </p:nvSpPr>
            <p:spPr bwMode="auto">
              <a:xfrm>
                <a:off x="266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82" name="Rectangle 787"/>
              <p:cNvSpPr>
                <a:spLocks noChangeArrowheads="1"/>
              </p:cNvSpPr>
              <p:nvPr/>
            </p:nvSpPr>
            <p:spPr bwMode="auto">
              <a:xfrm>
                <a:off x="2648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3" name="Line 788"/>
              <p:cNvSpPr>
                <a:spLocks noChangeShapeType="1"/>
              </p:cNvSpPr>
              <p:nvPr/>
            </p:nvSpPr>
            <p:spPr bwMode="auto">
              <a:xfrm>
                <a:off x="269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84" name="Rectangle 789"/>
              <p:cNvSpPr>
                <a:spLocks noChangeArrowheads="1"/>
              </p:cNvSpPr>
              <p:nvPr/>
            </p:nvSpPr>
            <p:spPr bwMode="auto">
              <a:xfrm>
                <a:off x="2682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5" name="Line 790"/>
              <p:cNvSpPr>
                <a:spLocks noChangeShapeType="1"/>
              </p:cNvSpPr>
              <p:nvPr/>
            </p:nvSpPr>
            <p:spPr bwMode="auto">
              <a:xfrm>
                <a:off x="273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86" name="Rectangle 791"/>
              <p:cNvSpPr>
                <a:spLocks noChangeArrowheads="1"/>
              </p:cNvSpPr>
              <p:nvPr/>
            </p:nvSpPr>
            <p:spPr bwMode="auto">
              <a:xfrm>
                <a:off x="2715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7" name="Line 792"/>
              <p:cNvSpPr>
                <a:spLocks noChangeShapeType="1"/>
              </p:cNvSpPr>
              <p:nvPr/>
            </p:nvSpPr>
            <p:spPr bwMode="auto">
              <a:xfrm>
                <a:off x="276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88" name="Rectangle 793"/>
              <p:cNvSpPr>
                <a:spLocks noChangeArrowheads="1"/>
              </p:cNvSpPr>
              <p:nvPr/>
            </p:nvSpPr>
            <p:spPr bwMode="auto">
              <a:xfrm>
                <a:off x="2751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9" name="Line 794"/>
              <p:cNvSpPr>
                <a:spLocks noChangeShapeType="1"/>
              </p:cNvSpPr>
              <p:nvPr/>
            </p:nvSpPr>
            <p:spPr bwMode="auto">
              <a:xfrm>
                <a:off x="280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90" name="Rectangle 795"/>
              <p:cNvSpPr>
                <a:spLocks noChangeArrowheads="1"/>
              </p:cNvSpPr>
              <p:nvPr/>
            </p:nvSpPr>
            <p:spPr bwMode="auto">
              <a:xfrm>
                <a:off x="2784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1" name="Line 796"/>
              <p:cNvSpPr>
                <a:spLocks noChangeShapeType="1"/>
              </p:cNvSpPr>
              <p:nvPr/>
            </p:nvSpPr>
            <p:spPr bwMode="auto">
              <a:xfrm>
                <a:off x="283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92" name="Rectangle 797"/>
              <p:cNvSpPr>
                <a:spLocks noChangeArrowheads="1"/>
              </p:cNvSpPr>
              <p:nvPr/>
            </p:nvSpPr>
            <p:spPr bwMode="auto">
              <a:xfrm>
                <a:off x="2817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3" name="Line 798"/>
              <p:cNvSpPr>
                <a:spLocks noChangeShapeType="1"/>
              </p:cNvSpPr>
              <p:nvPr/>
            </p:nvSpPr>
            <p:spPr bwMode="auto">
              <a:xfrm>
                <a:off x="286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94" name="Rectangle 799"/>
              <p:cNvSpPr>
                <a:spLocks noChangeArrowheads="1"/>
              </p:cNvSpPr>
              <p:nvPr/>
            </p:nvSpPr>
            <p:spPr bwMode="auto">
              <a:xfrm>
                <a:off x="2850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5" name="Line 800"/>
              <p:cNvSpPr>
                <a:spLocks noChangeShapeType="1"/>
              </p:cNvSpPr>
              <p:nvPr/>
            </p:nvSpPr>
            <p:spPr bwMode="auto">
              <a:xfrm>
                <a:off x="290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96" name="Rectangle 801"/>
              <p:cNvSpPr>
                <a:spLocks noChangeArrowheads="1"/>
              </p:cNvSpPr>
              <p:nvPr/>
            </p:nvSpPr>
            <p:spPr bwMode="auto">
              <a:xfrm>
                <a:off x="2887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7" name="Line 802"/>
              <p:cNvSpPr>
                <a:spLocks noChangeShapeType="1"/>
              </p:cNvSpPr>
              <p:nvPr/>
            </p:nvSpPr>
            <p:spPr bwMode="auto">
              <a:xfrm>
                <a:off x="293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298" name="Rectangle 803"/>
              <p:cNvSpPr>
                <a:spLocks noChangeArrowheads="1"/>
              </p:cNvSpPr>
              <p:nvPr/>
            </p:nvSpPr>
            <p:spPr bwMode="auto">
              <a:xfrm>
                <a:off x="2920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9" name="Line 804"/>
              <p:cNvSpPr>
                <a:spLocks noChangeShapeType="1"/>
              </p:cNvSpPr>
              <p:nvPr/>
            </p:nvSpPr>
            <p:spPr bwMode="auto">
              <a:xfrm>
                <a:off x="297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00" name="Rectangle 805"/>
              <p:cNvSpPr>
                <a:spLocks noChangeArrowheads="1"/>
              </p:cNvSpPr>
              <p:nvPr/>
            </p:nvSpPr>
            <p:spPr bwMode="auto">
              <a:xfrm>
                <a:off x="293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1" name="Line 806"/>
              <p:cNvSpPr>
                <a:spLocks noChangeShapeType="1"/>
              </p:cNvSpPr>
              <p:nvPr/>
            </p:nvSpPr>
            <p:spPr bwMode="auto">
              <a:xfrm>
                <a:off x="300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02" name="Rectangle 807"/>
              <p:cNvSpPr>
                <a:spLocks noChangeArrowheads="1"/>
              </p:cNvSpPr>
              <p:nvPr/>
            </p:nvSpPr>
            <p:spPr bwMode="auto">
              <a:xfrm>
                <a:off x="296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303" name="Group 1009"/>
            <p:cNvGrpSpPr>
              <a:grpSpLocks/>
            </p:cNvGrpSpPr>
            <p:nvPr/>
          </p:nvGrpSpPr>
          <p:grpSpPr bwMode="auto">
            <a:xfrm>
              <a:off x="962026" y="2452688"/>
              <a:ext cx="7724775" cy="1296988"/>
              <a:chOff x="606" y="1545"/>
              <a:chExt cx="4866" cy="817"/>
            </a:xfrm>
          </p:grpSpPr>
          <p:sp>
            <p:nvSpPr>
              <p:cNvPr id="3304" name="Line 809"/>
              <p:cNvSpPr>
                <a:spLocks noChangeShapeType="1"/>
              </p:cNvSpPr>
              <p:nvPr/>
            </p:nvSpPr>
            <p:spPr bwMode="auto">
              <a:xfrm>
                <a:off x="303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05" name="Rectangle 810"/>
              <p:cNvSpPr>
                <a:spLocks noChangeArrowheads="1"/>
              </p:cNvSpPr>
              <p:nvPr/>
            </p:nvSpPr>
            <p:spPr bwMode="auto">
              <a:xfrm>
                <a:off x="299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6" name="Line 811"/>
              <p:cNvSpPr>
                <a:spLocks noChangeShapeType="1"/>
              </p:cNvSpPr>
              <p:nvPr/>
            </p:nvSpPr>
            <p:spPr bwMode="auto">
              <a:xfrm>
                <a:off x="307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07" name="Rectangle 812"/>
              <p:cNvSpPr>
                <a:spLocks noChangeArrowheads="1"/>
              </p:cNvSpPr>
              <p:nvPr/>
            </p:nvSpPr>
            <p:spPr bwMode="auto">
              <a:xfrm>
                <a:off x="303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8" name="Line 813"/>
              <p:cNvSpPr>
                <a:spLocks noChangeShapeType="1"/>
              </p:cNvSpPr>
              <p:nvPr/>
            </p:nvSpPr>
            <p:spPr bwMode="auto">
              <a:xfrm>
                <a:off x="310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09" name="Rectangle 814"/>
              <p:cNvSpPr>
                <a:spLocks noChangeArrowheads="1"/>
              </p:cNvSpPr>
              <p:nvPr/>
            </p:nvSpPr>
            <p:spPr bwMode="auto">
              <a:xfrm>
                <a:off x="306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0" name="Line 815"/>
              <p:cNvSpPr>
                <a:spLocks noChangeShapeType="1"/>
              </p:cNvSpPr>
              <p:nvPr/>
            </p:nvSpPr>
            <p:spPr bwMode="auto">
              <a:xfrm>
                <a:off x="313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11" name="Rectangle 816"/>
              <p:cNvSpPr>
                <a:spLocks noChangeArrowheads="1"/>
              </p:cNvSpPr>
              <p:nvPr/>
            </p:nvSpPr>
            <p:spPr bwMode="auto">
              <a:xfrm>
                <a:off x="3102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2" name="Line 817"/>
              <p:cNvSpPr>
                <a:spLocks noChangeShapeType="1"/>
              </p:cNvSpPr>
              <p:nvPr/>
            </p:nvSpPr>
            <p:spPr bwMode="auto">
              <a:xfrm>
                <a:off x="317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13" name="Rectangle 818"/>
              <p:cNvSpPr>
                <a:spLocks noChangeArrowheads="1"/>
              </p:cNvSpPr>
              <p:nvPr/>
            </p:nvSpPr>
            <p:spPr bwMode="auto">
              <a:xfrm>
                <a:off x="313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4" name="Line 819"/>
              <p:cNvSpPr>
                <a:spLocks noChangeShapeType="1"/>
              </p:cNvSpPr>
              <p:nvPr/>
            </p:nvSpPr>
            <p:spPr bwMode="auto">
              <a:xfrm>
                <a:off x="320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15" name="Rectangle 820"/>
              <p:cNvSpPr>
                <a:spLocks noChangeArrowheads="1"/>
              </p:cNvSpPr>
              <p:nvPr/>
            </p:nvSpPr>
            <p:spPr bwMode="auto">
              <a:xfrm>
                <a:off x="316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6" name="Line 821"/>
              <p:cNvSpPr>
                <a:spLocks noChangeShapeType="1"/>
              </p:cNvSpPr>
              <p:nvPr/>
            </p:nvSpPr>
            <p:spPr bwMode="auto">
              <a:xfrm>
                <a:off x="324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17" name="Rectangle 822"/>
              <p:cNvSpPr>
                <a:spLocks noChangeArrowheads="1"/>
              </p:cNvSpPr>
              <p:nvPr/>
            </p:nvSpPr>
            <p:spPr bwMode="auto">
              <a:xfrm>
                <a:off x="320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8" name="Line 823"/>
              <p:cNvSpPr>
                <a:spLocks noChangeShapeType="1"/>
              </p:cNvSpPr>
              <p:nvPr/>
            </p:nvSpPr>
            <p:spPr bwMode="auto">
              <a:xfrm>
                <a:off x="327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19" name="Rectangle 824"/>
              <p:cNvSpPr>
                <a:spLocks noChangeArrowheads="1"/>
              </p:cNvSpPr>
              <p:nvPr/>
            </p:nvSpPr>
            <p:spPr bwMode="auto">
              <a:xfrm>
                <a:off x="323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0" name="Line 825"/>
              <p:cNvSpPr>
                <a:spLocks noChangeShapeType="1"/>
              </p:cNvSpPr>
              <p:nvPr/>
            </p:nvSpPr>
            <p:spPr bwMode="auto">
              <a:xfrm>
                <a:off x="330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21" name="Rectangle 826"/>
              <p:cNvSpPr>
                <a:spLocks noChangeArrowheads="1"/>
              </p:cNvSpPr>
              <p:nvPr/>
            </p:nvSpPr>
            <p:spPr bwMode="auto">
              <a:xfrm>
                <a:off x="327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2" name="Line 827"/>
              <p:cNvSpPr>
                <a:spLocks noChangeShapeType="1"/>
              </p:cNvSpPr>
              <p:nvPr/>
            </p:nvSpPr>
            <p:spPr bwMode="auto">
              <a:xfrm>
                <a:off x="334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23" name="Rectangle 828"/>
              <p:cNvSpPr>
                <a:spLocks noChangeArrowheads="1"/>
              </p:cNvSpPr>
              <p:nvPr/>
            </p:nvSpPr>
            <p:spPr bwMode="auto">
              <a:xfrm>
                <a:off x="3304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4" name="Line 829"/>
              <p:cNvSpPr>
                <a:spLocks noChangeShapeType="1"/>
              </p:cNvSpPr>
              <p:nvPr/>
            </p:nvSpPr>
            <p:spPr bwMode="auto">
              <a:xfrm>
                <a:off x="337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25" name="Rectangle 830"/>
              <p:cNvSpPr>
                <a:spLocks noChangeArrowheads="1"/>
              </p:cNvSpPr>
              <p:nvPr/>
            </p:nvSpPr>
            <p:spPr bwMode="auto">
              <a:xfrm>
                <a:off x="3340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6" name="Line 831"/>
              <p:cNvSpPr>
                <a:spLocks noChangeShapeType="1"/>
              </p:cNvSpPr>
              <p:nvPr/>
            </p:nvSpPr>
            <p:spPr bwMode="auto">
              <a:xfrm>
                <a:off x="3631" y="1545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27" name="Line 832"/>
              <p:cNvSpPr>
                <a:spLocks noChangeShapeType="1"/>
              </p:cNvSpPr>
              <p:nvPr/>
            </p:nvSpPr>
            <p:spPr bwMode="auto">
              <a:xfrm>
                <a:off x="367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28" name="Rectangle 833"/>
              <p:cNvSpPr>
                <a:spLocks noChangeArrowheads="1"/>
              </p:cNvSpPr>
              <p:nvPr/>
            </p:nvSpPr>
            <p:spPr bwMode="auto">
              <a:xfrm>
                <a:off x="3658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9" name="Line 834"/>
              <p:cNvSpPr>
                <a:spLocks noChangeShapeType="1"/>
              </p:cNvSpPr>
              <p:nvPr/>
            </p:nvSpPr>
            <p:spPr bwMode="auto">
              <a:xfrm>
                <a:off x="370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30" name="Rectangle 835"/>
              <p:cNvSpPr>
                <a:spLocks noChangeArrowheads="1"/>
              </p:cNvSpPr>
              <p:nvPr/>
            </p:nvSpPr>
            <p:spPr bwMode="auto">
              <a:xfrm>
                <a:off x="3691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1" name="Line 836"/>
              <p:cNvSpPr>
                <a:spLocks noChangeShapeType="1"/>
              </p:cNvSpPr>
              <p:nvPr/>
            </p:nvSpPr>
            <p:spPr bwMode="auto">
              <a:xfrm>
                <a:off x="374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32" name="Rectangle 837"/>
              <p:cNvSpPr>
                <a:spLocks noChangeArrowheads="1"/>
              </p:cNvSpPr>
              <p:nvPr/>
            </p:nvSpPr>
            <p:spPr bwMode="auto">
              <a:xfrm>
                <a:off x="3724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3" name="Line 838"/>
              <p:cNvSpPr>
                <a:spLocks noChangeShapeType="1"/>
              </p:cNvSpPr>
              <p:nvPr/>
            </p:nvSpPr>
            <p:spPr bwMode="auto">
              <a:xfrm>
                <a:off x="377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34" name="Rectangle 839"/>
              <p:cNvSpPr>
                <a:spLocks noChangeArrowheads="1"/>
              </p:cNvSpPr>
              <p:nvPr/>
            </p:nvSpPr>
            <p:spPr bwMode="auto">
              <a:xfrm>
                <a:off x="3757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5" name="Line 840"/>
              <p:cNvSpPr>
                <a:spLocks noChangeShapeType="1"/>
              </p:cNvSpPr>
              <p:nvPr/>
            </p:nvSpPr>
            <p:spPr bwMode="auto">
              <a:xfrm>
                <a:off x="381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36" name="Rectangle 841"/>
              <p:cNvSpPr>
                <a:spLocks noChangeArrowheads="1"/>
              </p:cNvSpPr>
              <p:nvPr/>
            </p:nvSpPr>
            <p:spPr bwMode="auto">
              <a:xfrm>
                <a:off x="3794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7" name="Line 842"/>
              <p:cNvSpPr>
                <a:spLocks noChangeShapeType="1"/>
              </p:cNvSpPr>
              <p:nvPr/>
            </p:nvSpPr>
            <p:spPr bwMode="auto">
              <a:xfrm>
                <a:off x="384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38" name="Rectangle 843"/>
              <p:cNvSpPr>
                <a:spLocks noChangeArrowheads="1"/>
              </p:cNvSpPr>
              <p:nvPr/>
            </p:nvSpPr>
            <p:spPr bwMode="auto">
              <a:xfrm>
                <a:off x="3827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9" name="Line 844"/>
              <p:cNvSpPr>
                <a:spLocks noChangeShapeType="1"/>
              </p:cNvSpPr>
              <p:nvPr/>
            </p:nvSpPr>
            <p:spPr bwMode="auto">
              <a:xfrm>
                <a:off x="387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40" name="Rectangle 845"/>
              <p:cNvSpPr>
                <a:spLocks noChangeArrowheads="1"/>
              </p:cNvSpPr>
              <p:nvPr/>
            </p:nvSpPr>
            <p:spPr bwMode="auto">
              <a:xfrm>
                <a:off x="3860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1" name="Line 846"/>
              <p:cNvSpPr>
                <a:spLocks noChangeShapeType="1"/>
              </p:cNvSpPr>
              <p:nvPr/>
            </p:nvSpPr>
            <p:spPr bwMode="auto">
              <a:xfrm>
                <a:off x="391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42" name="Rectangle 847"/>
              <p:cNvSpPr>
                <a:spLocks noChangeArrowheads="1"/>
              </p:cNvSpPr>
              <p:nvPr/>
            </p:nvSpPr>
            <p:spPr bwMode="auto">
              <a:xfrm>
                <a:off x="3893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3" name="Line 848"/>
              <p:cNvSpPr>
                <a:spLocks noChangeShapeType="1"/>
              </p:cNvSpPr>
              <p:nvPr/>
            </p:nvSpPr>
            <p:spPr bwMode="auto">
              <a:xfrm>
                <a:off x="394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44" name="Rectangle 849"/>
              <p:cNvSpPr>
                <a:spLocks noChangeArrowheads="1"/>
              </p:cNvSpPr>
              <p:nvPr/>
            </p:nvSpPr>
            <p:spPr bwMode="auto">
              <a:xfrm>
                <a:off x="3926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5" name="Line 850"/>
              <p:cNvSpPr>
                <a:spLocks noChangeShapeType="1"/>
              </p:cNvSpPr>
              <p:nvPr/>
            </p:nvSpPr>
            <p:spPr bwMode="auto">
              <a:xfrm>
                <a:off x="397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46" name="Rectangle 851"/>
              <p:cNvSpPr>
                <a:spLocks noChangeArrowheads="1"/>
              </p:cNvSpPr>
              <p:nvPr/>
            </p:nvSpPr>
            <p:spPr bwMode="auto">
              <a:xfrm>
                <a:off x="394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7" name="Line 852"/>
              <p:cNvSpPr>
                <a:spLocks noChangeShapeType="1"/>
              </p:cNvSpPr>
              <p:nvPr/>
            </p:nvSpPr>
            <p:spPr bwMode="auto">
              <a:xfrm>
                <a:off x="401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48" name="Rectangle 853"/>
              <p:cNvSpPr>
                <a:spLocks noChangeArrowheads="1"/>
              </p:cNvSpPr>
              <p:nvPr/>
            </p:nvSpPr>
            <p:spPr bwMode="auto">
              <a:xfrm>
                <a:off x="397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9" name="Line 854"/>
              <p:cNvSpPr>
                <a:spLocks noChangeShapeType="1"/>
              </p:cNvSpPr>
              <p:nvPr/>
            </p:nvSpPr>
            <p:spPr bwMode="auto">
              <a:xfrm>
                <a:off x="404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50" name="Rectangle 855"/>
              <p:cNvSpPr>
                <a:spLocks noChangeArrowheads="1"/>
              </p:cNvSpPr>
              <p:nvPr/>
            </p:nvSpPr>
            <p:spPr bwMode="auto">
              <a:xfrm>
                <a:off x="400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1" name="Line 856"/>
              <p:cNvSpPr>
                <a:spLocks noChangeShapeType="1"/>
              </p:cNvSpPr>
              <p:nvPr/>
            </p:nvSpPr>
            <p:spPr bwMode="auto">
              <a:xfrm>
                <a:off x="407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52" name="Rectangle 857"/>
              <p:cNvSpPr>
                <a:spLocks noChangeArrowheads="1"/>
              </p:cNvSpPr>
              <p:nvPr/>
            </p:nvSpPr>
            <p:spPr bwMode="auto">
              <a:xfrm>
                <a:off x="4042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3" name="Line 858"/>
              <p:cNvSpPr>
                <a:spLocks noChangeShapeType="1"/>
              </p:cNvSpPr>
              <p:nvPr/>
            </p:nvSpPr>
            <p:spPr bwMode="auto">
              <a:xfrm>
                <a:off x="411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54" name="Rectangle 859"/>
              <p:cNvSpPr>
                <a:spLocks noChangeArrowheads="1"/>
              </p:cNvSpPr>
              <p:nvPr/>
            </p:nvSpPr>
            <p:spPr bwMode="auto">
              <a:xfrm>
                <a:off x="407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5" name="Line 860"/>
              <p:cNvSpPr>
                <a:spLocks noChangeShapeType="1"/>
              </p:cNvSpPr>
              <p:nvPr/>
            </p:nvSpPr>
            <p:spPr bwMode="auto">
              <a:xfrm>
                <a:off x="414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56" name="Rectangle 861"/>
              <p:cNvSpPr>
                <a:spLocks noChangeArrowheads="1"/>
              </p:cNvSpPr>
              <p:nvPr/>
            </p:nvSpPr>
            <p:spPr bwMode="auto">
              <a:xfrm>
                <a:off x="411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7" name="Line 862"/>
              <p:cNvSpPr>
                <a:spLocks noChangeShapeType="1"/>
              </p:cNvSpPr>
              <p:nvPr/>
            </p:nvSpPr>
            <p:spPr bwMode="auto">
              <a:xfrm>
                <a:off x="418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58" name="Rectangle 863"/>
              <p:cNvSpPr>
                <a:spLocks noChangeArrowheads="1"/>
              </p:cNvSpPr>
              <p:nvPr/>
            </p:nvSpPr>
            <p:spPr bwMode="auto">
              <a:xfrm>
                <a:off x="414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9" name="Line 864"/>
              <p:cNvSpPr>
                <a:spLocks noChangeShapeType="1"/>
              </p:cNvSpPr>
              <p:nvPr/>
            </p:nvSpPr>
            <p:spPr bwMode="auto">
              <a:xfrm>
                <a:off x="421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60" name="Rectangle 865"/>
              <p:cNvSpPr>
                <a:spLocks noChangeArrowheads="1"/>
              </p:cNvSpPr>
              <p:nvPr/>
            </p:nvSpPr>
            <p:spPr bwMode="auto">
              <a:xfrm>
                <a:off x="417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1" name="Line 866"/>
              <p:cNvSpPr>
                <a:spLocks noChangeShapeType="1"/>
              </p:cNvSpPr>
              <p:nvPr/>
            </p:nvSpPr>
            <p:spPr bwMode="auto">
              <a:xfrm>
                <a:off x="424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62" name="Rectangle 867"/>
              <p:cNvSpPr>
                <a:spLocks noChangeArrowheads="1"/>
              </p:cNvSpPr>
              <p:nvPr/>
            </p:nvSpPr>
            <p:spPr bwMode="auto">
              <a:xfrm>
                <a:off x="421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3" name="Line 868"/>
              <p:cNvSpPr>
                <a:spLocks noChangeShapeType="1"/>
              </p:cNvSpPr>
              <p:nvPr/>
            </p:nvSpPr>
            <p:spPr bwMode="auto">
              <a:xfrm>
                <a:off x="428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64" name="Rectangle 869"/>
              <p:cNvSpPr>
                <a:spLocks noChangeArrowheads="1"/>
              </p:cNvSpPr>
              <p:nvPr/>
            </p:nvSpPr>
            <p:spPr bwMode="auto">
              <a:xfrm>
                <a:off x="4247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5" name="Line 870"/>
              <p:cNvSpPr>
                <a:spLocks noChangeShapeType="1"/>
              </p:cNvSpPr>
              <p:nvPr/>
            </p:nvSpPr>
            <p:spPr bwMode="auto">
              <a:xfrm>
                <a:off x="431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66" name="Rectangle 871"/>
              <p:cNvSpPr>
                <a:spLocks noChangeArrowheads="1"/>
              </p:cNvSpPr>
              <p:nvPr/>
            </p:nvSpPr>
            <p:spPr bwMode="auto">
              <a:xfrm>
                <a:off x="4280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7" name="Line 872"/>
              <p:cNvSpPr>
                <a:spLocks noChangeShapeType="1"/>
              </p:cNvSpPr>
              <p:nvPr/>
            </p:nvSpPr>
            <p:spPr bwMode="auto">
              <a:xfrm>
                <a:off x="435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68" name="Rectangle 873"/>
              <p:cNvSpPr>
                <a:spLocks noChangeArrowheads="1"/>
              </p:cNvSpPr>
              <p:nvPr/>
            </p:nvSpPr>
            <p:spPr bwMode="auto">
              <a:xfrm>
                <a:off x="431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9" name="Line 874"/>
              <p:cNvSpPr>
                <a:spLocks noChangeShapeType="1"/>
              </p:cNvSpPr>
              <p:nvPr/>
            </p:nvSpPr>
            <p:spPr bwMode="auto">
              <a:xfrm>
                <a:off x="438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70" name="Rectangle 875"/>
              <p:cNvSpPr>
                <a:spLocks noChangeArrowheads="1"/>
              </p:cNvSpPr>
              <p:nvPr/>
            </p:nvSpPr>
            <p:spPr bwMode="auto">
              <a:xfrm>
                <a:off x="434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1" name="Line 876"/>
              <p:cNvSpPr>
                <a:spLocks noChangeShapeType="1"/>
              </p:cNvSpPr>
              <p:nvPr/>
            </p:nvSpPr>
            <p:spPr bwMode="auto">
              <a:xfrm>
                <a:off x="4641" y="1545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72" name="Line 877"/>
              <p:cNvSpPr>
                <a:spLocks noChangeShapeType="1"/>
              </p:cNvSpPr>
              <p:nvPr/>
            </p:nvSpPr>
            <p:spPr bwMode="auto">
              <a:xfrm>
                <a:off x="468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73" name="Rectangle 878"/>
              <p:cNvSpPr>
                <a:spLocks noChangeArrowheads="1"/>
              </p:cNvSpPr>
              <p:nvPr/>
            </p:nvSpPr>
            <p:spPr bwMode="auto">
              <a:xfrm>
                <a:off x="4664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4" name="Line 879"/>
              <p:cNvSpPr>
                <a:spLocks noChangeShapeType="1"/>
              </p:cNvSpPr>
              <p:nvPr/>
            </p:nvSpPr>
            <p:spPr bwMode="auto">
              <a:xfrm>
                <a:off x="471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75" name="Rectangle 880"/>
              <p:cNvSpPr>
                <a:spLocks noChangeArrowheads="1"/>
              </p:cNvSpPr>
              <p:nvPr/>
            </p:nvSpPr>
            <p:spPr bwMode="auto">
              <a:xfrm>
                <a:off x="4701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6" name="Line 881"/>
              <p:cNvSpPr>
                <a:spLocks noChangeShapeType="1"/>
              </p:cNvSpPr>
              <p:nvPr/>
            </p:nvSpPr>
            <p:spPr bwMode="auto">
              <a:xfrm>
                <a:off x="475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77" name="Rectangle 882"/>
              <p:cNvSpPr>
                <a:spLocks noChangeArrowheads="1"/>
              </p:cNvSpPr>
              <p:nvPr/>
            </p:nvSpPr>
            <p:spPr bwMode="auto">
              <a:xfrm>
                <a:off x="4734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8" name="Line 883"/>
              <p:cNvSpPr>
                <a:spLocks noChangeShapeType="1"/>
              </p:cNvSpPr>
              <p:nvPr/>
            </p:nvSpPr>
            <p:spPr bwMode="auto">
              <a:xfrm>
                <a:off x="478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79" name="Rectangle 884"/>
              <p:cNvSpPr>
                <a:spLocks noChangeArrowheads="1"/>
              </p:cNvSpPr>
              <p:nvPr/>
            </p:nvSpPr>
            <p:spPr bwMode="auto">
              <a:xfrm>
                <a:off x="4767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0" name="Line 885"/>
              <p:cNvSpPr>
                <a:spLocks noChangeShapeType="1"/>
              </p:cNvSpPr>
              <p:nvPr/>
            </p:nvSpPr>
            <p:spPr bwMode="auto">
              <a:xfrm>
                <a:off x="481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81" name="Rectangle 886"/>
              <p:cNvSpPr>
                <a:spLocks noChangeArrowheads="1"/>
              </p:cNvSpPr>
              <p:nvPr/>
            </p:nvSpPr>
            <p:spPr bwMode="auto">
              <a:xfrm>
                <a:off x="4800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2" name="Line 887"/>
              <p:cNvSpPr>
                <a:spLocks noChangeShapeType="1"/>
              </p:cNvSpPr>
              <p:nvPr/>
            </p:nvSpPr>
            <p:spPr bwMode="auto">
              <a:xfrm>
                <a:off x="485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83" name="Rectangle 888"/>
              <p:cNvSpPr>
                <a:spLocks noChangeArrowheads="1"/>
              </p:cNvSpPr>
              <p:nvPr/>
            </p:nvSpPr>
            <p:spPr bwMode="auto">
              <a:xfrm>
                <a:off x="4833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4" name="Line 889"/>
              <p:cNvSpPr>
                <a:spLocks noChangeShapeType="1"/>
              </p:cNvSpPr>
              <p:nvPr/>
            </p:nvSpPr>
            <p:spPr bwMode="auto">
              <a:xfrm>
                <a:off x="4886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85" name="Rectangle 890"/>
              <p:cNvSpPr>
                <a:spLocks noChangeArrowheads="1"/>
              </p:cNvSpPr>
              <p:nvPr/>
            </p:nvSpPr>
            <p:spPr bwMode="auto">
              <a:xfrm>
                <a:off x="4869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6" name="Line 891"/>
              <p:cNvSpPr>
                <a:spLocks noChangeShapeType="1"/>
              </p:cNvSpPr>
              <p:nvPr/>
            </p:nvSpPr>
            <p:spPr bwMode="auto">
              <a:xfrm>
                <a:off x="491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87" name="Rectangle 892"/>
              <p:cNvSpPr>
                <a:spLocks noChangeArrowheads="1"/>
              </p:cNvSpPr>
              <p:nvPr/>
            </p:nvSpPr>
            <p:spPr bwMode="auto">
              <a:xfrm>
                <a:off x="4902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8" name="Line 893"/>
              <p:cNvSpPr>
                <a:spLocks noChangeShapeType="1"/>
              </p:cNvSpPr>
              <p:nvPr/>
            </p:nvSpPr>
            <p:spPr bwMode="auto">
              <a:xfrm>
                <a:off x="495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89" name="Rectangle 894"/>
              <p:cNvSpPr>
                <a:spLocks noChangeArrowheads="1"/>
              </p:cNvSpPr>
              <p:nvPr/>
            </p:nvSpPr>
            <p:spPr bwMode="auto">
              <a:xfrm>
                <a:off x="4936" y="1584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0" name="Line 895"/>
              <p:cNvSpPr>
                <a:spLocks noChangeShapeType="1"/>
              </p:cNvSpPr>
              <p:nvPr/>
            </p:nvSpPr>
            <p:spPr bwMode="auto">
              <a:xfrm>
                <a:off x="498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91" name="Rectangle 896"/>
              <p:cNvSpPr>
                <a:spLocks noChangeArrowheads="1"/>
              </p:cNvSpPr>
              <p:nvPr/>
            </p:nvSpPr>
            <p:spPr bwMode="auto">
              <a:xfrm>
                <a:off x="4949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2" name="Line 897"/>
              <p:cNvSpPr>
                <a:spLocks noChangeShapeType="1"/>
              </p:cNvSpPr>
              <p:nvPr/>
            </p:nvSpPr>
            <p:spPr bwMode="auto">
              <a:xfrm>
                <a:off x="502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93" name="Rectangle 898"/>
              <p:cNvSpPr>
                <a:spLocks noChangeArrowheads="1"/>
              </p:cNvSpPr>
              <p:nvPr/>
            </p:nvSpPr>
            <p:spPr bwMode="auto">
              <a:xfrm>
                <a:off x="498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4" name="Line 899"/>
              <p:cNvSpPr>
                <a:spLocks noChangeShapeType="1"/>
              </p:cNvSpPr>
              <p:nvPr/>
            </p:nvSpPr>
            <p:spPr bwMode="auto">
              <a:xfrm>
                <a:off x="5055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95" name="Rectangle 900"/>
              <p:cNvSpPr>
                <a:spLocks noChangeArrowheads="1"/>
              </p:cNvSpPr>
              <p:nvPr/>
            </p:nvSpPr>
            <p:spPr bwMode="auto">
              <a:xfrm>
                <a:off x="501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6" name="Line 901"/>
              <p:cNvSpPr>
                <a:spLocks noChangeShapeType="1"/>
              </p:cNvSpPr>
              <p:nvPr/>
            </p:nvSpPr>
            <p:spPr bwMode="auto">
              <a:xfrm>
                <a:off x="5088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97" name="Rectangle 902"/>
              <p:cNvSpPr>
                <a:spLocks noChangeArrowheads="1"/>
              </p:cNvSpPr>
              <p:nvPr/>
            </p:nvSpPr>
            <p:spPr bwMode="auto">
              <a:xfrm>
                <a:off x="5051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8" name="Line 903"/>
              <p:cNvSpPr>
                <a:spLocks noChangeShapeType="1"/>
              </p:cNvSpPr>
              <p:nvPr/>
            </p:nvSpPr>
            <p:spPr bwMode="auto">
              <a:xfrm>
                <a:off x="5121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399" name="Rectangle 904"/>
              <p:cNvSpPr>
                <a:spLocks noChangeArrowheads="1"/>
              </p:cNvSpPr>
              <p:nvPr/>
            </p:nvSpPr>
            <p:spPr bwMode="auto">
              <a:xfrm>
                <a:off x="5085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0" name="Line 905"/>
              <p:cNvSpPr>
                <a:spLocks noChangeShapeType="1"/>
              </p:cNvSpPr>
              <p:nvPr/>
            </p:nvSpPr>
            <p:spPr bwMode="auto">
              <a:xfrm>
                <a:off x="515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01" name="Rectangle 906"/>
              <p:cNvSpPr>
                <a:spLocks noChangeArrowheads="1"/>
              </p:cNvSpPr>
              <p:nvPr/>
            </p:nvSpPr>
            <p:spPr bwMode="auto">
              <a:xfrm>
                <a:off x="5118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2" name="Line 907"/>
              <p:cNvSpPr>
                <a:spLocks noChangeShapeType="1"/>
              </p:cNvSpPr>
              <p:nvPr/>
            </p:nvSpPr>
            <p:spPr bwMode="auto">
              <a:xfrm>
                <a:off x="519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03" name="Rectangle 908"/>
              <p:cNvSpPr>
                <a:spLocks noChangeArrowheads="1"/>
              </p:cNvSpPr>
              <p:nvPr/>
            </p:nvSpPr>
            <p:spPr bwMode="auto">
              <a:xfrm>
                <a:off x="5154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4" name="Line 909"/>
              <p:cNvSpPr>
                <a:spLocks noChangeShapeType="1"/>
              </p:cNvSpPr>
              <p:nvPr/>
            </p:nvSpPr>
            <p:spPr bwMode="auto">
              <a:xfrm>
                <a:off x="5224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05" name="Rectangle 910"/>
              <p:cNvSpPr>
                <a:spLocks noChangeArrowheads="1"/>
              </p:cNvSpPr>
              <p:nvPr/>
            </p:nvSpPr>
            <p:spPr bwMode="auto">
              <a:xfrm>
                <a:off x="5187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6" name="Line 911"/>
              <p:cNvSpPr>
                <a:spLocks noChangeShapeType="1"/>
              </p:cNvSpPr>
              <p:nvPr/>
            </p:nvSpPr>
            <p:spPr bwMode="auto">
              <a:xfrm>
                <a:off x="5257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07" name="Rectangle 912"/>
              <p:cNvSpPr>
                <a:spLocks noChangeArrowheads="1"/>
              </p:cNvSpPr>
              <p:nvPr/>
            </p:nvSpPr>
            <p:spPr bwMode="auto">
              <a:xfrm>
                <a:off x="5220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8" name="Line 913"/>
              <p:cNvSpPr>
                <a:spLocks noChangeShapeType="1"/>
              </p:cNvSpPr>
              <p:nvPr/>
            </p:nvSpPr>
            <p:spPr bwMode="auto">
              <a:xfrm>
                <a:off x="5290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09" name="Rectangle 914"/>
              <p:cNvSpPr>
                <a:spLocks noChangeArrowheads="1"/>
              </p:cNvSpPr>
              <p:nvPr/>
            </p:nvSpPr>
            <p:spPr bwMode="auto">
              <a:xfrm>
                <a:off x="525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0" name="Line 915"/>
              <p:cNvSpPr>
                <a:spLocks noChangeShapeType="1"/>
              </p:cNvSpPr>
              <p:nvPr/>
            </p:nvSpPr>
            <p:spPr bwMode="auto">
              <a:xfrm>
                <a:off x="5323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11" name="Rectangle 916"/>
              <p:cNvSpPr>
                <a:spLocks noChangeArrowheads="1"/>
              </p:cNvSpPr>
              <p:nvPr/>
            </p:nvSpPr>
            <p:spPr bwMode="auto">
              <a:xfrm>
                <a:off x="528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2" name="Line 917"/>
              <p:cNvSpPr>
                <a:spLocks noChangeShapeType="1"/>
              </p:cNvSpPr>
              <p:nvPr/>
            </p:nvSpPr>
            <p:spPr bwMode="auto">
              <a:xfrm>
                <a:off x="5359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13" name="Rectangle 918"/>
              <p:cNvSpPr>
                <a:spLocks noChangeArrowheads="1"/>
              </p:cNvSpPr>
              <p:nvPr/>
            </p:nvSpPr>
            <p:spPr bwMode="auto">
              <a:xfrm>
                <a:off x="5323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4" name="Line 919"/>
              <p:cNvSpPr>
                <a:spLocks noChangeShapeType="1"/>
              </p:cNvSpPr>
              <p:nvPr/>
            </p:nvSpPr>
            <p:spPr bwMode="auto">
              <a:xfrm>
                <a:off x="5392" y="1545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15" name="Rectangle 920"/>
              <p:cNvSpPr>
                <a:spLocks noChangeArrowheads="1"/>
              </p:cNvSpPr>
              <p:nvPr/>
            </p:nvSpPr>
            <p:spPr bwMode="auto">
              <a:xfrm>
                <a:off x="5356" y="1584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6" name="Line 921"/>
              <p:cNvSpPr>
                <a:spLocks noChangeShapeType="1"/>
              </p:cNvSpPr>
              <p:nvPr/>
            </p:nvSpPr>
            <p:spPr bwMode="auto">
              <a:xfrm>
                <a:off x="606" y="2223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17" name="Line 922"/>
              <p:cNvSpPr>
                <a:spLocks noChangeShapeType="1"/>
              </p:cNvSpPr>
              <p:nvPr/>
            </p:nvSpPr>
            <p:spPr bwMode="auto">
              <a:xfrm>
                <a:off x="64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18" name="Rectangle 923"/>
              <p:cNvSpPr>
                <a:spLocks noChangeArrowheads="1"/>
              </p:cNvSpPr>
              <p:nvPr/>
            </p:nvSpPr>
            <p:spPr bwMode="auto">
              <a:xfrm>
                <a:off x="633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9" name="Line 924"/>
              <p:cNvSpPr>
                <a:spLocks noChangeShapeType="1"/>
              </p:cNvSpPr>
              <p:nvPr/>
            </p:nvSpPr>
            <p:spPr bwMode="auto">
              <a:xfrm>
                <a:off x="68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20" name="Rectangle 925"/>
              <p:cNvSpPr>
                <a:spLocks noChangeArrowheads="1"/>
              </p:cNvSpPr>
              <p:nvPr/>
            </p:nvSpPr>
            <p:spPr bwMode="auto">
              <a:xfrm>
                <a:off x="666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1" name="Line 926"/>
              <p:cNvSpPr>
                <a:spLocks noChangeShapeType="1"/>
              </p:cNvSpPr>
              <p:nvPr/>
            </p:nvSpPr>
            <p:spPr bwMode="auto">
              <a:xfrm>
                <a:off x="71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22" name="Rectangle 927"/>
              <p:cNvSpPr>
                <a:spLocks noChangeArrowheads="1"/>
              </p:cNvSpPr>
              <p:nvPr/>
            </p:nvSpPr>
            <p:spPr bwMode="auto">
              <a:xfrm>
                <a:off x="699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3" name="Line 928"/>
              <p:cNvSpPr>
                <a:spLocks noChangeShapeType="1"/>
              </p:cNvSpPr>
              <p:nvPr/>
            </p:nvSpPr>
            <p:spPr bwMode="auto">
              <a:xfrm>
                <a:off x="74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24" name="Rectangle 929"/>
              <p:cNvSpPr>
                <a:spLocks noChangeArrowheads="1"/>
              </p:cNvSpPr>
              <p:nvPr/>
            </p:nvSpPr>
            <p:spPr bwMode="auto">
              <a:xfrm>
                <a:off x="732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5" name="Line 930"/>
              <p:cNvSpPr>
                <a:spLocks noChangeShapeType="1"/>
              </p:cNvSpPr>
              <p:nvPr/>
            </p:nvSpPr>
            <p:spPr bwMode="auto">
              <a:xfrm>
                <a:off x="78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26" name="Rectangle 931"/>
              <p:cNvSpPr>
                <a:spLocks noChangeArrowheads="1"/>
              </p:cNvSpPr>
              <p:nvPr/>
            </p:nvSpPr>
            <p:spPr bwMode="auto">
              <a:xfrm>
                <a:off x="768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7" name="Line 932"/>
              <p:cNvSpPr>
                <a:spLocks noChangeShapeType="1"/>
              </p:cNvSpPr>
              <p:nvPr/>
            </p:nvSpPr>
            <p:spPr bwMode="auto">
              <a:xfrm>
                <a:off x="81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28" name="Rectangle 933"/>
              <p:cNvSpPr>
                <a:spLocks noChangeArrowheads="1"/>
              </p:cNvSpPr>
              <p:nvPr/>
            </p:nvSpPr>
            <p:spPr bwMode="auto">
              <a:xfrm>
                <a:off x="802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9" name="Line 934"/>
              <p:cNvSpPr>
                <a:spLocks noChangeShapeType="1"/>
              </p:cNvSpPr>
              <p:nvPr/>
            </p:nvSpPr>
            <p:spPr bwMode="auto">
              <a:xfrm>
                <a:off x="85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30" name="Rectangle 935"/>
              <p:cNvSpPr>
                <a:spLocks noChangeArrowheads="1"/>
              </p:cNvSpPr>
              <p:nvPr/>
            </p:nvSpPr>
            <p:spPr bwMode="auto">
              <a:xfrm>
                <a:off x="835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1" name="Line 936"/>
              <p:cNvSpPr>
                <a:spLocks noChangeShapeType="1"/>
              </p:cNvSpPr>
              <p:nvPr/>
            </p:nvSpPr>
            <p:spPr bwMode="auto">
              <a:xfrm>
                <a:off x="88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32" name="Rectangle 937"/>
              <p:cNvSpPr>
                <a:spLocks noChangeArrowheads="1"/>
              </p:cNvSpPr>
              <p:nvPr/>
            </p:nvSpPr>
            <p:spPr bwMode="auto">
              <a:xfrm>
                <a:off x="868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3" name="Line 938"/>
              <p:cNvSpPr>
                <a:spLocks noChangeShapeType="1"/>
              </p:cNvSpPr>
              <p:nvPr/>
            </p:nvSpPr>
            <p:spPr bwMode="auto">
              <a:xfrm>
                <a:off x="91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34" name="Rectangle 939"/>
              <p:cNvSpPr>
                <a:spLocks noChangeArrowheads="1"/>
              </p:cNvSpPr>
              <p:nvPr/>
            </p:nvSpPr>
            <p:spPr bwMode="auto">
              <a:xfrm>
                <a:off x="901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5" name="Line 940"/>
              <p:cNvSpPr>
                <a:spLocks noChangeShapeType="1"/>
              </p:cNvSpPr>
              <p:nvPr/>
            </p:nvSpPr>
            <p:spPr bwMode="auto">
              <a:xfrm>
                <a:off x="95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36" name="Rectangle 941"/>
              <p:cNvSpPr>
                <a:spLocks noChangeArrowheads="1"/>
              </p:cNvSpPr>
              <p:nvPr/>
            </p:nvSpPr>
            <p:spPr bwMode="auto">
              <a:xfrm>
                <a:off x="917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7" name="Line 942"/>
              <p:cNvSpPr>
                <a:spLocks noChangeShapeType="1"/>
              </p:cNvSpPr>
              <p:nvPr/>
            </p:nvSpPr>
            <p:spPr bwMode="auto">
              <a:xfrm>
                <a:off x="98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38" name="Rectangle 943"/>
              <p:cNvSpPr>
                <a:spLocks noChangeArrowheads="1"/>
              </p:cNvSpPr>
              <p:nvPr/>
            </p:nvSpPr>
            <p:spPr bwMode="auto">
              <a:xfrm>
                <a:off x="950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9" name="Line 944"/>
              <p:cNvSpPr>
                <a:spLocks noChangeShapeType="1"/>
              </p:cNvSpPr>
              <p:nvPr/>
            </p:nvSpPr>
            <p:spPr bwMode="auto">
              <a:xfrm>
                <a:off x="102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40" name="Rectangle 945"/>
              <p:cNvSpPr>
                <a:spLocks noChangeArrowheads="1"/>
              </p:cNvSpPr>
              <p:nvPr/>
            </p:nvSpPr>
            <p:spPr bwMode="auto">
              <a:xfrm>
                <a:off x="984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41" name="Line 946"/>
              <p:cNvSpPr>
                <a:spLocks noChangeShapeType="1"/>
              </p:cNvSpPr>
              <p:nvPr/>
            </p:nvSpPr>
            <p:spPr bwMode="auto">
              <a:xfrm>
                <a:off x="105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42" name="Rectangle 947"/>
              <p:cNvSpPr>
                <a:spLocks noChangeArrowheads="1"/>
              </p:cNvSpPr>
              <p:nvPr/>
            </p:nvSpPr>
            <p:spPr bwMode="auto">
              <a:xfrm>
                <a:off x="1017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43" name="Line 948"/>
              <p:cNvSpPr>
                <a:spLocks noChangeShapeType="1"/>
              </p:cNvSpPr>
              <p:nvPr/>
            </p:nvSpPr>
            <p:spPr bwMode="auto">
              <a:xfrm>
                <a:off x="108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44" name="Rectangle 949"/>
              <p:cNvSpPr>
                <a:spLocks noChangeArrowheads="1"/>
              </p:cNvSpPr>
              <p:nvPr/>
            </p:nvSpPr>
            <p:spPr bwMode="auto">
              <a:xfrm>
                <a:off x="105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45" name="Line 950"/>
              <p:cNvSpPr>
                <a:spLocks noChangeShapeType="1"/>
              </p:cNvSpPr>
              <p:nvPr/>
            </p:nvSpPr>
            <p:spPr bwMode="auto">
              <a:xfrm>
                <a:off x="112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46" name="Rectangle 951"/>
              <p:cNvSpPr>
                <a:spLocks noChangeArrowheads="1"/>
              </p:cNvSpPr>
              <p:nvPr/>
            </p:nvSpPr>
            <p:spPr bwMode="auto">
              <a:xfrm>
                <a:off x="108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47" name="Line 952"/>
              <p:cNvSpPr>
                <a:spLocks noChangeShapeType="1"/>
              </p:cNvSpPr>
              <p:nvPr/>
            </p:nvSpPr>
            <p:spPr bwMode="auto">
              <a:xfrm>
                <a:off x="115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48" name="Rectangle 953"/>
              <p:cNvSpPr>
                <a:spLocks noChangeArrowheads="1"/>
              </p:cNvSpPr>
              <p:nvPr/>
            </p:nvSpPr>
            <p:spPr bwMode="auto">
              <a:xfrm>
                <a:off x="111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49" name="Line 954"/>
              <p:cNvSpPr>
                <a:spLocks noChangeShapeType="1"/>
              </p:cNvSpPr>
              <p:nvPr/>
            </p:nvSpPr>
            <p:spPr bwMode="auto">
              <a:xfrm>
                <a:off x="118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50" name="Rectangle 955"/>
              <p:cNvSpPr>
                <a:spLocks noChangeArrowheads="1"/>
              </p:cNvSpPr>
              <p:nvPr/>
            </p:nvSpPr>
            <p:spPr bwMode="auto">
              <a:xfrm>
                <a:off x="1152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1" name="Line 956"/>
              <p:cNvSpPr>
                <a:spLocks noChangeShapeType="1"/>
              </p:cNvSpPr>
              <p:nvPr/>
            </p:nvSpPr>
            <p:spPr bwMode="auto">
              <a:xfrm>
                <a:off x="122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52" name="Rectangle 957"/>
              <p:cNvSpPr>
                <a:spLocks noChangeArrowheads="1"/>
              </p:cNvSpPr>
              <p:nvPr/>
            </p:nvSpPr>
            <p:spPr bwMode="auto">
              <a:xfrm>
                <a:off x="118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3" name="Line 958"/>
              <p:cNvSpPr>
                <a:spLocks noChangeShapeType="1"/>
              </p:cNvSpPr>
              <p:nvPr/>
            </p:nvSpPr>
            <p:spPr bwMode="auto">
              <a:xfrm>
                <a:off x="125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54" name="Rectangle 959"/>
              <p:cNvSpPr>
                <a:spLocks noChangeArrowheads="1"/>
              </p:cNvSpPr>
              <p:nvPr/>
            </p:nvSpPr>
            <p:spPr bwMode="auto">
              <a:xfrm>
                <a:off x="1222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5" name="Line 960"/>
              <p:cNvSpPr>
                <a:spLocks noChangeShapeType="1"/>
              </p:cNvSpPr>
              <p:nvPr/>
            </p:nvSpPr>
            <p:spPr bwMode="auto">
              <a:xfrm>
                <a:off x="129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56" name="Rectangle 961"/>
              <p:cNvSpPr>
                <a:spLocks noChangeArrowheads="1"/>
              </p:cNvSpPr>
              <p:nvPr/>
            </p:nvSpPr>
            <p:spPr bwMode="auto">
              <a:xfrm>
                <a:off x="125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7" name="Line 962"/>
              <p:cNvSpPr>
                <a:spLocks noChangeShapeType="1"/>
              </p:cNvSpPr>
              <p:nvPr/>
            </p:nvSpPr>
            <p:spPr bwMode="auto">
              <a:xfrm>
                <a:off x="132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58" name="Rectangle 963"/>
              <p:cNvSpPr>
                <a:spLocks noChangeArrowheads="1"/>
              </p:cNvSpPr>
              <p:nvPr/>
            </p:nvSpPr>
            <p:spPr bwMode="auto">
              <a:xfrm>
                <a:off x="128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9" name="Line 964"/>
              <p:cNvSpPr>
                <a:spLocks noChangeShapeType="1"/>
              </p:cNvSpPr>
              <p:nvPr/>
            </p:nvSpPr>
            <p:spPr bwMode="auto">
              <a:xfrm>
                <a:off x="135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60" name="Rectangle 965"/>
              <p:cNvSpPr>
                <a:spLocks noChangeArrowheads="1"/>
              </p:cNvSpPr>
              <p:nvPr/>
            </p:nvSpPr>
            <p:spPr bwMode="auto">
              <a:xfrm>
                <a:off x="132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61" name="Line 966"/>
              <p:cNvSpPr>
                <a:spLocks noChangeShapeType="1"/>
              </p:cNvSpPr>
              <p:nvPr/>
            </p:nvSpPr>
            <p:spPr bwMode="auto">
              <a:xfrm>
                <a:off x="1616" y="2223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62" name="Line 967"/>
              <p:cNvSpPr>
                <a:spLocks noChangeShapeType="1"/>
              </p:cNvSpPr>
              <p:nvPr/>
            </p:nvSpPr>
            <p:spPr bwMode="auto">
              <a:xfrm>
                <a:off x="165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63" name="Rectangle 968"/>
              <p:cNvSpPr>
                <a:spLocks noChangeArrowheads="1"/>
              </p:cNvSpPr>
              <p:nvPr/>
            </p:nvSpPr>
            <p:spPr bwMode="auto">
              <a:xfrm>
                <a:off x="1639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64" name="Line 969"/>
              <p:cNvSpPr>
                <a:spLocks noChangeShapeType="1"/>
              </p:cNvSpPr>
              <p:nvPr/>
            </p:nvSpPr>
            <p:spPr bwMode="auto">
              <a:xfrm>
                <a:off x="169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65" name="Rectangle 970"/>
              <p:cNvSpPr>
                <a:spLocks noChangeArrowheads="1"/>
              </p:cNvSpPr>
              <p:nvPr/>
            </p:nvSpPr>
            <p:spPr bwMode="auto">
              <a:xfrm>
                <a:off x="1675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66" name="Line 971"/>
              <p:cNvSpPr>
                <a:spLocks noChangeShapeType="1"/>
              </p:cNvSpPr>
              <p:nvPr/>
            </p:nvSpPr>
            <p:spPr bwMode="auto">
              <a:xfrm>
                <a:off x="172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67" name="Rectangle 972"/>
              <p:cNvSpPr>
                <a:spLocks noChangeArrowheads="1"/>
              </p:cNvSpPr>
              <p:nvPr/>
            </p:nvSpPr>
            <p:spPr bwMode="auto">
              <a:xfrm>
                <a:off x="1708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68" name="Line 973"/>
              <p:cNvSpPr>
                <a:spLocks noChangeShapeType="1"/>
              </p:cNvSpPr>
              <p:nvPr/>
            </p:nvSpPr>
            <p:spPr bwMode="auto">
              <a:xfrm>
                <a:off x="175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69" name="Rectangle 974"/>
              <p:cNvSpPr>
                <a:spLocks noChangeArrowheads="1"/>
              </p:cNvSpPr>
              <p:nvPr/>
            </p:nvSpPr>
            <p:spPr bwMode="auto">
              <a:xfrm>
                <a:off x="1742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0" name="Line 975"/>
              <p:cNvSpPr>
                <a:spLocks noChangeShapeType="1"/>
              </p:cNvSpPr>
              <p:nvPr/>
            </p:nvSpPr>
            <p:spPr bwMode="auto">
              <a:xfrm>
                <a:off x="179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71" name="Rectangle 976"/>
              <p:cNvSpPr>
                <a:spLocks noChangeArrowheads="1"/>
              </p:cNvSpPr>
              <p:nvPr/>
            </p:nvSpPr>
            <p:spPr bwMode="auto">
              <a:xfrm>
                <a:off x="1775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2" name="Line 977"/>
              <p:cNvSpPr>
                <a:spLocks noChangeShapeType="1"/>
              </p:cNvSpPr>
              <p:nvPr/>
            </p:nvSpPr>
            <p:spPr bwMode="auto">
              <a:xfrm>
                <a:off x="182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73" name="Rectangle 978"/>
              <p:cNvSpPr>
                <a:spLocks noChangeArrowheads="1"/>
              </p:cNvSpPr>
              <p:nvPr/>
            </p:nvSpPr>
            <p:spPr bwMode="auto">
              <a:xfrm>
                <a:off x="1808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4" name="Line 979"/>
              <p:cNvSpPr>
                <a:spLocks noChangeShapeType="1"/>
              </p:cNvSpPr>
              <p:nvPr/>
            </p:nvSpPr>
            <p:spPr bwMode="auto">
              <a:xfrm>
                <a:off x="186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75" name="Rectangle 980"/>
              <p:cNvSpPr>
                <a:spLocks noChangeArrowheads="1"/>
              </p:cNvSpPr>
              <p:nvPr/>
            </p:nvSpPr>
            <p:spPr bwMode="auto">
              <a:xfrm>
                <a:off x="1844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6" name="Line 981"/>
              <p:cNvSpPr>
                <a:spLocks noChangeShapeType="1"/>
              </p:cNvSpPr>
              <p:nvPr/>
            </p:nvSpPr>
            <p:spPr bwMode="auto">
              <a:xfrm>
                <a:off x="189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77" name="Rectangle 982"/>
              <p:cNvSpPr>
                <a:spLocks noChangeArrowheads="1"/>
              </p:cNvSpPr>
              <p:nvPr/>
            </p:nvSpPr>
            <p:spPr bwMode="auto">
              <a:xfrm>
                <a:off x="1877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8" name="Line 983"/>
              <p:cNvSpPr>
                <a:spLocks noChangeShapeType="1"/>
              </p:cNvSpPr>
              <p:nvPr/>
            </p:nvSpPr>
            <p:spPr bwMode="auto">
              <a:xfrm>
                <a:off x="192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79" name="Rectangle 984"/>
              <p:cNvSpPr>
                <a:spLocks noChangeArrowheads="1"/>
              </p:cNvSpPr>
              <p:nvPr/>
            </p:nvSpPr>
            <p:spPr bwMode="auto">
              <a:xfrm>
                <a:off x="1910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80" name="Line 985"/>
              <p:cNvSpPr>
                <a:spLocks noChangeShapeType="1"/>
              </p:cNvSpPr>
              <p:nvPr/>
            </p:nvSpPr>
            <p:spPr bwMode="auto">
              <a:xfrm>
                <a:off x="196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81" name="Rectangle 986"/>
              <p:cNvSpPr>
                <a:spLocks noChangeArrowheads="1"/>
              </p:cNvSpPr>
              <p:nvPr/>
            </p:nvSpPr>
            <p:spPr bwMode="auto">
              <a:xfrm>
                <a:off x="1924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82" name="Line 987"/>
              <p:cNvSpPr>
                <a:spLocks noChangeShapeType="1"/>
              </p:cNvSpPr>
              <p:nvPr/>
            </p:nvSpPr>
            <p:spPr bwMode="auto">
              <a:xfrm>
                <a:off x="199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83" name="Rectangle 988"/>
              <p:cNvSpPr>
                <a:spLocks noChangeArrowheads="1"/>
              </p:cNvSpPr>
              <p:nvPr/>
            </p:nvSpPr>
            <p:spPr bwMode="auto">
              <a:xfrm>
                <a:off x="1957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84" name="Line 989"/>
              <p:cNvSpPr>
                <a:spLocks noChangeShapeType="1"/>
              </p:cNvSpPr>
              <p:nvPr/>
            </p:nvSpPr>
            <p:spPr bwMode="auto">
              <a:xfrm>
                <a:off x="202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85" name="Rectangle 990"/>
              <p:cNvSpPr>
                <a:spLocks noChangeArrowheads="1"/>
              </p:cNvSpPr>
              <p:nvPr/>
            </p:nvSpPr>
            <p:spPr bwMode="auto">
              <a:xfrm>
                <a:off x="199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86" name="Line 991"/>
              <p:cNvSpPr>
                <a:spLocks noChangeShapeType="1"/>
              </p:cNvSpPr>
              <p:nvPr/>
            </p:nvSpPr>
            <p:spPr bwMode="auto">
              <a:xfrm>
                <a:off x="206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87" name="Rectangle 992"/>
              <p:cNvSpPr>
                <a:spLocks noChangeArrowheads="1"/>
              </p:cNvSpPr>
              <p:nvPr/>
            </p:nvSpPr>
            <p:spPr bwMode="auto">
              <a:xfrm>
                <a:off x="202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88" name="Line 993"/>
              <p:cNvSpPr>
                <a:spLocks noChangeShapeType="1"/>
              </p:cNvSpPr>
              <p:nvPr/>
            </p:nvSpPr>
            <p:spPr bwMode="auto">
              <a:xfrm>
                <a:off x="209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89" name="Rectangle 994"/>
              <p:cNvSpPr>
                <a:spLocks noChangeArrowheads="1"/>
              </p:cNvSpPr>
              <p:nvPr/>
            </p:nvSpPr>
            <p:spPr bwMode="auto">
              <a:xfrm>
                <a:off x="205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0" name="Line 995"/>
              <p:cNvSpPr>
                <a:spLocks noChangeShapeType="1"/>
              </p:cNvSpPr>
              <p:nvPr/>
            </p:nvSpPr>
            <p:spPr bwMode="auto">
              <a:xfrm>
                <a:off x="212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91" name="Rectangle 996"/>
              <p:cNvSpPr>
                <a:spLocks noChangeArrowheads="1"/>
              </p:cNvSpPr>
              <p:nvPr/>
            </p:nvSpPr>
            <p:spPr bwMode="auto">
              <a:xfrm>
                <a:off x="2092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2" name="Line 997"/>
              <p:cNvSpPr>
                <a:spLocks noChangeShapeType="1"/>
              </p:cNvSpPr>
              <p:nvPr/>
            </p:nvSpPr>
            <p:spPr bwMode="auto">
              <a:xfrm>
                <a:off x="216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93" name="Rectangle 998"/>
              <p:cNvSpPr>
                <a:spLocks noChangeArrowheads="1"/>
              </p:cNvSpPr>
              <p:nvPr/>
            </p:nvSpPr>
            <p:spPr bwMode="auto">
              <a:xfrm>
                <a:off x="212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4" name="Line 999"/>
              <p:cNvSpPr>
                <a:spLocks noChangeShapeType="1"/>
              </p:cNvSpPr>
              <p:nvPr/>
            </p:nvSpPr>
            <p:spPr bwMode="auto">
              <a:xfrm>
                <a:off x="219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95" name="Rectangle 1000"/>
              <p:cNvSpPr>
                <a:spLocks noChangeArrowheads="1"/>
              </p:cNvSpPr>
              <p:nvPr/>
            </p:nvSpPr>
            <p:spPr bwMode="auto">
              <a:xfrm>
                <a:off x="2162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6" name="Line 1001"/>
              <p:cNvSpPr>
                <a:spLocks noChangeShapeType="1"/>
              </p:cNvSpPr>
              <p:nvPr/>
            </p:nvSpPr>
            <p:spPr bwMode="auto">
              <a:xfrm>
                <a:off x="223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97" name="Rectangle 1002"/>
              <p:cNvSpPr>
                <a:spLocks noChangeArrowheads="1"/>
              </p:cNvSpPr>
              <p:nvPr/>
            </p:nvSpPr>
            <p:spPr bwMode="auto">
              <a:xfrm>
                <a:off x="219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8" name="Line 1003"/>
              <p:cNvSpPr>
                <a:spLocks noChangeShapeType="1"/>
              </p:cNvSpPr>
              <p:nvPr/>
            </p:nvSpPr>
            <p:spPr bwMode="auto">
              <a:xfrm>
                <a:off x="226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499" name="Rectangle 1004"/>
              <p:cNvSpPr>
                <a:spLocks noChangeArrowheads="1"/>
              </p:cNvSpPr>
              <p:nvPr/>
            </p:nvSpPr>
            <p:spPr bwMode="auto">
              <a:xfrm>
                <a:off x="222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00" name="Line 1005"/>
              <p:cNvSpPr>
                <a:spLocks noChangeShapeType="1"/>
              </p:cNvSpPr>
              <p:nvPr/>
            </p:nvSpPr>
            <p:spPr bwMode="auto">
              <a:xfrm>
                <a:off x="229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01" name="Rectangle 1006"/>
              <p:cNvSpPr>
                <a:spLocks noChangeArrowheads="1"/>
              </p:cNvSpPr>
              <p:nvPr/>
            </p:nvSpPr>
            <p:spPr bwMode="auto">
              <a:xfrm>
                <a:off x="226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02" name="Line 1007"/>
              <p:cNvSpPr>
                <a:spLocks noChangeShapeType="1"/>
              </p:cNvSpPr>
              <p:nvPr/>
            </p:nvSpPr>
            <p:spPr bwMode="auto">
              <a:xfrm>
                <a:off x="233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03" name="Rectangle 1008"/>
              <p:cNvSpPr>
                <a:spLocks noChangeArrowheads="1"/>
              </p:cNvSpPr>
              <p:nvPr/>
            </p:nvSpPr>
            <p:spPr bwMode="auto">
              <a:xfrm>
                <a:off x="229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504" name="Group 1210"/>
            <p:cNvGrpSpPr>
              <a:grpSpLocks/>
            </p:cNvGrpSpPr>
            <p:nvPr/>
          </p:nvGrpSpPr>
          <p:grpSpPr bwMode="auto">
            <a:xfrm>
              <a:off x="962026" y="3529013"/>
              <a:ext cx="7724775" cy="1298575"/>
              <a:chOff x="606" y="2223"/>
              <a:chExt cx="4866" cy="818"/>
            </a:xfrm>
          </p:grpSpPr>
          <p:sp>
            <p:nvSpPr>
              <p:cNvPr id="3505" name="Line 1010"/>
              <p:cNvSpPr>
                <a:spLocks noChangeShapeType="1"/>
              </p:cNvSpPr>
              <p:nvPr/>
            </p:nvSpPr>
            <p:spPr bwMode="auto">
              <a:xfrm>
                <a:off x="236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06" name="Rectangle 1011"/>
              <p:cNvSpPr>
                <a:spLocks noChangeArrowheads="1"/>
              </p:cNvSpPr>
              <p:nvPr/>
            </p:nvSpPr>
            <p:spPr bwMode="auto">
              <a:xfrm>
                <a:off x="233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07" name="Line 1012"/>
              <p:cNvSpPr>
                <a:spLocks noChangeShapeType="1"/>
              </p:cNvSpPr>
              <p:nvPr/>
            </p:nvSpPr>
            <p:spPr bwMode="auto">
              <a:xfrm>
                <a:off x="2622" y="2223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08" name="Line 1013"/>
              <p:cNvSpPr>
                <a:spLocks noChangeShapeType="1"/>
              </p:cNvSpPr>
              <p:nvPr/>
            </p:nvSpPr>
            <p:spPr bwMode="auto">
              <a:xfrm>
                <a:off x="266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09" name="Rectangle 1014"/>
              <p:cNvSpPr>
                <a:spLocks noChangeArrowheads="1"/>
              </p:cNvSpPr>
              <p:nvPr/>
            </p:nvSpPr>
            <p:spPr bwMode="auto">
              <a:xfrm>
                <a:off x="2648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10" name="Line 1015"/>
              <p:cNvSpPr>
                <a:spLocks noChangeShapeType="1"/>
              </p:cNvSpPr>
              <p:nvPr/>
            </p:nvSpPr>
            <p:spPr bwMode="auto">
              <a:xfrm>
                <a:off x="269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11" name="Rectangle 1016"/>
              <p:cNvSpPr>
                <a:spLocks noChangeArrowheads="1"/>
              </p:cNvSpPr>
              <p:nvPr/>
            </p:nvSpPr>
            <p:spPr bwMode="auto">
              <a:xfrm>
                <a:off x="2682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12" name="Line 1017"/>
              <p:cNvSpPr>
                <a:spLocks noChangeShapeType="1"/>
              </p:cNvSpPr>
              <p:nvPr/>
            </p:nvSpPr>
            <p:spPr bwMode="auto">
              <a:xfrm>
                <a:off x="273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13" name="Rectangle 1018"/>
              <p:cNvSpPr>
                <a:spLocks noChangeArrowheads="1"/>
              </p:cNvSpPr>
              <p:nvPr/>
            </p:nvSpPr>
            <p:spPr bwMode="auto">
              <a:xfrm>
                <a:off x="2715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14" name="Line 1019"/>
              <p:cNvSpPr>
                <a:spLocks noChangeShapeType="1"/>
              </p:cNvSpPr>
              <p:nvPr/>
            </p:nvSpPr>
            <p:spPr bwMode="auto">
              <a:xfrm>
                <a:off x="276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15" name="Rectangle 1020"/>
              <p:cNvSpPr>
                <a:spLocks noChangeArrowheads="1"/>
              </p:cNvSpPr>
              <p:nvPr/>
            </p:nvSpPr>
            <p:spPr bwMode="auto">
              <a:xfrm>
                <a:off x="2751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16" name="Line 1021"/>
              <p:cNvSpPr>
                <a:spLocks noChangeShapeType="1"/>
              </p:cNvSpPr>
              <p:nvPr/>
            </p:nvSpPr>
            <p:spPr bwMode="auto">
              <a:xfrm>
                <a:off x="280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17" name="Rectangle 1022"/>
              <p:cNvSpPr>
                <a:spLocks noChangeArrowheads="1"/>
              </p:cNvSpPr>
              <p:nvPr/>
            </p:nvSpPr>
            <p:spPr bwMode="auto">
              <a:xfrm>
                <a:off x="2784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18" name="Line 1023"/>
              <p:cNvSpPr>
                <a:spLocks noChangeShapeType="1"/>
              </p:cNvSpPr>
              <p:nvPr/>
            </p:nvSpPr>
            <p:spPr bwMode="auto">
              <a:xfrm>
                <a:off x="283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19" name="Rectangle 1024"/>
              <p:cNvSpPr>
                <a:spLocks noChangeArrowheads="1"/>
              </p:cNvSpPr>
              <p:nvPr/>
            </p:nvSpPr>
            <p:spPr bwMode="auto">
              <a:xfrm>
                <a:off x="2817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0" name="Line 1025"/>
              <p:cNvSpPr>
                <a:spLocks noChangeShapeType="1"/>
              </p:cNvSpPr>
              <p:nvPr/>
            </p:nvSpPr>
            <p:spPr bwMode="auto">
              <a:xfrm>
                <a:off x="286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21" name="Rectangle 1026"/>
              <p:cNvSpPr>
                <a:spLocks noChangeArrowheads="1"/>
              </p:cNvSpPr>
              <p:nvPr/>
            </p:nvSpPr>
            <p:spPr bwMode="auto">
              <a:xfrm>
                <a:off x="2850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2" name="Line 1027"/>
              <p:cNvSpPr>
                <a:spLocks noChangeShapeType="1"/>
              </p:cNvSpPr>
              <p:nvPr/>
            </p:nvSpPr>
            <p:spPr bwMode="auto">
              <a:xfrm>
                <a:off x="290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23" name="Rectangle 1028"/>
              <p:cNvSpPr>
                <a:spLocks noChangeArrowheads="1"/>
              </p:cNvSpPr>
              <p:nvPr/>
            </p:nvSpPr>
            <p:spPr bwMode="auto">
              <a:xfrm>
                <a:off x="2887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4" name="Line 1029"/>
              <p:cNvSpPr>
                <a:spLocks noChangeShapeType="1"/>
              </p:cNvSpPr>
              <p:nvPr/>
            </p:nvSpPr>
            <p:spPr bwMode="auto">
              <a:xfrm>
                <a:off x="293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25" name="Rectangle 1030"/>
              <p:cNvSpPr>
                <a:spLocks noChangeArrowheads="1"/>
              </p:cNvSpPr>
              <p:nvPr/>
            </p:nvSpPr>
            <p:spPr bwMode="auto">
              <a:xfrm>
                <a:off x="2920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6" name="Line 1031"/>
              <p:cNvSpPr>
                <a:spLocks noChangeShapeType="1"/>
              </p:cNvSpPr>
              <p:nvPr/>
            </p:nvSpPr>
            <p:spPr bwMode="auto">
              <a:xfrm>
                <a:off x="297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27" name="Rectangle 1032"/>
              <p:cNvSpPr>
                <a:spLocks noChangeArrowheads="1"/>
              </p:cNvSpPr>
              <p:nvPr/>
            </p:nvSpPr>
            <p:spPr bwMode="auto">
              <a:xfrm>
                <a:off x="293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8" name="Line 1033"/>
              <p:cNvSpPr>
                <a:spLocks noChangeShapeType="1"/>
              </p:cNvSpPr>
              <p:nvPr/>
            </p:nvSpPr>
            <p:spPr bwMode="auto">
              <a:xfrm>
                <a:off x="300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29" name="Rectangle 1034"/>
              <p:cNvSpPr>
                <a:spLocks noChangeArrowheads="1"/>
              </p:cNvSpPr>
              <p:nvPr/>
            </p:nvSpPr>
            <p:spPr bwMode="auto">
              <a:xfrm>
                <a:off x="296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30" name="Line 1035"/>
              <p:cNvSpPr>
                <a:spLocks noChangeShapeType="1"/>
              </p:cNvSpPr>
              <p:nvPr/>
            </p:nvSpPr>
            <p:spPr bwMode="auto">
              <a:xfrm>
                <a:off x="303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31" name="Rectangle 1036"/>
              <p:cNvSpPr>
                <a:spLocks noChangeArrowheads="1"/>
              </p:cNvSpPr>
              <p:nvPr/>
            </p:nvSpPr>
            <p:spPr bwMode="auto">
              <a:xfrm>
                <a:off x="299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32" name="Line 1037"/>
              <p:cNvSpPr>
                <a:spLocks noChangeShapeType="1"/>
              </p:cNvSpPr>
              <p:nvPr/>
            </p:nvSpPr>
            <p:spPr bwMode="auto">
              <a:xfrm>
                <a:off x="307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33" name="Rectangle 1038"/>
              <p:cNvSpPr>
                <a:spLocks noChangeArrowheads="1"/>
              </p:cNvSpPr>
              <p:nvPr/>
            </p:nvSpPr>
            <p:spPr bwMode="auto">
              <a:xfrm>
                <a:off x="303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34" name="Line 1039"/>
              <p:cNvSpPr>
                <a:spLocks noChangeShapeType="1"/>
              </p:cNvSpPr>
              <p:nvPr/>
            </p:nvSpPr>
            <p:spPr bwMode="auto">
              <a:xfrm>
                <a:off x="310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35" name="Rectangle 1040"/>
              <p:cNvSpPr>
                <a:spLocks noChangeArrowheads="1"/>
              </p:cNvSpPr>
              <p:nvPr/>
            </p:nvSpPr>
            <p:spPr bwMode="auto">
              <a:xfrm>
                <a:off x="306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36" name="Line 1041"/>
              <p:cNvSpPr>
                <a:spLocks noChangeShapeType="1"/>
              </p:cNvSpPr>
              <p:nvPr/>
            </p:nvSpPr>
            <p:spPr bwMode="auto">
              <a:xfrm>
                <a:off x="313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37" name="Rectangle 1042"/>
              <p:cNvSpPr>
                <a:spLocks noChangeArrowheads="1"/>
              </p:cNvSpPr>
              <p:nvPr/>
            </p:nvSpPr>
            <p:spPr bwMode="auto">
              <a:xfrm>
                <a:off x="3102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38" name="Line 1043"/>
              <p:cNvSpPr>
                <a:spLocks noChangeShapeType="1"/>
              </p:cNvSpPr>
              <p:nvPr/>
            </p:nvSpPr>
            <p:spPr bwMode="auto">
              <a:xfrm>
                <a:off x="317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39" name="Rectangle 1044"/>
              <p:cNvSpPr>
                <a:spLocks noChangeArrowheads="1"/>
              </p:cNvSpPr>
              <p:nvPr/>
            </p:nvSpPr>
            <p:spPr bwMode="auto">
              <a:xfrm>
                <a:off x="313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40" name="Line 1045"/>
              <p:cNvSpPr>
                <a:spLocks noChangeShapeType="1"/>
              </p:cNvSpPr>
              <p:nvPr/>
            </p:nvSpPr>
            <p:spPr bwMode="auto">
              <a:xfrm>
                <a:off x="320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41" name="Rectangle 1046"/>
              <p:cNvSpPr>
                <a:spLocks noChangeArrowheads="1"/>
              </p:cNvSpPr>
              <p:nvPr/>
            </p:nvSpPr>
            <p:spPr bwMode="auto">
              <a:xfrm>
                <a:off x="316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42" name="Line 1047"/>
              <p:cNvSpPr>
                <a:spLocks noChangeShapeType="1"/>
              </p:cNvSpPr>
              <p:nvPr/>
            </p:nvSpPr>
            <p:spPr bwMode="auto">
              <a:xfrm>
                <a:off x="324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43" name="Rectangle 1048"/>
              <p:cNvSpPr>
                <a:spLocks noChangeArrowheads="1"/>
              </p:cNvSpPr>
              <p:nvPr/>
            </p:nvSpPr>
            <p:spPr bwMode="auto">
              <a:xfrm>
                <a:off x="320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44" name="Line 1049"/>
              <p:cNvSpPr>
                <a:spLocks noChangeShapeType="1"/>
              </p:cNvSpPr>
              <p:nvPr/>
            </p:nvSpPr>
            <p:spPr bwMode="auto">
              <a:xfrm>
                <a:off x="327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45" name="Rectangle 1050"/>
              <p:cNvSpPr>
                <a:spLocks noChangeArrowheads="1"/>
              </p:cNvSpPr>
              <p:nvPr/>
            </p:nvSpPr>
            <p:spPr bwMode="auto">
              <a:xfrm>
                <a:off x="323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46" name="Line 1051"/>
              <p:cNvSpPr>
                <a:spLocks noChangeShapeType="1"/>
              </p:cNvSpPr>
              <p:nvPr/>
            </p:nvSpPr>
            <p:spPr bwMode="auto">
              <a:xfrm>
                <a:off x="330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47" name="Rectangle 1052"/>
              <p:cNvSpPr>
                <a:spLocks noChangeArrowheads="1"/>
              </p:cNvSpPr>
              <p:nvPr/>
            </p:nvSpPr>
            <p:spPr bwMode="auto">
              <a:xfrm>
                <a:off x="327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48" name="Line 1053"/>
              <p:cNvSpPr>
                <a:spLocks noChangeShapeType="1"/>
              </p:cNvSpPr>
              <p:nvPr/>
            </p:nvSpPr>
            <p:spPr bwMode="auto">
              <a:xfrm>
                <a:off x="334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49" name="Rectangle 1054"/>
              <p:cNvSpPr>
                <a:spLocks noChangeArrowheads="1"/>
              </p:cNvSpPr>
              <p:nvPr/>
            </p:nvSpPr>
            <p:spPr bwMode="auto">
              <a:xfrm>
                <a:off x="3304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0" name="Line 1055"/>
              <p:cNvSpPr>
                <a:spLocks noChangeShapeType="1"/>
              </p:cNvSpPr>
              <p:nvPr/>
            </p:nvSpPr>
            <p:spPr bwMode="auto">
              <a:xfrm>
                <a:off x="337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51" name="Rectangle 1056"/>
              <p:cNvSpPr>
                <a:spLocks noChangeArrowheads="1"/>
              </p:cNvSpPr>
              <p:nvPr/>
            </p:nvSpPr>
            <p:spPr bwMode="auto">
              <a:xfrm>
                <a:off x="3340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2" name="Line 1057"/>
              <p:cNvSpPr>
                <a:spLocks noChangeShapeType="1"/>
              </p:cNvSpPr>
              <p:nvPr/>
            </p:nvSpPr>
            <p:spPr bwMode="auto">
              <a:xfrm>
                <a:off x="3631" y="2223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53" name="Line 1058"/>
              <p:cNvSpPr>
                <a:spLocks noChangeShapeType="1"/>
              </p:cNvSpPr>
              <p:nvPr/>
            </p:nvSpPr>
            <p:spPr bwMode="auto">
              <a:xfrm>
                <a:off x="367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54" name="Rectangle 1059"/>
              <p:cNvSpPr>
                <a:spLocks noChangeArrowheads="1"/>
              </p:cNvSpPr>
              <p:nvPr/>
            </p:nvSpPr>
            <p:spPr bwMode="auto">
              <a:xfrm>
                <a:off x="3658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5" name="Line 1060"/>
              <p:cNvSpPr>
                <a:spLocks noChangeShapeType="1"/>
              </p:cNvSpPr>
              <p:nvPr/>
            </p:nvSpPr>
            <p:spPr bwMode="auto">
              <a:xfrm>
                <a:off x="370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56" name="Rectangle 1061"/>
              <p:cNvSpPr>
                <a:spLocks noChangeArrowheads="1"/>
              </p:cNvSpPr>
              <p:nvPr/>
            </p:nvSpPr>
            <p:spPr bwMode="auto">
              <a:xfrm>
                <a:off x="3691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7" name="Line 1062"/>
              <p:cNvSpPr>
                <a:spLocks noChangeShapeType="1"/>
              </p:cNvSpPr>
              <p:nvPr/>
            </p:nvSpPr>
            <p:spPr bwMode="auto">
              <a:xfrm>
                <a:off x="374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58" name="Rectangle 1063"/>
              <p:cNvSpPr>
                <a:spLocks noChangeArrowheads="1"/>
              </p:cNvSpPr>
              <p:nvPr/>
            </p:nvSpPr>
            <p:spPr bwMode="auto">
              <a:xfrm>
                <a:off x="3724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9" name="Line 1064"/>
              <p:cNvSpPr>
                <a:spLocks noChangeShapeType="1"/>
              </p:cNvSpPr>
              <p:nvPr/>
            </p:nvSpPr>
            <p:spPr bwMode="auto">
              <a:xfrm>
                <a:off x="377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60" name="Rectangle 1065"/>
              <p:cNvSpPr>
                <a:spLocks noChangeArrowheads="1"/>
              </p:cNvSpPr>
              <p:nvPr/>
            </p:nvSpPr>
            <p:spPr bwMode="auto">
              <a:xfrm>
                <a:off x="3757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61" name="Line 1066"/>
              <p:cNvSpPr>
                <a:spLocks noChangeShapeType="1"/>
              </p:cNvSpPr>
              <p:nvPr/>
            </p:nvSpPr>
            <p:spPr bwMode="auto">
              <a:xfrm>
                <a:off x="381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62" name="Rectangle 1067"/>
              <p:cNvSpPr>
                <a:spLocks noChangeArrowheads="1"/>
              </p:cNvSpPr>
              <p:nvPr/>
            </p:nvSpPr>
            <p:spPr bwMode="auto">
              <a:xfrm>
                <a:off x="3794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63" name="Line 1068"/>
              <p:cNvSpPr>
                <a:spLocks noChangeShapeType="1"/>
              </p:cNvSpPr>
              <p:nvPr/>
            </p:nvSpPr>
            <p:spPr bwMode="auto">
              <a:xfrm>
                <a:off x="384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64" name="Rectangle 1069"/>
              <p:cNvSpPr>
                <a:spLocks noChangeArrowheads="1"/>
              </p:cNvSpPr>
              <p:nvPr/>
            </p:nvSpPr>
            <p:spPr bwMode="auto">
              <a:xfrm>
                <a:off x="3827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65" name="Line 1070"/>
              <p:cNvSpPr>
                <a:spLocks noChangeShapeType="1"/>
              </p:cNvSpPr>
              <p:nvPr/>
            </p:nvSpPr>
            <p:spPr bwMode="auto">
              <a:xfrm>
                <a:off x="387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66" name="Rectangle 1071"/>
              <p:cNvSpPr>
                <a:spLocks noChangeArrowheads="1"/>
              </p:cNvSpPr>
              <p:nvPr/>
            </p:nvSpPr>
            <p:spPr bwMode="auto">
              <a:xfrm>
                <a:off x="3860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67" name="Line 1072"/>
              <p:cNvSpPr>
                <a:spLocks noChangeShapeType="1"/>
              </p:cNvSpPr>
              <p:nvPr/>
            </p:nvSpPr>
            <p:spPr bwMode="auto">
              <a:xfrm>
                <a:off x="391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68" name="Rectangle 1073"/>
              <p:cNvSpPr>
                <a:spLocks noChangeArrowheads="1"/>
              </p:cNvSpPr>
              <p:nvPr/>
            </p:nvSpPr>
            <p:spPr bwMode="auto">
              <a:xfrm>
                <a:off x="3893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69" name="Line 1074"/>
              <p:cNvSpPr>
                <a:spLocks noChangeShapeType="1"/>
              </p:cNvSpPr>
              <p:nvPr/>
            </p:nvSpPr>
            <p:spPr bwMode="auto">
              <a:xfrm>
                <a:off x="394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70" name="Rectangle 1075"/>
              <p:cNvSpPr>
                <a:spLocks noChangeArrowheads="1"/>
              </p:cNvSpPr>
              <p:nvPr/>
            </p:nvSpPr>
            <p:spPr bwMode="auto">
              <a:xfrm>
                <a:off x="3926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71" name="Line 1076"/>
              <p:cNvSpPr>
                <a:spLocks noChangeShapeType="1"/>
              </p:cNvSpPr>
              <p:nvPr/>
            </p:nvSpPr>
            <p:spPr bwMode="auto">
              <a:xfrm>
                <a:off x="397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72" name="Rectangle 1077"/>
              <p:cNvSpPr>
                <a:spLocks noChangeArrowheads="1"/>
              </p:cNvSpPr>
              <p:nvPr/>
            </p:nvSpPr>
            <p:spPr bwMode="auto">
              <a:xfrm>
                <a:off x="394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73" name="Line 1078"/>
              <p:cNvSpPr>
                <a:spLocks noChangeShapeType="1"/>
              </p:cNvSpPr>
              <p:nvPr/>
            </p:nvSpPr>
            <p:spPr bwMode="auto">
              <a:xfrm>
                <a:off x="401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74" name="Rectangle 1079"/>
              <p:cNvSpPr>
                <a:spLocks noChangeArrowheads="1"/>
              </p:cNvSpPr>
              <p:nvPr/>
            </p:nvSpPr>
            <p:spPr bwMode="auto">
              <a:xfrm>
                <a:off x="397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75" name="Line 1080"/>
              <p:cNvSpPr>
                <a:spLocks noChangeShapeType="1"/>
              </p:cNvSpPr>
              <p:nvPr/>
            </p:nvSpPr>
            <p:spPr bwMode="auto">
              <a:xfrm>
                <a:off x="404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76" name="Rectangle 1081"/>
              <p:cNvSpPr>
                <a:spLocks noChangeArrowheads="1"/>
              </p:cNvSpPr>
              <p:nvPr/>
            </p:nvSpPr>
            <p:spPr bwMode="auto">
              <a:xfrm>
                <a:off x="400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77" name="Line 1082"/>
              <p:cNvSpPr>
                <a:spLocks noChangeShapeType="1"/>
              </p:cNvSpPr>
              <p:nvPr/>
            </p:nvSpPr>
            <p:spPr bwMode="auto">
              <a:xfrm>
                <a:off x="407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78" name="Rectangle 1083"/>
              <p:cNvSpPr>
                <a:spLocks noChangeArrowheads="1"/>
              </p:cNvSpPr>
              <p:nvPr/>
            </p:nvSpPr>
            <p:spPr bwMode="auto">
              <a:xfrm>
                <a:off x="4042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79" name="Line 1084"/>
              <p:cNvSpPr>
                <a:spLocks noChangeShapeType="1"/>
              </p:cNvSpPr>
              <p:nvPr/>
            </p:nvSpPr>
            <p:spPr bwMode="auto">
              <a:xfrm>
                <a:off x="411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80" name="Rectangle 1085"/>
              <p:cNvSpPr>
                <a:spLocks noChangeArrowheads="1"/>
              </p:cNvSpPr>
              <p:nvPr/>
            </p:nvSpPr>
            <p:spPr bwMode="auto">
              <a:xfrm>
                <a:off x="407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1" name="Line 1086"/>
              <p:cNvSpPr>
                <a:spLocks noChangeShapeType="1"/>
              </p:cNvSpPr>
              <p:nvPr/>
            </p:nvSpPr>
            <p:spPr bwMode="auto">
              <a:xfrm>
                <a:off x="414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82" name="Rectangle 1087"/>
              <p:cNvSpPr>
                <a:spLocks noChangeArrowheads="1"/>
              </p:cNvSpPr>
              <p:nvPr/>
            </p:nvSpPr>
            <p:spPr bwMode="auto">
              <a:xfrm>
                <a:off x="411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3" name="Line 1088"/>
              <p:cNvSpPr>
                <a:spLocks noChangeShapeType="1"/>
              </p:cNvSpPr>
              <p:nvPr/>
            </p:nvSpPr>
            <p:spPr bwMode="auto">
              <a:xfrm>
                <a:off x="418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84" name="Rectangle 1089"/>
              <p:cNvSpPr>
                <a:spLocks noChangeArrowheads="1"/>
              </p:cNvSpPr>
              <p:nvPr/>
            </p:nvSpPr>
            <p:spPr bwMode="auto">
              <a:xfrm>
                <a:off x="414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5" name="Line 1090"/>
              <p:cNvSpPr>
                <a:spLocks noChangeShapeType="1"/>
              </p:cNvSpPr>
              <p:nvPr/>
            </p:nvSpPr>
            <p:spPr bwMode="auto">
              <a:xfrm>
                <a:off x="421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86" name="Rectangle 1091"/>
              <p:cNvSpPr>
                <a:spLocks noChangeArrowheads="1"/>
              </p:cNvSpPr>
              <p:nvPr/>
            </p:nvSpPr>
            <p:spPr bwMode="auto">
              <a:xfrm>
                <a:off x="417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7" name="Line 1092"/>
              <p:cNvSpPr>
                <a:spLocks noChangeShapeType="1"/>
              </p:cNvSpPr>
              <p:nvPr/>
            </p:nvSpPr>
            <p:spPr bwMode="auto">
              <a:xfrm>
                <a:off x="424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88" name="Rectangle 1093"/>
              <p:cNvSpPr>
                <a:spLocks noChangeArrowheads="1"/>
              </p:cNvSpPr>
              <p:nvPr/>
            </p:nvSpPr>
            <p:spPr bwMode="auto">
              <a:xfrm>
                <a:off x="421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9" name="Line 1094"/>
              <p:cNvSpPr>
                <a:spLocks noChangeShapeType="1"/>
              </p:cNvSpPr>
              <p:nvPr/>
            </p:nvSpPr>
            <p:spPr bwMode="auto">
              <a:xfrm>
                <a:off x="428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90" name="Rectangle 1095"/>
              <p:cNvSpPr>
                <a:spLocks noChangeArrowheads="1"/>
              </p:cNvSpPr>
              <p:nvPr/>
            </p:nvSpPr>
            <p:spPr bwMode="auto">
              <a:xfrm>
                <a:off x="4247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91" name="Line 1096"/>
              <p:cNvSpPr>
                <a:spLocks noChangeShapeType="1"/>
              </p:cNvSpPr>
              <p:nvPr/>
            </p:nvSpPr>
            <p:spPr bwMode="auto">
              <a:xfrm>
                <a:off x="431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92" name="Rectangle 1097"/>
              <p:cNvSpPr>
                <a:spLocks noChangeArrowheads="1"/>
              </p:cNvSpPr>
              <p:nvPr/>
            </p:nvSpPr>
            <p:spPr bwMode="auto">
              <a:xfrm>
                <a:off x="4280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93" name="Line 1098"/>
              <p:cNvSpPr>
                <a:spLocks noChangeShapeType="1"/>
              </p:cNvSpPr>
              <p:nvPr/>
            </p:nvSpPr>
            <p:spPr bwMode="auto">
              <a:xfrm>
                <a:off x="435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94" name="Rectangle 1099"/>
              <p:cNvSpPr>
                <a:spLocks noChangeArrowheads="1"/>
              </p:cNvSpPr>
              <p:nvPr/>
            </p:nvSpPr>
            <p:spPr bwMode="auto">
              <a:xfrm>
                <a:off x="431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95" name="Line 1100"/>
              <p:cNvSpPr>
                <a:spLocks noChangeShapeType="1"/>
              </p:cNvSpPr>
              <p:nvPr/>
            </p:nvSpPr>
            <p:spPr bwMode="auto">
              <a:xfrm>
                <a:off x="438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96" name="Rectangle 1101"/>
              <p:cNvSpPr>
                <a:spLocks noChangeArrowheads="1"/>
              </p:cNvSpPr>
              <p:nvPr/>
            </p:nvSpPr>
            <p:spPr bwMode="auto">
              <a:xfrm>
                <a:off x="434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97" name="Line 1102"/>
              <p:cNvSpPr>
                <a:spLocks noChangeShapeType="1"/>
              </p:cNvSpPr>
              <p:nvPr/>
            </p:nvSpPr>
            <p:spPr bwMode="auto">
              <a:xfrm>
                <a:off x="4641" y="2223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98" name="Line 1103"/>
              <p:cNvSpPr>
                <a:spLocks noChangeShapeType="1"/>
              </p:cNvSpPr>
              <p:nvPr/>
            </p:nvSpPr>
            <p:spPr bwMode="auto">
              <a:xfrm>
                <a:off x="468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599" name="Rectangle 1104"/>
              <p:cNvSpPr>
                <a:spLocks noChangeArrowheads="1"/>
              </p:cNvSpPr>
              <p:nvPr/>
            </p:nvSpPr>
            <p:spPr bwMode="auto">
              <a:xfrm>
                <a:off x="4664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0" name="Line 1105"/>
              <p:cNvSpPr>
                <a:spLocks noChangeShapeType="1"/>
              </p:cNvSpPr>
              <p:nvPr/>
            </p:nvSpPr>
            <p:spPr bwMode="auto">
              <a:xfrm>
                <a:off x="471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01" name="Rectangle 1106"/>
              <p:cNvSpPr>
                <a:spLocks noChangeArrowheads="1"/>
              </p:cNvSpPr>
              <p:nvPr/>
            </p:nvSpPr>
            <p:spPr bwMode="auto">
              <a:xfrm>
                <a:off x="4701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2" name="Line 1107"/>
              <p:cNvSpPr>
                <a:spLocks noChangeShapeType="1"/>
              </p:cNvSpPr>
              <p:nvPr/>
            </p:nvSpPr>
            <p:spPr bwMode="auto">
              <a:xfrm>
                <a:off x="475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03" name="Rectangle 1108"/>
              <p:cNvSpPr>
                <a:spLocks noChangeArrowheads="1"/>
              </p:cNvSpPr>
              <p:nvPr/>
            </p:nvSpPr>
            <p:spPr bwMode="auto">
              <a:xfrm>
                <a:off x="4734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4" name="Line 1109"/>
              <p:cNvSpPr>
                <a:spLocks noChangeShapeType="1"/>
              </p:cNvSpPr>
              <p:nvPr/>
            </p:nvSpPr>
            <p:spPr bwMode="auto">
              <a:xfrm>
                <a:off x="478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05" name="Rectangle 1110"/>
              <p:cNvSpPr>
                <a:spLocks noChangeArrowheads="1"/>
              </p:cNvSpPr>
              <p:nvPr/>
            </p:nvSpPr>
            <p:spPr bwMode="auto">
              <a:xfrm>
                <a:off x="4767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6" name="Line 1111"/>
              <p:cNvSpPr>
                <a:spLocks noChangeShapeType="1"/>
              </p:cNvSpPr>
              <p:nvPr/>
            </p:nvSpPr>
            <p:spPr bwMode="auto">
              <a:xfrm>
                <a:off x="481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07" name="Rectangle 1112"/>
              <p:cNvSpPr>
                <a:spLocks noChangeArrowheads="1"/>
              </p:cNvSpPr>
              <p:nvPr/>
            </p:nvSpPr>
            <p:spPr bwMode="auto">
              <a:xfrm>
                <a:off x="4800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8" name="Line 1113"/>
              <p:cNvSpPr>
                <a:spLocks noChangeShapeType="1"/>
              </p:cNvSpPr>
              <p:nvPr/>
            </p:nvSpPr>
            <p:spPr bwMode="auto">
              <a:xfrm>
                <a:off x="485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09" name="Rectangle 1114"/>
              <p:cNvSpPr>
                <a:spLocks noChangeArrowheads="1"/>
              </p:cNvSpPr>
              <p:nvPr/>
            </p:nvSpPr>
            <p:spPr bwMode="auto">
              <a:xfrm>
                <a:off x="4833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10" name="Line 1115"/>
              <p:cNvSpPr>
                <a:spLocks noChangeShapeType="1"/>
              </p:cNvSpPr>
              <p:nvPr/>
            </p:nvSpPr>
            <p:spPr bwMode="auto">
              <a:xfrm>
                <a:off x="4886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11" name="Rectangle 1116"/>
              <p:cNvSpPr>
                <a:spLocks noChangeArrowheads="1"/>
              </p:cNvSpPr>
              <p:nvPr/>
            </p:nvSpPr>
            <p:spPr bwMode="auto">
              <a:xfrm>
                <a:off x="4869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12" name="Line 1117"/>
              <p:cNvSpPr>
                <a:spLocks noChangeShapeType="1"/>
              </p:cNvSpPr>
              <p:nvPr/>
            </p:nvSpPr>
            <p:spPr bwMode="auto">
              <a:xfrm>
                <a:off x="491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13" name="Rectangle 1118"/>
              <p:cNvSpPr>
                <a:spLocks noChangeArrowheads="1"/>
              </p:cNvSpPr>
              <p:nvPr/>
            </p:nvSpPr>
            <p:spPr bwMode="auto">
              <a:xfrm>
                <a:off x="4902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14" name="Line 1119"/>
              <p:cNvSpPr>
                <a:spLocks noChangeShapeType="1"/>
              </p:cNvSpPr>
              <p:nvPr/>
            </p:nvSpPr>
            <p:spPr bwMode="auto">
              <a:xfrm>
                <a:off x="495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15" name="Rectangle 1120"/>
              <p:cNvSpPr>
                <a:spLocks noChangeArrowheads="1"/>
              </p:cNvSpPr>
              <p:nvPr/>
            </p:nvSpPr>
            <p:spPr bwMode="auto">
              <a:xfrm>
                <a:off x="4936" y="2263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16" name="Line 1121"/>
              <p:cNvSpPr>
                <a:spLocks noChangeShapeType="1"/>
              </p:cNvSpPr>
              <p:nvPr/>
            </p:nvSpPr>
            <p:spPr bwMode="auto">
              <a:xfrm>
                <a:off x="498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17" name="Rectangle 1122"/>
              <p:cNvSpPr>
                <a:spLocks noChangeArrowheads="1"/>
              </p:cNvSpPr>
              <p:nvPr/>
            </p:nvSpPr>
            <p:spPr bwMode="auto">
              <a:xfrm>
                <a:off x="4949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18" name="Line 1123"/>
              <p:cNvSpPr>
                <a:spLocks noChangeShapeType="1"/>
              </p:cNvSpPr>
              <p:nvPr/>
            </p:nvSpPr>
            <p:spPr bwMode="auto">
              <a:xfrm>
                <a:off x="502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19" name="Rectangle 1124"/>
              <p:cNvSpPr>
                <a:spLocks noChangeArrowheads="1"/>
              </p:cNvSpPr>
              <p:nvPr/>
            </p:nvSpPr>
            <p:spPr bwMode="auto">
              <a:xfrm>
                <a:off x="498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0" name="Line 1125"/>
              <p:cNvSpPr>
                <a:spLocks noChangeShapeType="1"/>
              </p:cNvSpPr>
              <p:nvPr/>
            </p:nvSpPr>
            <p:spPr bwMode="auto">
              <a:xfrm>
                <a:off x="5055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21" name="Rectangle 1126"/>
              <p:cNvSpPr>
                <a:spLocks noChangeArrowheads="1"/>
              </p:cNvSpPr>
              <p:nvPr/>
            </p:nvSpPr>
            <p:spPr bwMode="auto">
              <a:xfrm>
                <a:off x="501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2" name="Line 1127"/>
              <p:cNvSpPr>
                <a:spLocks noChangeShapeType="1"/>
              </p:cNvSpPr>
              <p:nvPr/>
            </p:nvSpPr>
            <p:spPr bwMode="auto">
              <a:xfrm>
                <a:off x="5088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23" name="Rectangle 1128"/>
              <p:cNvSpPr>
                <a:spLocks noChangeArrowheads="1"/>
              </p:cNvSpPr>
              <p:nvPr/>
            </p:nvSpPr>
            <p:spPr bwMode="auto">
              <a:xfrm>
                <a:off x="5051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4" name="Line 1129"/>
              <p:cNvSpPr>
                <a:spLocks noChangeShapeType="1"/>
              </p:cNvSpPr>
              <p:nvPr/>
            </p:nvSpPr>
            <p:spPr bwMode="auto">
              <a:xfrm>
                <a:off x="5121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25" name="Rectangle 1130"/>
              <p:cNvSpPr>
                <a:spLocks noChangeArrowheads="1"/>
              </p:cNvSpPr>
              <p:nvPr/>
            </p:nvSpPr>
            <p:spPr bwMode="auto">
              <a:xfrm>
                <a:off x="5085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6" name="Line 1131"/>
              <p:cNvSpPr>
                <a:spLocks noChangeShapeType="1"/>
              </p:cNvSpPr>
              <p:nvPr/>
            </p:nvSpPr>
            <p:spPr bwMode="auto">
              <a:xfrm>
                <a:off x="515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27" name="Rectangle 1132"/>
              <p:cNvSpPr>
                <a:spLocks noChangeArrowheads="1"/>
              </p:cNvSpPr>
              <p:nvPr/>
            </p:nvSpPr>
            <p:spPr bwMode="auto">
              <a:xfrm>
                <a:off x="5118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8" name="Line 1133"/>
              <p:cNvSpPr>
                <a:spLocks noChangeShapeType="1"/>
              </p:cNvSpPr>
              <p:nvPr/>
            </p:nvSpPr>
            <p:spPr bwMode="auto">
              <a:xfrm>
                <a:off x="519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29" name="Rectangle 1134"/>
              <p:cNvSpPr>
                <a:spLocks noChangeArrowheads="1"/>
              </p:cNvSpPr>
              <p:nvPr/>
            </p:nvSpPr>
            <p:spPr bwMode="auto">
              <a:xfrm>
                <a:off x="5154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0" name="Line 1135"/>
              <p:cNvSpPr>
                <a:spLocks noChangeShapeType="1"/>
              </p:cNvSpPr>
              <p:nvPr/>
            </p:nvSpPr>
            <p:spPr bwMode="auto">
              <a:xfrm>
                <a:off x="5224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31" name="Rectangle 1136"/>
              <p:cNvSpPr>
                <a:spLocks noChangeArrowheads="1"/>
              </p:cNvSpPr>
              <p:nvPr/>
            </p:nvSpPr>
            <p:spPr bwMode="auto">
              <a:xfrm>
                <a:off x="5187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2" name="Line 1137"/>
              <p:cNvSpPr>
                <a:spLocks noChangeShapeType="1"/>
              </p:cNvSpPr>
              <p:nvPr/>
            </p:nvSpPr>
            <p:spPr bwMode="auto">
              <a:xfrm>
                <a:off x="5257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33" name="Rectangle 1138"/>
              <p:cNvSpPr>
                <a:spLocks noChangeArrowheads="1"/>
              </p:cNvSpPr>
              <p:nvPr/>
            </p:nvSpPr>
            <p:spPr bwMode="auto">
              <a:xfrm>
                <a:off x="5220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4" name="Line 1139"/>
              <p:cNvSpPr>
                <a:spLocks noChangeShapeType="1"/>
              </p:cNvSpPr>
              <p:nvPr/>
            </p:nvSpPr>
            <p:spPr bwMode="auto">
              <a:xfrm>
                <a:off x="5290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35" name="Rectangle 1140"/>
              <p:cNvSpPr>
                <a:spLocks noChangeArrowheads="1"/>
              </p:cNvSpPr>
              <p:nvPr/>
            </p:nvSpPr>
            <p:spPr bwMode="auto">
              <a:xfrm>
                <a:off x="525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6" name="Line 1141"/>
              <p:cNvSpPr>
                <a:spLocks noChangeShapeType="1"/>
              </p:cNvSpPr>
              <p:nvPr/>
            </p:nvSpPr>
            <p:spPr bwMode="auto">
              <a:xfrm>
                <a:off x="5323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37" name="Rectangle 1142"/>
              <p:cNvSpPr>
                <a:spLocks noChangeArrowheads="1"/>
              </p:cNvSpPr>
              <p:nvPr/>
            </p:nvSpPr>
            <p:spPr bwMode="auto">
              <a:xfrm>
                <a:off x="528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8" name="Line 1143"/>
              <p:cNvSpPr>
                <a:spLocks noChangeShapeType="1"/>
              </p:cNvSpPr>
              <p:nvPr/>
            </p:nvSpPr>
            <p:spPr bwMode="auto">
              <a:xfrm>
                <a:off x="5359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39" name="Rectangle 1144"/>
              <p:cNvSpPr>
                <a:spLocks noChangeArrowheads="1"/>
              </p:cNvSpPr>
              <p:nvPr/>
            </p:nvSpPr>
            <p:spPr bwMode="auto">
              <a:xfrm>
                <a:off x="5323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0" name="Line 1145"/>
              <p:cNvSpPr>
                <a:spLocks noChangeShapeType="1"/>
              </p:cNvSpPr>
              <p:nvPr/>
            </p:nvSpPr>
            <p:spPr bwMode="auto">
              <a:xfrm>
                <a:off x="5392" y="2223"/>
                <a:ext cx="0" cy="2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41" name="Rectangle 1146"/>
              <p:cNvSpPr>
                <a:spLocks noChangeArrowheads="1"/>
              </p:cNvSpPr>
              <p:nvPr/>
            </p:nvSpPr>
            <p:spPr bwMode="auto">
              <a:xfrm>
                <a:off x="5356" y="226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2" name="Line 1147"/>
              <p:cNvSpPr>
                <a:spLocks noChangeShapeType="1"/>
              </p:cNvSpPr>
              <p:nvPr/>
            </p:nvSpPr>
            <p:spPr bwMode="auto">
              <a:xfrm>
                <a:off x="606" y="2902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43" name="Line 1148"/>
              <p:cNvSpPr>
                <a:spLocks noChangeShapeType="1"/>
              </p:cNvSpPr>
              <p:nvPr/>
            </p:nvSpPr>
            <p:spPr bwMode="auto">
              <a:xfrm>
                <a:off x="64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44" name="Rectangle 1149"/>
              <p:cNvSpPr>
                <a:spLocks noChangeArrowheads="1"/>
              </p:cNvSpPr>
              <p:nvPr/>
            </p:nvSpPr>
            <p:spPr bwMode="auto">
              <a:xfrm>
                <a:off x="633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5" name="Line 1150"/>
              <p:cNvSpPr>
                <a:spLocks noChangeShapeType="1"/>
              </p:cNvSpPr>
              <p:nvPr/>
            </p:nvSpPr>
            <p:spPr bwMode="auto">
              <a:xfrm>
                <a:off x="68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46" name="Rectangle 1151"/>
              <p:cNvSpPr>
                <a:spLocks noChangeArrowheads="1"/>
              </p:cNvSpPr>
              <p:nvPr/>
            </p:nvSpPr>
            <p:spPr bwMode="auto">
              <a:xfrm>
                <a:off x="666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7" name="Line 1152"/>
              <p:cNvSpPr>
                <a:spLocks noChangeShapeType="1"/>
              </p:cNvSpPr>
              <p:nvPr/>
            </p:nvSpPr>
            <p:spPr bwMode="auto">
              <a:xfrm>
                <a:off x="71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48" name="Rectangle 1153"/>
              <p:cNvSpPr>
                <a:spLocks noChangeArrowheads="1"/>
              </p:cNvSpPr>
              <p:nvPr/>
            </p:nvSpPr>
            <p:spPr bwMode="auto">
              <a:xfrm>
                <a:off x="699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9" name="Line 1154"/>
              <p:cNvSpPr>
                <a:spLocks noChangeShapeType="1"/>
              </p:cNvSpPr>
              <p:nvPr/>
            </p:nvSpPr>
            <p:spPr bwMode="auto">
              <a:xfrm>
                <a:off x="74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50" name="Rectangle 1155"/>
              <p:cNvSpPr>
                <a:spLocks noChangeArrowheads="1"/>
              </p:cNvSpPr>
              <p:nvPr/>
            </p:nvSpPr>
            <p:spPr bwMode="auto">
              <a:xfrm>
                <a:off x="732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1" name="Line 1156"/>
              <p:cNvSpPr>
                <a:spLocks noChangeShapeType="1"/>
              </p:cNvSpPr>
              <p:nvPr/>
            </p:nvSpPr>
            <p:spPr bwMode="auto">
              <a:xfrm>
                <a:off x="78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52" name="Rectangle 1157"/>
              <p:cNvSpPr>
                <a:spLocks noChangeArrowheads="1"/>
              </p:cNvSpPr>
              <p:nvPr/>
            </p:nvSpPr>
            <p:spPr bwMode="auto">
              <a:xfrm>
                <a:off x="768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3" name="Line 1158"/>
              <p:cNvSpPr>
                <a:spLocks noChangeShapeType="1"/>
              </p:cNvSpPr>
              <p:nvPr/>
            </p:nvSpPr>
            <p:spPr bwMode="auto">
              <a:xfrm>
                <a:off x="81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54" name="Rectangle 1159"/>
              <p:cNvSpPr>
                <a:spLocks noChangeArrowheads="1"/>
              </p:cNvSpPr>
              <p:nvPr/>
            </p:nvSpPr>
            <p:spPr bwMode="auto">
              <a:xfrm>
                <a:off x="802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5" name="Line 1160"/>
              <p:cNvSpPr>
                <a:spLocks noChangeShapeType="1"/>
              </p:cNvSpPr>
              <p:nvPr/>
            </p:nvSpPr>
            <p:spPr bwMode="auto">
              <a:xfrm>
                <a:off x="85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56" name="Rectangle 1161"/>
              <p:cNvSpPr>
                <a:spLocks noChangeArrowheads="1"/>
              </p:cNvSpPr>
              <p:nvPr/>
            </p:nvSpPr>
            <p:spPr bwMode="auto">
              <a:xfrm>
                <a:off x="835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7" name="Line 1162"/>
              <p:cNvSpPr>
                <a:spLocks noChangeShapeType="1"/>
              </p:cNvSpPr>
              <p:nvPr/>
            </p:nvSpPr>
            <p:spPr bwMode="auto">
              <a:xfrm>
                <a:off x="88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58" name="Rectangle 1163"/>
              <p:cNvSpPr>
                <a:spLocks noChangeArrowheads="1"/>
              </p:cNvSpPr>
              <p:nvPr/>
            </p:nvSpPr>
            <p:spPr bwMode="auto">
              <a:xfrm>
                <a:off x="868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9" name="Line 1164"/>
              <p:cNvSpPr>
                <a:spLocks noChangeShapeType="1"/>
              </p:cNvSpPr>
              <p:nvPr/>
            </p:nvSpPr>
            <p:spPr bwMode="auto">
              <a:xfrm>
                <a:off x="91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60" name="Rectangle 1165"/>
              <p:cNvSpPr>
                <a:spLocks noChangeArrowheads="1"/>
              </p:cNvSpPr>
              <p:nvPr/>
            </p:nvSpPr>
            <p:spPr bwMode="auto">
              <a:xfrm>
                <a:off x="901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1" name="Line 1166"/>
              <p:cNvSpPr>
                <a:spLocks noChangeShapeType="1"/>
              </p:cNvSpPr>
              <p:nvPr/>
            </p:nvSpPr>
            <p:spPr bwMode="auto">
              <a:xfrm>
                <a:off x="95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62" name="Rectangle 1167"/>
              <p:cNvSpPr>
                <a:spLocks noChangeArrowheads="1"/>
              </p:cNvSpPr>
              <p:nvPr/>
            </p:nvSpPr>
            <p:spPr bwMode="auto">
              <a:xfrm>
                <a:off x="917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3" name="Line 1168"/>
              <p:cNvSpPr>
                <a:spLocks noChangeShapeType="1"/>
              </p:cNvSpPr>
              <p:nvPr/>
            </p:nvSpPr>
            <p:spPr bwMode="auto">
              <a:xfrm>
                <a:off x="98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64" name="Rectangle 1169"/>
              <p:cNvSpPr>
                <a:spLocks noChangeArrowheads="1"/>
              </p:cNvSpPr>
              <p:nvPr/>
            </p:nvSpPr>
            <p:spPr bwMode="auto">
              <a:xfrm>
                <a:off x="950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5" name="Line 1170"/>
              <p:cNvSpPr>
                <a:spLocks noChangeShapeType="1"/>
              </p:cNvSpPr>
              <p:nvPr/>
            </p:nvSpPr>
            <p:spPr bwMode="auto">
              <a:xfrm>
                <a:off x="102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66" name="Rectangle 1171"/>
              <p:cNvSpPr>
                <a:spLocks noChangeArrowheads="1"/>
              </p:cNvSpPr>
              <p:nvPr/>
            </p:nvSpPr>
            <p:spPr bwMode="auto">
              <a:xfrm>
                <a:off x="984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7" name="Line 1172"/>
              <p:cNvSpPr>
                <a:spLocks noChangeShapeType="1"/>
              </p:cNvSpPr>
              <p:nvPr/>
            </p:nvSpPr>
            <p:spPr bwMode="auto">
              <a:xfrm>
                <a:off x="105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68" name="Rectangle 1173"/>
              <p:cNvSpPr>
                <a:spLocks noChangeArrowheads="1"/>
              </p:cNvSpPr>
              <p:nvPr/>
            </p:nvSpPr>
            <p:spPr bwMode="auto">
              <a:xfrm>
                <a:off x="1017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9" name="Line 1174"/>
              <p:cNvSpPr>
                <a:spLocks noChangeShapeType="1"/>
              </p:cNvSpPr>
              <p:nvPr/>
            </p:nvSpPr>
            <p:spPr bwMode="auto">
              <a:xfrm>
                <a:off x="108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70" name="Rectangle 1175"/>
              <p:cNvSpPr>
                <a:spLocks noChangeArrowheads="1"/>
              </p:cNvSpPr>
              <p:nvPr/>
            </p:nvSpPr>
            <p:spPr bwMode="auto">
              <a:xfrm>
                <a:off x="105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1" name="Line 1176"/>
              <p:cNvSpPr>
                <a:spLocks noChangeShapeType="1"/>
              </p:cNvSpPr>
              <p:nvPr/>
            </p:nvSpPr>
            <p:spPr bwMode="auto">
              <a:xfrm>
                <a:off x="112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72" name="Rectangle 1177"/>
              <p:cNvSpPr>
                <a:spLocks noChangeArrowheads="1"/>
              </p:cNvSpPr>
              <p:nvPr/>
            </p:nvSpPr>
            <p:spPr bwMode="auto">
              <a:xfrm>
                <a:off x="108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3" name="Line 1178"/>
              <p:cNvSpPr>
                <a:spLocks noChangeShapeType="1"/>
              </p:cNvSpPr>
              <p:nvPr/>
            </p:nvSpPr>
            <p:spPr bwMode="auto">
              <a:xfrm>
                <a:off x="115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74" name="Rectangle 1179"/>
              <p:cNvSpPr>
                <a:spLocks noChangeArrowheads="1"/>
              </p:cNvSpPr>
              <p:nvPr/>
            </p:nvSpPr>
            <p:spPr bwMode="auto">
              <a:xfrm>
                <a:off x="111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5" name="Line 1180"/>
              <p:cNvSpPr>
                <a:spLocks noChangeShapeType="1"/>
              </p:cNvSpPr>
              <p:nvPr/>
            </p:nvSpPr>
            <p:spPr bwMode="auto">
              <a:xfrm>
                <a:off x="118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76" name="Rectangle 1181"/>
              <p:cNvSpPr>
                <a:spLocks noChangeArrowheads="1"/>
              </p:cNvSpPr>
              <p:nvPr/>
            </p:nvSpPr>
            <p:spPr bwMode="auto">
              <a:xfrm>
                <a:off x="1152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7" name="Line 1182"/>
              <p:cNvSpPr>
                <a:spLocks noChangeShapeType="1"/>
              </p:cNvSpPr>
              <p:nvPr/>
            </p:nvSpPr>
            <p:spPr bwMode="auto">
              <a:xfrm>
                <a:off x="122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78" name="Rectangle 1183"/>
              <p:cNvSpPr>
                <a:spLocks noChangeArrowheads="1"/>
              </p:cNvSpPr>
              <p:nvPr/>
            </p:nvSpPr>
            <p:spPr bwMode="auto">
              <a:xfrm>
                <a:off x="118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9" name="Line 1184"/>
              <p:cNvSpPr>
                <a:spLocks noChangeShapeType="1"/>
              </p:cNvSpPr>
              <p:nvPr/>
            </p:nvSpPr>
            <p:spPr bwMode="auto">
              <a:xfrm>
                <a:off x="125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80" name="Rectangle 1185"/>
              <p:cNvSpPr>
                <a:spLocks noChangeArrowheads="1"/>
              </p:cNvSpPr>
              <p:nvPr/>
            </p:nvSpPr>
            <p:spPr bwMode="auto">
              <a:xfrm>
                <a:off x="1222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1" name="Line 1186"/>
              <p:cNvSpPr>
                <a:spLocks noChangeShapeType="1"/>
              </p:cNvSpPr>
              <p:nvPr/>
            </p:nvSpPr>
            <p:spPr bwMode="auto">
              <a:xfrm>
                <a:off x="129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82" name="Rectangle 1187"/>
              <p:cNvSpPr>
                <a:spLocks noChangeArrowheads="1"/>
              </p:cNvSpPr>
              <p:nvPr/>
            </p:nvSpPr>
            <p:spPr bwMode="auto">
              <a:xfrm>
                <a:off x="125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3" name="Line 1188"/>
              <p:cNvSpPr>
                <a:spLocks noChangeShapeType="1"/>
              </p:cNvSpPr>
              <p:nvPr/>
            </p:nvSpPr>
            <p:spPr bwMode="auto">
              <a:xfrm>
                <a:off x="132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84" name="Rectangle 1189"/>
              <p:cNvSpPr>
                <a:spLocks noChangeArrowheads="1"/>
              </p:cNvSpPr>
              <p:nvPr/>
            </p:nvSpPr>
            <p:spPr bwMode="auto">
              <a:xfrm>
                <a:off x="128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5" name="Line 1190"/>
              <p:cNvSpPr>
                <a:spLocks noChangeShapeType="1"/>
              </p:cNvSpPr>
              <p:nvPr/>
            </p:nvSpPr>
            <p:spPr bwMode="auto">
              <a:xfrm>
                <a:off x="135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86" name="Rectangle 1191"/>
              <p:cNvSpPr>
                <a:spLocks noChangeArrowheads="1"/>
              </p:cNvSpPr>
              <p:nvPr/>
            </p:nvSpPr>
            <p:spPr bwMode="auto">
              <a:xfrm>
                <a:off x="132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7" name="Line 1192"/>
              <p:cNvSpPr>
                <a:spLocks noChangeShapeType="1"/>
              </p:cNvSpPr>
              <p:nvPr/>
            </p:nvSpPr>
            <p:spPr bwMode="auto">
              <a:xfrm>
                <a:off x="1616" y="2902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88" name="Line 1193"/>
              <p:cNvSpPr>
                <a:spLocks noChangeShapeType="1"/>
              </p:cNvSpPr>
              <p:nvPr/>
            </p:nvSpPr>
            <p:spPr bwMode="auto">
              <a:xfrm>
                <a:off x="165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89" name="Rectangle 1194"/>
              <p:cNvSpPr>
                <a:spLocks noChangeArrowheads="1"/>
              </p:cNvSpPr>
              <p:nvPr/>
            </p:nvSpPr>
            <p:spPr bwMode="auto">
              <a:xfrm>
                <a:off x="1639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0" name="Line 1195"/>
              <p:cNvSpPr>
                <a:spLocks noChangeShapeType="1"/>
              </p:cNvSpPr>
              <p:nvPr/>
            </p:nvSpPr>
            <p:spPr bwMode="auto">
              <a:xfrm>
                <a:off x="169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91" name="Rectangle 1196"/>
              <p:cNvSpPr>
                <a:spLocks noChangeArrowheads="1"/>
              </p:cNvSpPr>
              <p:nvPr/>
            </p:nvSpPr>
            <p:spPr bwMode="auto">
              <a:xfrm>
                <a:off x="1675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2" name="Line 1197"/>
              <p:cNvSpPr>
                <a:spLocks noChangeShapeType="1"/>
              </p:cNvSpPr>
              <p:nvPr/>
            </p:nvSpPr>
            <p:spPr bwMode="auto">
              <a:xfrm>
                <a:off x="172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93" name="Rectangle 1198"/>
              <p:cNvSpPr>
                <a:spLocks noChangeArrowheads="1"/>
              </p:cNvSpPr>
              <p:nvPr/>
            </p:nvSpPr>
            <p:spPr bwMode="auto">
              <a:xfrm>
                <a:off x="1708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4" name="Line 1199"/>
              <p:cNvSpPr>
                <a:spLocks noChangeShapeType="1"/>
              </p:cNvSpPr>
              <p:nvPr/>
            </p:nvSpPr>
            <p:spPr bwMode="auto">
              <a:xfrm>
                <a:off x="175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95" name="Rectangle 1200"/>
              <p:cNvSpPr>
                <a:spLocks noChangeArrowheads="1"/>
              </p:cNvSpPr>
              <p:nvPr/>
            </p:nvSpPr>
            <p:spPr bwMode="auto">
              <a:xfrm>
                <a:off x="1742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6" name="Line 1201"/>
              <p:cNvSpPr>
                <a:spLocks noChangeShapeType="1"/>
              </p:cNvSpPr>
              <p:nvPr/>
            </p:nvSpPr>
            <p:spPr bwMode="auto">
              <a:xfrm>
                <a:off x="179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97" name="Rectangle 1202"/>
              <p:cNvSpPr>
                <a:spLocks noChangeArrowheads="1"/>
              </p:cNvSpPr>
              <p:nvPr/>
            </p:nvSpPr>
            <p:spPr bwMode="auto">
              <a:xfrm>
                <a:off x="1775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8" name="Line 1203"/>
              <p:cNvSpPr>
                <a:spLocks noChangeShapeType="1"/>
              </p:cNvSpPr>
              <p:nvPr/>
            </p:nvSpPr>
            <p:spPr bwMode="auto">
              <a:xfrm>
                <a:off x="182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699" name="Rectangle 1204"/>
              <p:cNvSpPr>
                <a:spLocks noChangeArrowheads="1"/>
              </p:cNvSpPr>
              <p:nvPr/>
            </p:nvSpPr>
            <p:spPr bwMode="auto">
              <a:xfrm>
                <a:off x="1808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0" name="Line 1205"/>
              <p:cNvSpPr>
                <a:spLocks noChangeShapeType="1"/>
              </p:cNvSpPr>
              <p:nvPr/>
            </p:nvSpPr>
            <p:spPr bwMode="auto">
              <a:xfrm>
                <a:off x="186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01" name="Rectangle 1206"/>
              <p:cNvSpPr>
                <a:spLocks noChangeArrowheads="1"/>
              </p:cNvSpPr>
              <p:nvPr/>
            </p:nvSpPr>
            <p:spPr bwMode="auto">
              <a:xfrm>
                <a:off x="1844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2" name="Line 1207"/>
              <p:cNvSpPr>
                <a:spLocks noChangeShapeType="1"/>
              </p:cNvSpPr>
              <p:nvPr/>
            </p:nvSpPr>
            <p:spPr bwMode="auto">
              <a:xfrm>
                <a:off x="189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03" name="Rectangle 1208"/>
              <p:cNvSpPr>
                <a:spLocks noChangeArrowheads="1"/>
              </p:cNvSpPr>
              <p:nvPr/>
            </p:nvSpPr>
            <p:spPr bwMode="auto">
              <a:xfrm>
                <a:off x="1877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4" name="Line 1209"/>
              <p:cNvSpPr>
                <a:spLocks noChangeShapeType="1"/>
              </p:cNvSpPr>
              <p:nvPr/>
            </p:nvSpPr>
            <p:spPr bwMode="auto">
              <a:xfrm>
                <a:off x="192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</p:grpSp>
        <p:grpSp>
          <p:nvGrpSpPr>
            <p:cNvPr id="3705" name="Group 1411"/>
            <p:cNvGrpSpPr>
              <a:grpSpLocks/>
            </p:cNvGrpSpPr>
            <p:nvPr/>
          </p:nvGrpSpPr>
          <p:grpSpPr bwMode="auto">
            <a:xfrm>
              <a:off x="962026" y="4606925"/>
              <a:ext cx="7724775" cy="1296988"/>
              <a:chOff x="606" y="2902"/>
              <a:chExt cx="4866" cy="817"/>
            </a:xfrm>
          </p:grpSpPr>
          <p:sp>
            <p:nvSpPr>
              <p:cNvPr id="3706" name="Rectangle 1211"/>
              <p:cNvSpPr>
                <a:spLocks noChangeArrowheads="1"/>
              </p:cNvSpPr>
              <p:nvPr/>
            </p:nvSpPr>
            <p:spPr bwMode="auto">
              <a:xfrm>
                <a:off x="1910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7" name="Line 1212"/>
              <p:cNvSpPr>
                <a:spLocks noChangeShapeType="1"/>
              </p:cNvSpPr>
              <p:nvPr/>
            </p:nvSpPr>
            <p:spPr bwMode="auto">
              <a:xfrm>
                <a:off x="196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08" name="Rectangle 1213"/>
              <p:cNvSpPr>
                <a:spLocks noChangeArrowheads="1"/>
              </p:cNvSpPr>
              <p:nvPr/>
            </p:nvSpPr>
            <p:spPr bwMode="auto">
              <a:xfrm>
                <a:off x="1924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9" name="Line 1214"/>
              <p:cNvSpPr>
                <a:spLocks noChangeShapeType="1"/>
              </p:cNvSpPr>
              <p:nvPr/>
            </p:nvSpPr>
            <p:spPr bwMode="auto">
              <a:xfrm>
                <a:off x="199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10" name="Rectangle 1215"/>
              <p:cNvSpPr>
                <a:spLocks noChangeArrowheads="1"/>
              </p:cNvSpPr>
              <p:nvPr/>
            </p:nvSpPr>
            <p:spPr bwMode="auto">
              <a:xfrm>
                <a:off x="1957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1" name="Line 1216"/>
              <p:cNvSpPr>
                <a:spLocks noChangeShapeType="1"/>
              </p:cNvSpPr>
              <p:nvPr/>
            </p:nvSpPr>
            <p:spPr bwMode="auto">
              <a:xfrm>
                <a:off x="202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12" name="Rectangle 1217"/>
              <p:cNvSpPr>
                <a:spLocks noChangeArrowheads="1"/>
              </p:cNvSpPr>
              <p:nvPr/>
            </p:nvSpPr>
            <p:spPr bwMode="auto">
              <a:xfrm>
                <a:off x="199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3" name="Line 1218"/>
              <p:cNvSpPr>
                <a:spLocks noChangeShapeType="1"/>
              </p:cNvSpPr>
              <p:nvPr/>
            </p:nvSpPr>
            <p:spPr bwMode="auto">
              <a:xfrm>
                <a:off x="206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14" name="Rectangle 1219"/>
              <p:cNvSpPr>
                <a:spLocks noChangeArrowheads="1"/>
              </p:cNvSpPr>
              <p:nvPr/>
            </p:nvSpPr>
            <p:spPr bwMode="auto">
              <a:xfrm>
                <a:off x="202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5" name="Line 1220"/>
              <p:cNvSpPr>
                <a:spLocks noChangeShapeType="1"/>
              </p:cNvSpPr>
              <p:nvPr/>
            </p:nvSpPr>
            <p:spPr bwMode="auto">
              <a:xfrm>
                <a:off x="209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16" name="Rectangle 1221"/>
              <p:cNvSpPr>
                <a:spLocks noChangeArrowheads="1"/>
              </p:cNvSpPr>
              <p:nvPr/>
            </p:nvSpPr>
            <p:spPr bwMode="auto">
              <a:xfrm>
                <a:off x="205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7" name="Line 1222"/>
              <p:cNvSpPr>
                <a:spLocks noChangeShapeType="1"/>
              </p:cNvSpPr>
              <p:nvPr/>
            </p:nvSpPr>
            <p:spPr bwMode="auto">
              <a:xfrm>
                <a:off x="212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18" name="Rectangle 1223"/>
              <p:cNvSpPr>
                <a:spLocks noChangeArrowheads="1"/>
              </p:cNvSpPr>
              <p:nvPr/>
            </p:nvSpPr>
            <p:spPr bwMode="auto">
              <a:xfrm>
                <a:off x="2092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9" name="Line 1224"/>
              <p:cNvSpPr>
                <a:spLocks noChangeShapeType="1"/>
              </p:cNvSpPr>
              <p:nvPr/>
            </p:nvSpPr>
            <p:spPr bwMode="auto">
              <a:xfrm>
                <a:off x="216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20" name="Rectangle 1225"/>
              <p:cNvSpPr>
                <a:spLocks noChangeArrowheads="1"/>
              </p:cNvSpPr>
              <p:nvPr/>
            </p:nvSpPr>
            <p:spPr bwMode="auto">
              <a:xfrm>
                <a:off x="212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1" name="Line 1226"/>
              <p:cNvSpPr>
                <a:spLocks noChangeShapeType="1"/>
              </p:cNvSpPr>
              <p:nvPr/>
            </p:nvSpPr>
            <p:spPr bwMode="auto">
              <a:xfrm>
                <a:off x="219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22" name="Rectangle 1227"/>
              <p:cNvSpPr>
                <a:spLocks noChangeArrowheads="1"/>
              </p:cNvSpPr>
              <p:nvPr/>
            </p:nvSpPr>
            <p:spPr bwMode="auto">
              <a:xfrm>
                <a:off x="2162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3" name="Line 1228"/>
              <p:cNvSpPr>
                <a:spLocks noChangeShapeType="1"/>
              </p:cNvSpPr>
              <p:nvPr/>
            </p:nvSpPr>
            <p:spPr bwMode="auto">
              <a:xfrm>
                <a:off x="223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24" name="Rectangle 1229"/>
              <p:cNvSpPr>
                <a:spLocks noChangeArrowheads="1"/>
              </p:cNvSpPr>
              <p:nvPr/>
            </p:nvSpPr>
            <p:spPr bwMode="auto">
              <a:xfrm>
                <a:off x="219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5" name="Line 1230"/>
              <p:cNvSpPr>
                <a:spLocks noChangeShapeType="1"/>
              </p:cNvSpPr>
              <p:nvPr/>
            </p:nvSpPr>
            <p:spPr bwMode="auto">
              <a:xfrm>
                <a:off x="226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26" name="Rectangle 1231"/>
              <p:cNvSpPr>
                <a:spLocks noChangeArrowheads="1"/>
              </p:cNvSpPr>
              <p:nvPr/>
            </p:nvSpPr>
            <p:spPr bwMode="auto">
              <a:xfrm>
                <a:off x="222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7" name="Line 1232"/>
              <p:cNvSpPr>
                <a:spLocks noChangeShapeType="1"/>
              </p:cNvSpPr>
              <p:nvPr/>
            </p:nvSpPr>
            <p:spPr bwMode="auto">
              <a:xfrm>
                <a:off x="229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28" name="Rectangle 1233"/>
              <p:cNvSpPr>
                <a:spLocks noChangeArrowheads="1"/>
              </p:cNvSpPr>
              <p:nvPr/>
            </p:nvSpPr>
            <p:spPr bwMode="auto">
              <a:xfrm>
                <a:off x="226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9" name="Line 1234"/>
              <p:cNvSpPr>
                <a:spLocks noChangeShapeType="1"/>
              </p:cNvSpPr>
              <p:nvPr/>
            </p:nvSpPr>
            <p:spPr bwMode="auto">
              <a:xfrm>
                <a:off x="233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30" name="Rectangle 1235"/>
              <p:cNvSpPr>
                <a:spLocks noChangeArrowheads="1"/>
              </p:cNvSpPr>
              <p:nvPr/>
            </p:nvSpPr>
            <p:spPr bwMode="auto">
              <a:xfrm>
                <a:off x="229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31" name="Line 1236"/>
              <p:cNvSpPr>
                <a:spLocks noChangeShapeType="1"/>
              </p:cNvSpPr>
              <p:nvPr/>
            </p:nvSpPr>
            <p:spPr bwMode="auto">
              <a:xfrm>
                <a:off x="236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32" name="Rectangle 1237"/>
              <p:cNvSpPr>
                <a:spLocks noChangeArrowheads="1"/>
              </p:cNvSpPr>
              <p:nvPr/>
            </p:nvSpPr>
            <p:spPr bwMode="auto">
              <a:xfrm>
                <a:off x="233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33" name="Line 1238"/>
              <p:cNvSpPr>
                <a:spLocks noChangeShapeType="1"/>
              </p:cNvSpPr>
              <p:nvPr/>
            </p:nvSpPr>
            <p:spPr bwMode="auto">
              <a:xfrm>
                <a:off x="2622" y="2902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34" name="Line 1239"/>
              <p:cNvSpPr>
                <a:spLocks noChangeShapeType="1"/>
              </p:cNvSpPr>
              <p:nvPr/>
            </p:nvSpPr>
            <p:spPr bwMode="auto">
              <a:xfrm>
                <a:off x="266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35" name="Rectangle 1240"/>
              <p:cNvSpPr>
                <a:spLocks noChangeArrowheads="1"/>
              </p:cNvSpPr>
              <p:nvPr/>
            </p:nvSpPr>
            <p:spPr bwMode="auto">
              <a:xfrm>
                <a:off x="2648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36" name="Line 1241"/>
              <p:cNvSpPr>
                <a:spLocks noChangeShapeType="1"/>
              </p:cNvSpPr>
              <p:nvPr/>
            </p:nvSpPr>
            <p:spPr bwMode="auto">
              <a:xfrm>
                <a:off x="269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37" name="Rectangle 1242"/>
              <p:cNvSpPr>
                <a:spLocks noChangeArrowheads="1"/>
              </p:cNvSpPr>
              <p:nvPr/>
            </p:nvSpPr>
            <p:spPr bwMode="auto">
              <a:xfrm>
                <a:off x="2682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38" name="Line 1243"/>
              <p:cNvSpPr>
                <a:spLocks noChangeShapeType="1"/>
              </p:cNvSpPr>
              <p:nvPr/>
            </p:nvSpPr>
            <p:spPr bwMode="auto">
              <a:xfrm>
                <a:off x="273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39" name="Rectangle 1244"/>
              <p:cNvSpPr>
                <a:spLocks noChangeArrowheads="1"/>
              </p:cNvSpPr>
              <p:nvPr/>
            </p:nvSpPr>
            <p:spPr bwMode="auto">
              <a:xfrm>
                <a:off x="2715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0" name="Line 1245"/>
              <p:cNvSpPr>
                <a:spLocks noChangeShapeType="1"/>
              </p:cNvSpPr>
              <p:nvPr/>
            </p:nvSpPr>
            <p:spPr bwMode="auto">
              <a:xfrm>
                <a:off x="276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41" name="Rectangle 1246"/>
              <p:cNvSpPr>
                <a:spLocks noChangeArrowheads="1"/>
              </p:cNvSpPr>
              <p:nvPr/>
            </p:nvSpPr>
            <p:spPr bwMode="auto">
              <a:xfrm>
                <a:off x="2751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2" name="Line 1247"/>
              <p:cNvSpPr>
                <a:spLocks noChangeShapeType="1"/>
              </p:cNvSpPr>
              <p:nvPr/>
            </p:nvSpPr>
            <p:spPr bwMode="auto">
              <a:xfrm>
                <a:off x="280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43" name="Rectangle 1248"/>
              <p:cNvSpPr>
                <a:spLocks noChangeArrowheads="1"/>
              </p:cNvSpPr>
              <p:nvPr/>
            </p:nvSpPr>
            <p:spPr bwMode="auto">
              <a:xfrm>
                <a:off x="2784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4" name="Line 1249"/>
              <p:cNvSpPr>
                <a:spLocks noChangeShapeType="1"/>
              </p:cNvSpPr>
              <p:nvPr/>
            </p:nvSpPr>
            <p:spPr bwMode="auto">
              <a:xfrm>
                <a:off x="283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45" name="Rectangle 1250"/>
              <p:cNvSpPr>
                <a:spLocks noChangeArrowheads="1"/>
              </p:cNvSpPr>
              <p:nvPr/>
            </p:nvSpPr>
            <p:spPr bwMode="auto">
              <a:xfrm>
                <a:off x="2817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6" name="Line 1251"/>
              <p:cNvSpPr>
                <a:spLocks noChangeShapeType="1"/>
              </p:cNvSpPr>
              <p:nvPr/>
            </p:nvSpPr>
            <p:spPr bwMode="auto">
              <a:xfrm>
                <a:off x="286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47" name="Rectangle 1252"/>
              <p:cNvSpPr>
                <a:spLocks noChangeArrowheads="1"/>
              </p:cNvSpPr>
              <p:nvPr/>
            </p:nvSpPr>
            <p:spPr bwMode="auto">
              <a:xfrm>
                <a:off x="2850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8" name="Line 1253"/>
              <p:cNvSpPr>
                <a:spLocks noChangeShapeType="1"/>
              </p:cNvSpPr>
              <p:nvPr/>
            </p:nvSpPr>
            <p:spPr bwMode="auto">
              <a:xfrm>
                <a:off x="290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49" name="Rectangle 1254"/>
              <p:cNvSpPr>
                <a:spLocks noChangeArrowheads="1"/>
              </p:cNvSpPr>
              <p:nvPr/>
            </p:nvSpPr>
            <p:spPr bwMode="auto">
              <a:xfrm>
                <a:off x="2887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0" name="Line 1255"/>
              <p:cNvSpPr>
                <a:spLocks noChangeShapeType="1"/>
              </p:cNvSpPr>
              <p:nvPr/>
            </p:nvSpPr>
            <p:spPr bwMode="auto">
              <a:xfrm>
                <a:off x="293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51" name="Rectangle 1256"/>
              <p:cNvSpPr>
                <a:spLocks noChangeArrowheads="1"/>
              </p:cNvSpPr>
              <p:nvPr/>
            </p:nvSpPr>
            <p:spPr bwMode="auto">
              <a:xfrm>
                <a:off x="2920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2" name="Line 1257"/>
              <p:cNvSpPr>
                <a:spLocks noChangeShapeType="1"/>
              </p:cNvSpPr>
              <p:nvPr/>
            </p:nvSpPr>
            <p:spPr bwMode="auto">
              <a:xfrm>
                <a:off x="297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53" name="Rectangle 1258"/>
              <p:cNvSpPr>
                <a:spLocks noChangeArrowheads="1"/>
              </p:cNvSpPr>
              <p:nvPr/>
            </p:nvSpPr>
            <p:spPr bwMode="auto">
              <a:xfrm>
                <a:off x="293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4" name="Line 1259"/>
              <p:cNvSpPr>
                <a:spLocks noChangeShapeType="1"/>
              </p:cNvSpPr>
              <p:nvPr/>
            </p:nvSpPr>
            <p:spPr bwMode="auto">
              <a:xfrm>
                <a:off x="300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55" name="Rectangle 1260"/>
              <p:cNvSpPr>
                <a:spLocks noChangeArrowheads="1"/>
              </p:cNvSpPr>
              <p:nvPr/>
            </p:nvSpPr>
            <p:spPr bwMode="auto">
              <a:xfrm>
                <a:off x="296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6" name="Line 1261"/>
              <p:cNvSpPr>
                <a:spLocks noChangeShapeType="1"/>
              </p:cNvSpPr>
              <p:nvPr/>
            </p:nvSpPr>
            <p:spPr bwMode="auto">
              <a:xfrm>
                <a:off x="303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57" name="Rectangle 1262"/>
              <p:cNvSpPr>
                <a:spLocks noChangeArrowheads="1"/>
              </p:cNvSpPr>
              <p:nvPr/>
            </p:nvSpPr>
            <p:spPr bwMode="auto">
              <a:xfrm>
                <a:off x="299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8" name="Line 1263"/>
              <p:cNvSpPr>
                <a:spLocks noChangeShapeType="1"/>
              </p:cNvSpPr>
              <p:nvPr/>
            </p:nvSpPr>
            <p:spPr bwMode="auto">
              <a:xfrm>
                <a:off x="307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59" name="Rectangle 1264"/>
              <p:cNvSpPr>
                <a:spLocks noChangeArrowheads="1"/>
              </p:cNvSpPr>
              <p:nvPr/>
            </p:nvSpPr>
            <p:spPr bwMode="auto">
              <a:xfrm>
                <a:off x="303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0" name="Line 1265"/>
              <p:cNvSpPr>
                <a:spLocks noChangeShapeType="1"/>
              </p:cNvSpPr>
              <p:nvPr/>
            </p:nvSpPr>
            <p:spPr bwMode="auto">
              <a:xfrm>
                <a:off x="310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61" name="Rectangle 1266"/>
              <p:cNvSpPr>
                <a:spLocks noChangeArrowheads="1"/>
              </p:cNvSpPr>
              <p:nvPr/>
            </p:nvSpPr>
            <p:spPr bwMode="auto">
              <a:xfrm>
                <a:off x="306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2" name="Line 1267"/>
              <p:cNvSpPr>
                <a:spLocks noChangeShapeType="1"/>
              </p:cNvSpPr>
              <p:nvPr/>
            </p:nvSpPr>
            <p:spPr bwMode="auto">
              <a:xfrm>
                <a:off x="313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63" name="Rectangle 1268"/>
              <p:cNvSpPr>
                <a:spLocks noChangeArrowheads="1"/>
              </p:cNvSpPr>
              <p:nvPr/>
            </p:nvSpPr>
            <p:spPr bwMode="auto">
              <a:xfrm>
                <a:off x="3102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4" name="Line 1269"/>
              <p:cNvSpPr>
                <a:spLocks noChangeShapeType="1"/>
              </p:cNvSpPr>
              <p:nvPr/>
            </p:nvSpPr>
            <p:spPr bwMode="auto">
              <a:xfrm>
                <a:off x="317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65" name="Rectangle 1270"/>
              <p:cNvSpPr>
                <a:spLocks noChangeArrowheads="1"/>
              </p:cNvSpPr>
              <p:nvPr/>
            </p:nvSpPr>
            <p:spPr bwMode="auto">
              <a:xfrm>
                <a:off x="313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6" name="Line 1271"/>
              <p:cNvSpPr>
                <a:spLocks noChangeShapeType="1"/>
              </p:cNvSpPr>
              <p:nvPr/>
            </p:nvSpPr>
            <p:spPr bwMode="auto">
              <a:xfrm>
                <a:off x="320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67" name="Rectangle 1272"/>
              <p:cNvSpPr>
                <a:spLocks noChangeArrowheads="1"/>
              </p:cNvSpPr>
              <p:nvPr/>
            </p:nvSpPr>
            <p:spPr bwMode="auto">
              <a:xfrm>
                <a:off x="316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8" name="Line 1273"/>
              <p:cNvSpPr>
                <a:spLocks noChangeShapeType="1"/>
              </p:cNvSpPr>
              <p:nvPr/>
            </p:nvSpPr>
            <p:spPr bwMode="auto">
              <a:xfrm>
                <a:off x="324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69" name="Rectangle 1274"/>
              <p:cNvSpPr>
                <a:spLocks noChangeArrowheads="1"/>
              </p:cNvSpPr>
              <p:nvPr/>
            </p:nvSpPr>
            <p:spPr bwMode="auto">
              <a:xfrm>
                <a:off x="320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0" name="Line 1275"/>
              <p:cNvSpPr>
                <a:spLocks noChangeShapeType="1"/>
              </p:cNvSpPr>
              <p:nvPr/>
            </p:nvSpPr>
            <p:spPr bwMode="auto">
              <a:xfrm>
                <a:off x="327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71" name="Rectangle 1276"/>
              <p:cNvSpPr>
                <a:spLocks noChangeArrowheads="1"/>
              </p:cNvSpPr>
              <p:nvPr/>
            </p:nvSpPr>
            <p:spPr bwMode="auto">
              <a:xfrm>
                <a:off x="323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2" name="Line 1277"/>
              <p:cNvSpPr>
                <a:spLocks noChangeShapeType="1"/>
              </p:cNvSpPr>
              <p:nvPr/>
            </p:nvSpPr>
            <p:spPr bwMode="auto">
              <a:xfrm>
                <a:off x="330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73" name="Rectangle 1278"/>
              <p:cNvSpPr>
                <a:spLocks noChangeArrowheads="1"/>
              </p:cNvSpPr>
              <p:nvPr/>
            </p:nvSpPr>
            <p:spPr bwMode="auto">
              <a:xfrm>
                <a:off x="327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4" name="Line 1279"/>
              <p:cNvSpPr>
                <a:spLocks noChangeShapeType="1"/>
              </p:cNvSpPr>
              <p:nvPr/>
            </p:nvSpPr>
            <p:spPr bwMode="auto">
              <a:xfrm>
                <a:off x="334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75" name="Rectangle 1280"/>
              <p:cNvSpPr>
                <a:spLocks noChangeArrowheads="1"/>
              </p:cNvSpPr>
              <p:nvPr/>
            </p:nvSpPr>
            <p:spPr bwMode="auto">
              <a:xfrm>
                <a:off x="3304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6" name="Line 1281"/>
              <p:cNvSpPr>
                <a:spLocks noChangeShapeType="1"/>
              </p:cNvSpPr>
              <p:nvPr/>
            </p:nvSpPr>
            <p:spPr bwMode="auto">
              <a:xfrm>
                <a:off x="337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77" name="Rectangle 1282"/>
              <p:cNvSpPr>
                <a:spLocks noChangeArrowheads="1"/>
              </p:cNvSpPr>
              <p:nvPr/>
            </p:nvSpPr>
            <p:spPr bwMode="auto">
              <a:xfrm>
                <a:off x="3340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8" name="Line 1283"/>
              <p:cNvSpPr>
                <a:spLocks noChangeShapeType="1"/>
              </p:cNvSpPr>
              <p:nvPr/>
            </p:nvSpPr>
            <p:spPr bwMode="auto">
              <a:xfrm>
                <a:off x="3631" y="2902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79" name="Line 1284"/>
              <p:cNvSpPr>
                <a:spLocks noChangeShapeType="1"/>
              </p:cNvSpPr>
              <p:nvPr/>
            </p:nvSpPr>
            <p:spPr bwMode="auto">
              <a:xfrm>
                <a:off x="367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80" name="Rectangle 1285"/>
              <p:cNvSpPr>
                <a:spLocks noChangeArrowheads="1"/>
              </p:cNvSpPr>
              <p:nvPr/>
            </p:nvSpPr>
            <p:spPr bwMode="auto">
              <a:xfrm>
                <a:off x="3658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1" name="Line 1286"/>
              <p:cNvSpPr>
                <a:spLocks noChangeShapeType="1"/>
              </p:cNvSpPr>
              <p:nvPr/>
            </p:nvSpPr>
            <p:spPr bwMode="auto">
              <a:xfrm>
                <a:off x="370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82" name="Rectangle 1287"/>
              <p:cNvSpPr>
                <a:spLocks noChangeArrowheads="1"/>
              </p:cNvSpPr>
              <p:nvPr/>
            </p:nvSpPr>
            <p:spPr bwMode="auto">
              <a:xfrm>
                <a:off x="3691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3" name="Line 1288"/>
              <p:cNvSpPr>
                <a:spLocks noChangeShapeType="1"/>
              </p:cNvSpPr>
              <p:nvPr/>
            </p:nvSpPr>
            <p:spPr bwMode="auto">
              <a:xfrm>
                <a:off x="374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84" name="Rectangle 1289"/>
              <p:cNvSpPr>
                <a:spLocks noChangeArrowheads="1"/>
              </p:cNvSpPr>
              <p:nvPr/>
            </p:nvSpPr>
            <p:spPr bwMode="auto">
              <a:xfrm>
                <a:off x="3724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5" name="Line 1290"/>
              <p:cNvSpPr>
                <a:spLocks noChangeShapeType="1"/>
              </p:cNvSpPr>
              <p:nvPr/>
            </p:nvSpPr>
            <p:spPr bwMode="auto">
              <a:xfrm>
                <a:off x="377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86" name="Rectangle 1291"/>
              <p:cNvSpPr>
                <a:spLocks noChangeArrowheads="1"/>
              </p:cNvSpPr>
              <p:nvPr/>
            </p:nvSpPr>
            <p:spPr bwMode="auto">
              <a:xfrm>
                <a:off x="3757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7" name="Line 1292"/>
              <p:cNvSpPr>
                <a:spLocks noChangeShapeType="1"/>
              </p:cNvSpPr>
              <p:nvPr/>
            </p:nvSpPr>
            <p:spPr bwMode="auto">
              <a:xfrm>
                <a:off x="381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88" name="Rectangle 1293"/>
              <p:cNvSpPr>
                <a:spLocks noChangeArrowheads="1"/>
              </p:cNvSpPr>
              <p:nvPr/>
            </p:nvSpPr>
            <p:spPr bwMode="auto">
              <a:xfrm>
                <a:off x="3794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9" name="Line 1294"/>
              <p:cNvSpPr>
                <a:spLocks noChangeShapeType="1"/>
              </p:cNvSpPr>
              <p:nvPr/>
            </p:nvSpPr>
            <p:spPr bwMode="auto">
              <a:xfrm>
                <a:off x="384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90" name="Rectangle 1295"/>
              <p:cNvSpPr>
                <a:spLocks noChangeArrowheads="1"/>
              </p:cNvSpPr>
              <p:nvPr/>
            </p:nvSpPr>
            <p:spPr bwMode="auto">
              <a:xfrm>
                <a:off x="3827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1" name="Line 1296"/>
              <p:cNvSpPr>
                <a:spLocks noChangeShapeType="1"/>
              </p:cNvSpPr>
              <p:nvPr/>
            </p:nvSpPr>
            <p:spPr bwMode="auto">
              <a:xfrm>
                <a:off x="387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92" name="Rectangle 1297"/>
              <p:cNvSpPr>
                <a:spLocks noChangeArrowheads="1"/>
              </p:cNvSpPr>
              <p:nvPr/>
            </p:nvSpPr>
            <p:spPr bwMode="auto">
              <a:xfrm>
                <a:off x="3860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3" name="Line 1298"/>
              <p:cNvSpPr>
                <a:spLocks noChangeShapeType="1"/>
              </p:cNvSpPr>
              <p:nvPr/>
            </p:nvSpPr>
            <p:spPr bwMode="auto">
              <a:xfrm>
                <a:off x="391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94" name="Rectangle 1299"/>
              <p:cNvSpPr>
                <a:spLocks noChangeArrowheads="1"/>
              </p:cNvSpPr>
              <p:nvPr/>
            </p:nvSpPr>
            <p:spPr bwMode="auto">
              <a:xfrm>
                <a:off x="3893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5" name="Line 1300"/>
              <p:cNvSpPr>
                <a:spLocks noChangeShapeType="1"/>
              </p:cNvSpPr>
              <p:nvPr/>
            </p:nvSpPr>
            <p:spPr bwMode="auto">
              <a:xfrm>
                <a:off x="394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96" name="Rectangle 1301"/>
              <p:cNvSpPr>
                <a:spLocks noChangeArrowheads="1"/>
              </p:cNvSpPr>
              <p:nvPr/>
            </p:nvSpPr>
            <p:spPr bwMode="auto">
              <a:xfrm>
                <a:off x="3926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7" name="Line 1302"/>
              <p:cNvSpPr>
                <a:spLocks noChangeShapeType="1"/>
              </p:cNvSpPr>
              <p:nvPr/>
            </p:nvSpPr>
            <p:spPr bwMode="auto">
              <a:xfrm>
                <a:off x="397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798" name="Rectangle 1303"/>
              <p:cNvSpPr>
                <a:spLocks noChangeArrowheads="1"/>
              </p:cNvSpPr>
              <p:nvPr/>
            </p:nvSpPr>
            <p:spPr bwMode="auto">
              <a:xfrm>
                <a:off x="394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9" name="Line 1304"/>
              <p:cNvSpPr>
                <a:spLocks noChangeShapeType="1"/>
              </p:cNvSpPr>
              <p:nvPr/>
            </p:nvSpPr>
            <p:spPr bwMode="auto">
              <a:xfrm>
                <a:off x="401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00" name="Rectangle 1305"/>
              <p:cNvSpPr>
                <a:spLocks noChangeArrowheads="1"/>
              </p:cNvSpPr>
              <p:nvPr/>
            </p:nvSpPr>
            <p:spPr bwMode="auto">
              <a:xfrm>
                <a:off x="397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1" name="Line 1306"/>
              <p:cNvSpPr>
                <a:spLocks noChangeShapeType="1"/>
              </p:cNvSpPr>
              <p:nvPr/>
            </p:nvSpPr>
            <p:spPr bwMode="auto">
              <a:xfrm>
                <a:off x="404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02" name="Rectangle 1307"/>
              <p:cNvSpPr>
                <a:spLocks noChangeArrowheads="1"/>
              </p:cNvSpPr>
              <p:nvPr/>
            </p:nvSpPr>
            <p:spPr bwMode="auto">
              <a:xfrm>
                <a:off x="400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3" name="Line 1308"/>
              <p:cNvSpPr>
                <a:spLocks noChangeShapeType="1"/>
              </p:cNvSpPr>
              <p:nvPr/>
            </p:nvSpPr>
            <p:spPr bwMode="auto">
              <a:xfrm>
                <a:off x="407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04" name="Rectangle 1309"/>
              <p:cNvSpPr>
                <a:spLocks noChangeArrowheads="1"/>
              </p:cNvSpPr>
              <p:nvPr/>
            </p:nvSpPr>
            <p:spPr bwMode="auto">
              <a:xfrm>
                <a:off x="4042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5" name="Line 1310"/>
              <p:cNvSpPr>
                <a:spLocks noChangeShapeType="1"/>
              </p:cNvSpPr>
              <p:nvPr/>
            </p:nvSpPr>
            <p:spPr bwMode="auto">
              <a:xfrm>
                <a:off x="411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06" name="Rectangle 1311"/>
              <p:cNvSpPr>
                <a:spLocks noChangeArrowheads="1"/>
              </p:cNvSpPr>
              <p:nvPr/>
            </p:nvSpPr>
            <p:spPr bwMode="auto">
              <a:xfrm>
                <a:off x="407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7" name="Line 1312"/>
              <p:cNvSpPr>
                <a:spLocks noChangeShapeType="1"/>
              </p:cNvSpPr>
              <p:nvPr/>
            </p:nvSpPr>
            <p:spPr bwMode="auto">
              <a:xfrm>
                <a:off x="414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08" name="Rectangle 1313"/>
              <p:cNvSpPr>
                <a:spLocks noChangeArrowheads="1"/>
              </p:cNvSpPr>
              <p:nvPr/>
            </p:nvSpPr>
            <p:spPr bwMode="auto">
              <a:xfrm>
                <a:off x="411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9" name="Line 1314"/>
              <p:cNvSpPr>
                <a:spLocks noChangeShapeType="1"/>
              </p:cNvSpPr>
              <p:nvPr/>
            </p:nvSpPr>
            <p:spPr bwMode="auto">
              <a:xfrm>
                <a:off x="418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10" name="Rectangle 1315"/>
              <p:cNvSpPr>
                <a:spLocks noChangeArrowheads="1"/>
              </p:cNvSpPr>
              <p:nvPr/>
            </p:nvSpPr>
            <p:spPr bwMode="auto">
              <a:xfrm>
                <a:off x="414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1" name="Line 1316"/>
              <p:cNvSpPr>
                <a:spLocks noChangeShapeType="1"/>
              </p:cNvSpPr>
              <p:nvPr/>
            </p:nvSpPr>
            <p:spPr bwMode="auto">
              <a:xfrm>
                <a:off x="421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12" name="Rectangle 1317"/>
              <p:cNvSpPr>
                <a:spLocks noChangeArrowheads="1"/>
              </p:cNvSpPr>
              <p:nvPr/>
            </p:nvSpPr>
            <p:spPr bwMode="auto">
              <a:xfrm>
                <a:off x="417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3" name="Line 1318"/>
              <p:cNvSpPr>
                <a:spLocks noChangeShapeType="1"/>
              </p:cNvSpPr>
              <p:nvPr/>
            </p:nvSpPr>
            <p:spPr bwMode="auto">
              <a:xfrm>
                <a:off x="424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14" name="Rectangle 1319"/>
              <p:cNvSpPr>
                <a:spLocks noChangeArrowheads="1"/>
              </p:cNvSpPr>
              <p:nvPr/>
            </p:nvSpPr>
            <p:spPr bwMode="auto">
              <a:xfrm>
                <a:off x="421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5" name="Line 1320"/>
              <p:cNvSpPr>
                <a:spLocks noChangeShapeType="1"/>
              </p:cNvSpPr>
              <p:nvPr/>
            </p:nvSpPr>
            <p:spPr bwMode="auto">
              <a:xfrm>
                <a:off x="428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16" name="Rectangle 1321"/>
              <p:cNvSpPr>
                <a:spLocks noChangeArrowheads="1"/>
              </p:cNvSpPr>
              <p:nvPr/>
            </p:nvSpPr>
            <p:spPr bwMode="auto">
              <a:xfrm>
                <a:off x="4247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7" name="Line 1322"/>
              <p:cNvSpPr>
                <a:spLocks noChangeShapeType="1"/>
              </p:cNvSpPr>
              <p:nvPr/>
            </p:nvSpPr>
            <p:spPr bwMode="auto">
              <a:xfrm>
                <a:off x="431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18" name="Rectangle 1323"/>
              <p:cNvSpPr>
                <a:spLocks noChangeArrowheads="1"/>
              </p:cNvSpPr>
              <p:nvPr/>
            </p:nvSpPr>
            <p:spPr bwMode="auto">
              <a:xfrm>
                <a:off x="4280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9" name="Line 1324"/>
              <p:cNvSpPr>
                <a:spLocks noChangeShapeType="1"/>
              </p:cNvSpPr>
              <p:nvPr/>
            </p:nvSpPr>
            <p:spPr bwMode="auto">
              <a:xfrm>
                <a:off x="435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20" name="Rectangle 1325"/>
              <p:cNvSpPr>
                <a:spLocks noChangeArrowheads="1"/>
              </p:cNvSpPr>
              <p:nvPr/>
            </p:nvSpPr>
            <p:spPr bwMode="auto">
              <a:xfrm>
                <a:off x="431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1" name="Line 1326"/>
              <p:cNvSpPr>
                <a:spLocks noChangeShapeType="1"/>
              </p:cNvSpPr>
              <p:nvPr/>
            </p:nvSpPr>
            <p:spPr bwMode="auto">
              <a:xfrm>
                <a:off x="438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22" name="Rectangle 1327"/>
              <p:cNvSpPr>
                <a:spLocks noChangeArrowheads="1"/>
              </p:cNvSpPr>
              <p:nvPr/>
            </p:nvSpPr>
            <p:spPr bwMode="auto">
              <a:xfrm>
                <a:off x="434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3" name="Line 1328"/>
              <p:cNvSpPr>
                <a:spLocks noChangeShapeType="1"/>
              </p:cNvSpPr>
              <p:nvPr/>
            </p:nvSpPr>
            <p:spPr bwMode="auto">
              <a:xfrm>
                <a:off x="4641" y="2902"/>
                <a:ext cx="79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24" name="Line 1329"/>
              <p:cNvSpPr>
                <a:spLocks noChangeShapeType="1"/>
              </p:cNvSpPr>
              <p:nvPr/>
            </p:nvSpPr>
            <p:spPr bwMode="auto">
              <a:xfrm>
                <a:off x="468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25" name="Rectangle 1330"/>
              <p:cNvSpPr>
                <a:spLocks noChangeArrowheads="1"/>
              </p:cNvSpPr>
              <p:nvPr/>
            </p:nvSpPr>
            <p:spPr bwMode="auto">
              <a:xfrm>
                <a:off x="4664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6" name="Line 1331"/>
              <p:cNvSpPr>
                <a:spLocks noChangeShapeType="1"/>
              </p:cNvSpPr>
              <p:nvPr/>
            </p:nvSpPr>
            <p:spPr bwMode="auto">
              <a:xfrm>
                <a:off x="471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27" name="Rectangle 1332"/>
              <p:cNvSpPr>
                <a:spLocks noChangeArrowheads="1"/>
              </p:cNvSpPr>
              <p:nvPr/>
            </p:nvSpPr>
            <p:spPr bwMode="auto">
              <a:xfrm>
                <a:off x="4701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8" name="Line 1333"/>
              <p:cNvSpPr>
                <a:spLocks noChangeShapeType="1"/>
              </p:cNvSpPr>
              <p:nvPr/>
            </p:nvSpPr>
            <p:spPr bwMode="auto">
              <a:xfrm>
                <a:off x="475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29" name="Rectangle 1334"/>
              <p:cNvSpPr>
                <a:spLocks noChangeArrowheads="1"/>
              </p:cNvSpPr>
              <p:nvPr/>
            </p:nvSpPr>
            <p:spPr bwMode="auto">
              <a:xfrm>
                <a:off x="4734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0" name="Line 1335"/>
              <p:cNvSpPr>
                <a:spLocks noChangeShapeType="1"/>
              </p:cNvSpPr>
              <p:nvPr/>
            </p:nvSpPr>
            <p:spPr bwMode="auto">
              <a:xfrm>
                <a:off x="478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31" name="Rectangle 1336"/>
              <p:cNvSpPr>
                <a:spLocks noChangeArrowheads="1"/>
              </p:cNvSpPr>
              <p:nvPr/>
            </p:nvSpPr>
            <p:spPr bwMode="auto">
              <a:xfrm>
                <a:off x="4767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2" name="Line 1337"/>
              <p:cNvSpPr>
                <a:spLocks noChangeShapeType="1"/>
              </p:cNvSpPr>
              <p:nvPr/>
            </p:nvSpPr>
            <p:spPr bwMode="auto">
              <a:xfrm>
                <a:off x="481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33" name="Rectangle 1338"/>
              <p:cNvSpPr>
                <a:spLocks noChangeArrowheads="1"/>
              </p:cNvSpPr>
              <p:nvPr/>
            </p:nvSpPr>
            <p:spPr bwMode="auto">
              <a:xfrm>
                <a:off x="4800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4" name="Line 1339"/>
              <p:cNvSpPr>
                <a:spLocks noChangeShapeType="1"/>
              </p:cNvSpPr>
              <p:nvPr/>
            </p:nvSpPr>
            <p:spPr bwMode="auto">
              <a:xfrm>
                <a:off x="485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35" name="Rectangle 1340"/>
              <p:cNvSpPr>
                <a:spLocks noChangeArrowheads="1"/>
              </p:cNvSpPr>
              <p:nvPr/>
            </p:nvSpPr>
            <p:spPr bwMode="auto">
              <a:xfrm>
                <a:off x="4833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6" name="Line 1341"/>
              <p:cNvSpPr>
                <a:spLocks noChangeShapeType="1"/>
              </p:cNvSpPr>
              <p:nvPr/>
            </p:nvSpPr>
            <p:spPr bwMode="auto">
              <a:xfrm>
                <a:off x="4886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37" name="Rectangle 1342"/>
              <p:cNvSpPr>
                <a:spLocks noChangeArrowheads="1"/>
              </p:cNvSpPr>
              <p:nvPr/>
            </p:nvSpPr>
            <p:spPr bwMode="auto">
              <a:xfrm>
                <a:off x="4869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8" name="Line 1343"/>
              <p:cNvSpPr>
                <a:spLocks noChangeShapeType="1"/>
              </p:cNvSpPr>
              <p:nvPr/>
            </p:nvSpPr>
            <p:spPr bwMode="auto">
              <a:xfrm>
                <a:off x="491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39" name="Rectangle 1344"/>
              <p:cNvSpPr>
                <a:spLocks noChangeArrowheads="1"/>
              </p:cNvSpPr>
              <p:nvPr/>
            </p:nvSpPr>
            <p:spPr bwMode="auto">
              <a:xfrm>
                <a:off x="4902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0" name="Line 1345"/>
              <p:cNvSpPr>
                <a:spLocks noChangeShapeType="1"/>
              </p:cNvSpPr>
              <p:nvPr/>
            </p:nvSpPr>
            <p:spPr bwMode="auto">
              <a:xfrm>
                <a:off x="495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41" name="Rectangle 1346"/>
              <p:cNvSpPr>
                <a:spLocks noChangeArrowheads="1"/>
              </p:cNvSpPr>
              <p:nvPr/>
            </p:nvSpPr>
            <p:spPr bwMode="auto">
              <a:xfrm>
                <a:off x="4936" y="2942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2" name="Line 1347"/>
              <p:cNvSpPr>
                <a:spLocks noChangeShapeType="1"/>
              </p:cNvSpPr>
              <p:nvPr/>
            </p:nvSpPr>
            <p:spPr bwMode="auto">
              <a:xfrm>
                <a:off x="498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43" name="Rectangle 1348"/>
              <p:cNvSpPr>
                <a:spLocks noChangeArrowheads="1"/>
              </p:cNvSpPr>
              <p:nvPr/>
            </p:nvSpPr>
            <p:spPr bwMode="auto">
              <a:xfrm>
                <a:off x="4949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4" name="Line 1349"/>
              <p:cNvSpPr>
                <a:spLocks noChangeShapeType="1"/>
              </p:cNvSpPr>
              <p:nvPr/>
            </p:nvSpPr>
            <p:spPr bwMode="auto">
              <a:xfrm>
                <a:off x="502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45" name="Rectangle 1350"/>
              <p:cNvSpPr>
                <a:spLocks noChangeArrowheads="1"/>
              </p:cNvSpPr>
              <p:nvPr/>
            </p:nvSpPr>
            <p:spPr bwMode="auto">
              <a:xfrm>
                <a:off x="498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6" name="Line 1351"/>
              <p:cNvSpPr>
                <a:spLocks noChangeShapeType="1"/>
              </p:cNvSpPr>
              <p:nvPr/>
            </p:nvSpPr>
            <p:spPr bwMode="auto">
              <a:xfrm>
                <a:off x="5055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47" name="Rectangle 1352"/>
              <p:cNvSpPr>
                <a:spLocks noChangeArrowheads="1"/>
              </p:cNvSpPr>
              <p:nvPr/>
            </p:nvSpPr>
            <p:spPr bwMode="auto">
              <a:xfrm>
                <a:off x="501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8" name="Line 1353"/>
              <p:cNvSpPr>
                <a:spLocks noChangeShapeType="1"/>
              </p:cNvSpPr>
              <p:nvPr/>
            </p:nvSpPr>
            <p:spPr bwMode="auto">
              <a:xfrm>
                <a:off x="5088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49" name="Rectangle 1354"/>
              <p:cNvSpPr>
                <a:spLocks noChangeArrowheads="1"/>
              </p:cNvSpPr>
              <p:nvPr/>
            </p:nvSpPr>
            <p:spPr bwMode="auto">
              <a:xfrm>
                <a:off x="5051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0" name="Line 1355"/>
              <p:cNvSpPr>
                <a:spLocks noChangeShapeType="1"/>
              </p:cNvSpPr>
              <p:nvPr/>
            </p:nvSpPr>
            <p:spPr bwMode="auto">
              <a:xfrm>
                <a:off x="5121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51" name="Rectangle 1356"/>
              <p:cNvSpPr>
                <a:spLocks noChangeArrowheads="1"/>
              </p:cNvSpPr>
              <p:nvPr/>
            </p:nvSpPr>
            <p:spPr bwMode="auto">
              <a:xfrm>
                <a:off x="5085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2" name="Line 1357"/>
              <p:cNvSpPr>
                <a:spLocks noChangeShapeType="1"/>
              </p:cNvSpPr>
              <p:nvPr/>
            </p:nvSpPr>
            <p:spPr bwMode="auto">
              <a:xfrm>
                <a:off x="515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53" name="Rectangle 1358"/>
              <p:cNvSpPr>
                <a:spLocks noChangeArrowheads="1"/>
              </p:cNvSpPr>
              <p:nvPr/>
            </p:nvSpPr>
            <p:spPr bwMode="auto">
              <a:xfrm>
                <a:off x="5118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4" name="Line 1359"/>
              <p:cNvSpPr>
                <a:spLocks noChangeShapeType="1"/>
              </p:cNvSpPr>
              <p:nvPr/>
            </p:nvSpPr>
            <p:spPr bwMode="auto">
              <a:xfrm>
                <a:off x="519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55" name="Rectangle 1360"/>
              <p:cNvSpPr>
                <a:spLocks noChangeArrowheads="1"/>
              </p:cNvSpPr>
              <p:nvPr/>
            </p:nvSpPr>
            <p:spPr bwMode="auto">
              <a:xfrm>
                <a:off x="5154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6" name="Line 1361"/>
              <p:cNvSpPr>
                <a:spLocks noChangeShapeType="1"/>
              </p:cNvSpPr>
              <p:nvPr/>
            </p:nvSpPr>
            <p:spPr bwMode="auto">
              <a:xfrm>
                <a:off x="5224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57" name="Rectangle 1362"/>
              <p:cNvSpPr>
                <a:spLocks noChangeArrowheads="1"/>
              </p:cNvSpPr>
              <p:nvPr/>
            </p:nvSpPr>
            <p:spPr bwMode="auto">
              <a:xfrm>
                <a:off x="5187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8" name="Line 1363"/>
              <p:cNvSpPr>
                <a:spLocks noChangeShapeType="1"/>
              </p:cNvSpPr>
              <p:nvPr/>
            </p:nvSpPr>
            <p:spPr bwMode="auto">
              <a:xfrm>
                <a:off x="5257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59" name="Rectangle 1364"/>
              <p:cNvSpPr>
                <a:spLocks noChangeArrowheads="1"/>
              </p:cNvSpPr>
              <p:nvPr/>
            </p:nvSpPr>
            <p:spPr bwMode="auto">
              <a:xfrm>
                <a:off x="5220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0" name="Line 1365"/>
              <p:cNvSpPr>
                <a:spLocks noChangeShapeType="1"/>
              </p:cNvSpPr>
              <p:nvPr/>
            </p:nvSpPr>
            <p:spPr bwMode="auto">
              <a:xfrm>
                <a:off x="5290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61" name="Rectangle 1366"/>
              <p:cNvSpPr>
                <a:spLocks noChangeArrowheads="1"/>
              </p:cNvSpPr>
              <p:nvPr/>
            </p:nvSpPr>
            <p:spPr bwMode="auto">
              <a:xfrm>
                <a:off x="525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2" name="Line 1367"/>
              <p:cNvSpPr>
                <a:spLocks noChangeShapeType="1"/>
              </p:cNvSpPr>
              <p:nvPr/>
            </p:nvSpPr>
            <p:spPr bwMode="auto">
              <a:xfrm>
                <a:off x="5323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63" name="Rectangle 1368"/>
              <p:cNvSpPr>
                <a:spLocks noChangeArrowheads="1"/>
              </p:cNvSpPr>
              <p:nvPr/>
            </p:nvSpPr>
            <p:spPr bwMode="auto">
              <a:xfrm>
                <a:off x="528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4" name="Line 1369"/>
              <p:cNvSpPr>
                <a:spLocks noChangeShapeType="1"/>
              </p:cNvSpPr>
              <p:nvPr/>
            </p:nvSpPr>
            <p:spPr bwMode="auto">
              <a:xfrm>
                <a:off x="5359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65" name="Rectangle 1370"/>
              <p:cNvSpPr>
                <a:spLocks noChangeArrowheads="1"/>
              </p:cNvSpPr>
              <p:nvPr/>
            </p:nvSpPr>
            <p:spPr bwMode="auto">
              <a:xfrm>
                <a:off x="5323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6" name="Line 1371"/>
              <p:cNvSpPr>
                <a:spLocks noChangeShapeType="1"/>
              </p:cNvSpPr>
              <p:nvPr/>
            </p:nvSpPr>
            <p:spPr bwMode="auto">
              <a:xfrm>
                <a:off x="5392" y="2902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67" name="Rectangle 1372"/>
              <p:cNvSpPr>
                <a:spLocks noChangeArrowheads="1"/>
              </p:cNvSpPr>
              <p:nvPr/>
            </p:nvSpPr>
            <p:spPr bwMode="auto">
              <a:xfrm>
                <a:off x="5356" y="2942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8" name="Line 1373"/>
              <p:cNvSpPr>
                <a:spLocks noChangeShapeType="1"/>
              </p:cNvSpPr>
              <p:nvPr/>
            </p:nvSpPr>
            <p:spPr bwMode="auto">
              <a:xfrm>
                <a:off x="606" y="3581"/>
                <a:ext cx="795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69" name="Line 1374"/>
              <p:cNvSpPr>
                <a:spLocks noChangeShapeType="1"/>
              </p:cNvSpPr>
              <p:nvPr/>
            </p:nvSpPr>
            <p:spPr bwMode="auto">
              <a:xfrm>
                <a:off x="649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70" name="Rectangle 1375"/>
              <p:cNvSpPr>
                <a:spLocks noChangeArrowheads="1"/>
              </p:cNvSpPr>
              <p:nvPr/>
            </p:nvSpPr>
            <p:spPr bwMode="auto">
              <a:xfrm>
                <a:off x="633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1" name="Line 1376"/>
              <p:cNvSpPr>
                <a:spLocks noChangeShapeType="1"/>
              </p:cNvSpPr>
              <p:nvPr/>
            </p:nvSpPr>
            <p:spPr bwMode="auto">
              <a:xfrm>
                <a:off x="682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72" name="Rectangle 1377"/>
              <p:cNvSpPr>
                <a:spLocks noChangeArrowheads="1"/>
              </p:cNvSpPr>
              <p:nvPr/>
            </p:nvSpPr>
            <p:spPr bwMode="auto">
              <a:xfrm>
                <a:off x="666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3" name="Line 1378"/>
              <p:cNvSpPr>
                <a:spLocks noChangeShapeType="1"/>
              </p:cNvSpPr>
              <p:nvPr/>
            </p:nvSpPr>
            <p:spPr bwMode="auto">
              <a:xfrm>
                <a:off x="715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74" name="Rectangle 1379"/>
              <p:cNvSpPr>
                <a:spLocks noChangeArrowheads="1"/>
              </p:cNvSpPr>
              <p:nvPr/>
            </p:nvSpPr>
            <p:spPr bwMode="auto">
              <a:xfrm>
                <a:off x="699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5" name="Line 1380"/>
              <p:cNvSpPr>
                <a:spLocks noChangeShapeType="1"/>
              </p:cNvSpPr>
              <p:nvPr/>
            </p:nvSpPr>
            <p:spPr bwMode="auto">
              <a:xfrm>
                <a:off x="749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76" name="Rectangle 1381"/>
              <p:cNvSpPr>
                <a:spLocks noChangeArrowheads="1"/>
              </p:cNvSpPr>
              <p:nvPr/>
            </p:nvSpPr>
            <p:spPr bwMode="auto">
              <a:xfrm>
                <a:off x="732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7" name="Line 1382"/>
              <p:cNvSpPr>
                <a:spLocks noChangeShapeType="1"/>
              </p:cNvSpPr>
              <p:nvPr/>
            </p:nvSpPr>
            <p:spPr bwMode="auto">
              <a:xfrm>
                <a:off x="785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78" name="Rectangle 1383"/>
              <p:cNvSpPr>
                <a:spLocks noChangeArrowheads="1"/>
              </p:cNvSpPr>
              <p:nvPr/>
            </p:nvSpPr>
            <p:spPr bwMode="auto">
              <a:xfrm>
                <a:off x="768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9" name="Line 1384"/>
              <p:cNvSpPr>
                <a:spLocks noChangeShapeType="1"/>
              </p:cNvSpPr>
              <p:nvPr/>
            </p:nvSpPr>
            <p:spPr bwMode="auto">
              <a:xfrm>
                <a:off x="818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80" name="Rectangle 1385"/>
              <p:cNvSpPr>
                <a:spLocks noChangeArrowheads="1"/>
              </p:cNvSpPr>
              <p:nvPr/>
            </p:nvSpPr>
            <p:spPr bwMode="auto">
              <a:xfrm>
                <a:off x="802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1" name="Line 1386"/>
              <p:cNvSpPr>
                <a:spLocks noChangeShapeType="1"/>
              </p:cNvSpPr>
              <p:nvPr/>
            </p:nvSpPr>
            <p:spPr bwMode="auto">
              <a:xfrm>
                <a:off x="851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82" name="Rectangle 1387"/>
              <p:cNvSpPr>
                <a:spLocks noChangeArrowheads="1"/>
              </p:cNvSpPr>
              <p:nvPr/>
            </p:nvSpPr>
            <p:spPr bwMode="auto">
              <a:xfrm>
                <a:off x="835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3" name="Line 1388"/>
              <p:cNvSpPr>
                <a:spLocks noChangeShapeType="1"/>
              </p:cNvSpPr>
              <p:nvPr/>
            </p:nvSpPr>
            <p:spPr bwMode="auto">
              <a:xfrm>
                <a:off x="884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84" name="Rectangle 1389"/>
              <p:cNvSpPr>
                <a:spLocks noChangeArrowheads="1"/>
              </p:cNvSpPr>
              <p:nvPr/>
            </p:nvSpPr>
            <p:spPr bwMode="auto">
              <a:xfrm>
                <a:off x="868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5" name="Line 1390"/>
              <p:cNvSpPr>
                <a:spLocks noChangeShapeType="1"/>
              </p:cNvSpPr>
              <p:nvPr/>
            </p:nvSpPr>
            <p:spPr bwMode="auto">
              <a:xfrm>
                <a:off x="917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86" name="Rectangle 1391"/>
              <p:cNvSpPr>
                <a:spLocks noChangeArrowheads="1"/>
              </p:cNvSpPr>
              <p:nvPr/>
            </p:nvSpPr>
            <p:spPr bwMode="auto">
              <a:xfrm>
                <a:off x="901" y="3620"/>
                <a:ext cx="73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7" name="Line 1392"/>
              <p:cNvSpPr>
                <a:spLocks noChangeShapeType="1"/>
              </p:cNvSpPr>
              <p:nvPr/>
            </p:nvSpPr>
            <p:spPr bwMode="auto">
              <a:xfrm>
                <a:off x="954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88" name="Rectangle 1393"/>
              <p:cNvSpPr>
                <a:spLocks noChangeArrowheads="1"/>
              </p:cNvSpPr>
              <p:nvPr/>
            </p:nvSpPr>
            <p:spPr bwMode="auto">
              <a:xfrm>
                <a:off x="917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9" name="Line 1394"/>
              <p:cNvSpPr>
                <a:spLocks noChangeShapeType="1"/>
              </p:cNvSpPr>
              <p:nvPr/>
            </p:nvSpPr>
            <p:spPr bwMode="auto">
              <a:xfrm>
                <a:off x="987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90" name="Rectangle 1395"/>
              <p:cNvSpPr>
                <a:spLocks noChangeArrowheads="1"/>
              </p:cNvSpPr>
              <p:nvPr/>
            </p:nvSpPr>
            <p:spPr bwMode="auto">
              <a:xfrm>
                <a:off x="950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1" name="Line 1396"/>
              <p:cNvSpPr>
                <a:spLocks noChangeShapeType="1"/>
              </p:cNvSpPr>
              <p:nvPr/>
            </p:nvSpPr>
            <p:spPr bwMode="auto">
              <a:xfrm>
                <a:off x="1020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92" name="Rectangle 1397"/>
              <p:cNvSpPr>
                <a:spLocks noChangeArrowheads="1"/>
              </p:cNvSpPr>
              <p:nvPr/>
            </p:nvSpPr>
            <p:spPr bwMode="auto">
              <a:xfrm>
                <a:off x="984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3" name="Line 1398"/>
              <p:cNvSpPr>
                <a:spLocks noChangeShapeType="1"/>
              </p:cNvSpPr>
              <p:nvPr/>
            </p:nvSpPr>
            <p:spPr bwMode="auto">
              <a:xfrm>
                <a:off x="1053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94" name="Rectangle 1399"/>
              <p:cNvSpPr>
                <a:spLocks noChangeArrowheads="1"/>
              </p:cNvSpPr>
              <p:nvPr/>
            </p:nvSpPr>
            <p:spPr bwMode="auto">
              <a:xfrm>
                <a:off x="1017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5" name="Line 1400"/>
              <p:cNvSpPr>
                <a:spLocks noChangeShapeType="1"/>
              </p:cNvSpPr>
              <p:nvPr/>
            </p:nvSpPr>
            <p:spPr bwMode="auto">
              <a:xfrm>
                <a:off x="1089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96" name="Rectangle 1401"/>
              <p:cNvSpPr>
                <a:spLocks noChangeArrowheads="1"/>
              </p:cNvSpPr>
              <p:nvPr/>
            </p:nvSpPr>
            <p:spPr bwMode="auto">
              <a:xfrm>
                <a:off x="1053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7" name="Line 1402"/>
              <p:cNvSpPr>
                <a:spLocks noChangeShapeType="1"/>
              </p:cNvSpPr>
              <p:nvPr/>
            </p:nvSpPr>
            <p:spPr bwMode="auto">
              <a:xfrm>
                <a:off x="1123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898" name="Rectangle 1403"/>
              <p:cNvSpPr>
                <a:spLocks noChangeArrowheads="1"/>
              </p:cNvSpPr>
              <p:nvPr/>
            </p:nvSpPr>
            <p:spPr bwMode="auto">
              <a:xfrm>
                <a:off x="1086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9" name="Line 1404"/>
              <p:cNvSpPr>
                <a:spLocks noChangeShapeType="1"/>
              </p:cNvSpPr>
              <p:nvPr/>
            </p:nvSpPr>
            <p:spPr bwMode="auto">
              <a:xfrm>
                <a:off x="1156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900" name="Rectangle 1405"/>
              <p:cNvSpPr>
                <a:spLocks noChangeArrowheads="1"/>
              </p:cNvSpPr>
              <p:nvPr/>
            </p:nvSpPr>
            <p:spPr bwMode="auto">
              <a:xfrm>
                <a:off x="1119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01" name="Line 1406"/>
              <p:cNvSpPr>
                <a:spLocks noChangeShapeType="1"/>
              </p:cNvSpPr>
              <p:nvPr/>
            </p:nvSpPr>
            <p:spPr bwMode="auto">
              <a:xfrm>
                <a:off x="1189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902" name="Rectangle 1407"/>
              <p:cNvSpPr>
                <a:spLocks noChangeArrowheads="1"/>
              </p:cNvSpPr>
              <p:nvPr/>
            </p:nvSpPr>
            <p:spPr bwMode="auto">
              <a:xfrm>
                <a:off x="1152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03" name="Line 1408"/>
              <p:cNvSpPr>
                <a:spLocks noChangeShapeType="1"/>
              </p:cNvSpPr>
              <p:nvPr/>
            </p:nvSpPr>
            <p:spPr bwMode="auto">
              <a:xfrm>
                <a:off x="1222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3904" name="Rectangle 1409"/>
              <p:cNvSpPr>
                <a:spLocks noChangeArrowheads="1"/>
              </p:cNvSpPr>
              <p:nvPr/>
            </p:nvSpPr>
            <p:spPr bwMode="auto">
              <a:xfrm>
                <a:off x="1185" y="3620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05" name="Line 1410"/>
              <p:cNvSpPr>
                <a:spLocks noChangeShapeType="1"/>
              </p:cNvSpPr>
              <p:nvPr/>
            </p:nvSpPr>
            <p:spPr bwMode="auto">
              <a:xfrm>
                <a:off x="1258" y="3581"/>
                <a:ext cx="0" cy="26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</p:grpSp>
        <p:sp>
          <p:nvSpPr>
            <p:cNvPr id="3906" name="Rectangle 1412"/>
            <p:cNvSpPr>
              <a:spLocks noChangeArrowheads="1"/>
            </p:cNvSpPr>
            <p:nvPr/>
          </p:nvSpPr>
          <p:spPr bwMode="auto">
            <a:xfrm>
              <a:off x="1939926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7" name="Line 1413"/>
            <p:cNvSpPr>
              <a:spLocks noChangeShapeType="1"/>
            </p:cNvSpPr>
            <p:nvPr/>
          </p:nvSpPr>
          <p:spPr bwMode="auto">
            <a:xfrm>
              <a:off x="204946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08" name="Rectangle 1414"/>
            <p:cNvSpPr>
              <a:spLocks noChangeArrowheads="1"/>
            </p:cNvSpPr>
            <p:nvPr/>
          </p:nvSpPr>
          <p:spPr bwMode="auto">
            <a:xfrm>
              <a:off x="1992313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9" name="Line 1415"/>
            <p:cNvSpPr>
              <a:spLocks noChangeShapeType="1"/>
            </p:cNvSpPr>
            <p:nvPr/>
          </p:nvSpPr>
          <p:spPr bwMode="auto">
            <a:xfrm>
              <a:off x="2101851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10" name="Rectangle 1416"/>
            <p:cNvSpPr>
              <a:spLocks noChangeArrowheads="1"/>
            </p:cNvSpPr>
            <p:nvPr/>
          </p:nvSpPr>
          <p:spPr bwMode="auto">
            <a:xfrm>
              <a:off x="2044701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11" name="Line 1417"/>
            <p:cNvSpPr>
              <a:spLocks noChangeShapeType="1"/>
            </p:cNvSpPr>
            <p:nvPr/>
          </p:nvSpPr>
          <p:spPr bwMode="auto">
            <a:xfrm>
              <a:off x="2155826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12" name="Rectangle 1418"/>
            <p:cNvSpPr>
              <a:spLocks noChangeArrowheads="1"/>
            </p:cNvSpPr>
            <p:nvPr/>
          </p:nvSpPr>
          <p:spPr bwMode="auto">
            <a:xfrm>
              <a:off x="2097088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13" name="Line 1419"/>
            <p:cNvSpPr>
              <a:spLocks noChangeShapeType="1"/>
            </p:cNvSpPr>
            <p:nvPr/>
          </p:nvSpPr>
          <p:spPr bwMode="auto">
            <a:xfrm>
              <a:off x="2565401" y="5684838"/>
              <a:ext cx="12604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14" name="Line 1420"/>
            <p:cNvSpPr>
              <a:spLocks noChangeShapeType="1"/>
            </p:cNvSpPr>
            <p:nvPr/>
          </p:nvSpPr>
          <p:spPr bwMode="auto">
            <a:xfrm>
              <a:off x="262731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15" name="Rectangle 1421"/>
            <p:cNvSpPr>
              <a:spLocks noChangeArrowheads="1"/>
            </p:cNvSpPr>
            <p:nvPr/>
          </p:nvSpPr>
          <p:spPr bwMode="auto">
            <a:xfrm>
              <a:off x="2601913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16" name="Line 1422"/>
            <p:cNvSpPr>
              <a:spLocks noChangeShapeType="1"/>
            </p:cNvSpPr>
            <p:nvPr/>
          </p:nvSpPr>
          <p:spPr bwMode="auto">
            <a:xfrm>
              <a:off x="2686051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17" name="Rectangle 1423"/>
            <p:cNvSpPr>
              <a:spLocks noChangeArrowheads="1"/>
            </p:cNvSpPr>
            <p:nvPr/>
          </p:nvSpPr>
          <p:spPr bwMode="auto">
            <a:xfrm>
              <a:off x="2659063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18" name="Line 1424"/>
            <p:cNvSpPr>
              <a:spLocks noChangeShapeType="1"/>
            </p:cNvSpPr>
            <p:nvPr/>
          </p:nvSpPr>
          <p:spPr bwMode="auto">
            <a:xfrm>
              <a:off x="2738438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19" name="Rectangle 1425"/>
            <p:cNvSpPr>
              <a:spLocks noChangeArrowheads="1"/>
            </p:cNvSpPr>
            <p:nvPr/>
          </p:nvSpPr>
          <p:spPr bwMode="auto">
            <a:xfrm>
              <a:off x="2711451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0" name="Line 1426"/>
            <p:cNvSpPr>
              <a:spLocks noChangeShapeType="1"/>
            </p:cNvSpPr>
            <p:nvPr/>
          </p:nvSpPr>
          <p:spPr bwMode="auto">
            <a:xfrm>
              <a:off x="2790826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21" name="Rectangle 1427"/>
            <p:cNvSpPr>
              <a:spLocks noChangeArrowheads="1"/>
            </p:cNvSpPr>
            <p:nvPr/>
          </p:nvSpPr>
          <p:spPr bwMode="auto">
            <a:xfrm>
              <a:off x="2765426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2" name="Line 1428"/>
            <p:cNvSpPr>
              <a:spLocks noChangeShapeType="1"/>
            </p:cNvSpPr>
            <p:nvPr/>
          </p:nvSpPr>
          <p:spPr bwMode="auto">
            <a:xfrm>
              <a:off x="284321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23" name="Rectangle 1429"/>
            <p:cNvSpPr>
              <a:spLocks noChangeArrowheads="1"/>
            </p:cNvSpPr>
            <p:nvPr/>
          </p:nvSpPr>
          <p:spPr bwMode="auto">
            <a:xfrm>
              <a:off x="2817813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4" name="Line 1430"/>
            <p:cNvSpPr>
              <a:spLocks noChangeShapeType="1"/>
            </p:cNvSpPr>
            <p:nvPr/>
          </p:nvSpPr>
          <p:spPr bwMode="auto">
            <a:xfrm>
              <a:off x="2895601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25" name="Rectangle 1431"/>
            <p:cNvSpPr>
              <a:spLocks noChangeArrowheads="1"/>
            </p:cNvSpPr>
            <p:nvPr/>
          </p:nvSpPr>
          <p:spPr bwMode="auto">
            <a:xfrm>
              <a:off x="2870201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6" name="Line 1432"/>
            <p:cNvSpPr>
              <a:spLocks noChangeShapeType="1"/>
            </p:cNvSpPr>
            <p:nvPr/>
          </p:nvSpPr>
          <p:spPr bwMode="auto">
            <a:xfrm>
              <a:off x="2954338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27" name="Rectangle 1433"/>
            <p:cNvSpPr>
              <a:spLocks noChangeArrowheads="1"/>
            </p:cNvSpPr>
            <p:nvPr/>
          </p:nvSpPr>
          <p:spPr bwMode="auto">
            <a:xfrm>
              <a:off x="2927351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8" name="Line 1434"/>
            <p:cNvSpPr>
              <a:spLocks noChangeShapeType="1"/>
            </p:cNvSpPr>
            <p:nvPr/>
          </p:nvSpPr>
          <p:spPr bwMode="auto">
            <a:xfrm>
              <a:off x="3006726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29" name="Rectangle 1435"/>
            <p:cNvSpPr>
              <a:spLocks noChangeArrowheads="1"/>
            </p:cNvSpPr>
            <p:nvPr/>
          </p:nvSpPr>
          <p:spPr bwMode="auto">
            <a:xfrm>
              <a:off x="2979738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0" name="Line 1436"/>
            <p:cNvSpPr>
              <a:spLocks noChangeShapeType="1"/>
            </p:cNvSpPr>
            <p:nvPr/>
          </p:nvSpPr>
          <p:spPr bwMode="auto">
            <a:xfrm>
              <a:off x="305911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31" name="Rectangle 1437"/>
            <p:cNvSpPr>
              <a:spLocks noChangeArrowheads="1"/>
            </p:cNvSpPr>
            <p:nvPr/>
          </p:nvSpPr>
          <p:spPr bwMode="auto">
            <a:xfrm>
              <a:off x="3032126" y="5746750"/>
              <a:ext cx="115888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2" name="Line 1438"/>
            <p:cNvSpPr>
              <a:spLocks noChangeShapeType="1"/>
            </p:cNvSpPr>
            <p:nvPr/>
          </p:nvSpPr>
          <p:spPr bwMode="auto">
            <a:xfrm>
              <a:off x="3111501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33" name="Rectangle 1439"/>
            <p:cNvSpPr>
              <a:spLocks noChangeArrowheads="1"/>
            </p:cNvSpPr>
            <p:nvPr/>
          </p:nvSpPr>
          <p:spPr bwMode="auto">
            <a:xfrm>
              <a:off x="3054351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4" name="Line 1440"/>
            <p:cNvSpPr>
              <a:spLocks noChangeShapeType="1"/>
            </p:cNvSpPr>
            <p:nvPr/>
          </p:nvSpPr>
          <p:spPr bwMode="auto">
            <a:xfrm>
              <a:off x="3163888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35" name="Rectangle 1441"/>
            <p:cNvSpPr>
              <a:spLocks noChangeArrowheads="1"/>
            </p:cNvSpPr>
            <p:nvPr/>
          </p:nvSpPr>
          <p:spPr bwMode="auto">
            <a:xfrm>
              <a:off x="3106738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6" name="Line 1442"/>
            <p:cNvSpPr>
              <a:spLocks noChangeShapeType="1"/>
            </p:cNvSpPr>
            <p:nvPr/>
          </p:nvSpPr>
          <p:spPr bwMode="auto">
            <a:xfrm>
              <a:off x="3221038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37" name="Rectangle 1443"/>
            <p:cNvSpPr>
              <a:spLocks noChangeArrowheads="1"/>
            </p:cNvSpPr>
            <p:nvPr/>
          </p:nvSpPr>
          <p:spPr bwMode="auto">
            <a:xfrm>
              <a:off x="3163888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8" name="Line 1444"/>
            <p:cNvSpPr>
              <a:spLocks noChangeShapeType="1"/>
            </p:cNvSpPr>
            <p:nvPr/>
          </p:nvSpPr>
          <p:spPr bwMode="auto">
            <a:xfrm>
              <a:off x="327501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39" name="Rectangle 1445"/>
            <p:cNvSpPr>
              <a:spLocks noChangeArrowheads="1"/>
            </p:cNvSpPr>
            <p:nvPr/>
          </p:nvSpPr>
          <p:spPr bwMode="auto">
            <a:xfrm>
              <a:off x="3216276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0" name="Line 1446"/>
            <p:cNvSpPr>
              <a:spLocks noChangeShapeType="1"/>
            </p:cNvSpPr>
            <p:nvPr/>
          </p:nvSpPr>
          <p:spPr bwMode="auto">
            <a:xfrm>
              <a:off x="3327401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41" name="Rectangle 1447"/>
            <p:cNvSpPr>
              <a:spLocks noChangeArrowheads="1"/>
            </p:cNvSpPr>
            <p:nvPr/>
          </p:nvSpPr>
          <p:spPr bwMode="auto">
            <a:xfrm>
              <a:off x="3268663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2" name="Line 1448"/>
            <p:cNvSpPr>
              <a:spLocks noChangeShapeType="1"/>
            </p:cNvSpPr>
            <p:nvPr/>
          </p:nvSpPr>
          <p:spPr bwMode="auto">
            <a:xfrm>
              <a:off x="3379788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43" name="Rectangle 1449"/>
            <p:cNvSpPr>
              <a:spLocks noChangeArrowheads="1"/>
            </p:cNvSpPr>
            <p:nvPr/>
          </p:nvSpPr>
          <p:spPr bwMode="auto">
            <a:xfrm>
              <a:off x="3321051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4" name="Line 1450"/>
            <p:cNvSpPr>
              <a:spLocks noChangeShapeType="1"/>
            </p:cNvSpPr>
            <p:nvPr/>
          </p:nvSpPr>
          <p:spPr bwMode="auto">
            <a:xfrm>
              <a:off x="3436938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45" name="Rectangle 1451"/>
            <p:cNvSpPr>
              <a:spLocks noChangeArrowheads="1"/>
            </p:cNvSpPr>
            <p:nvPr/>
          </p:nvSpPr>
          <p:spPr bwMode="auto">
            <a:xfrm>
              <a:off x="3379788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6" name="Line 1452"/>
            <p:cNvSpPr>
              <a:spLocks noChangeShapeType="1"/>
            </p:cNvSpPr>
            <p:nvPr/>
          </p:nvSpPr>
          <p:spPr bwMode="auto">
            <a:xfrm>
              <a:off x="3489326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47" name="Rectangle 1453"/>
            <p:cNvSpPr>
              <a:spLocks noChangeArrowheads="1"/>
            </p:cNvSpPr>
            <p:nvPr/>
          </p:nvSpPr>
          <p:spPr bwMode="auto">
            <a:xfrm>
              <a:off x="3432176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8" name="Line 1454"/>
            <p:cNvSpPr>
              <a:spLocks noChangeShapeType="1"/>
            </p:cNvSpPr>
            <p:nvPr/>
          </p:nvSpPr>
          <p:spPr bwMode="auto">
            <a:xfrm>
              <a:off x="354171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49" name="Rectangle 1455"/>
            <p:cNvSpPr>
              <a:spLocks noChangeArrowheads="1"/>
            </p:cNvSpPr>
            <p:nvPr/>
          </p:nvSpPr>
          <p:spPr bwMode="auto">
            <a:xfrm>
              <a:off x="3484563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0" name="Line 1456"/>
            <p:cNvSpPr>
              <a:spLocks noChangeShapeType="1"/>
            </p:cNvSpPr>
            <p:nvPr/>
          </p:nvSpPr>
          <p:spPr bwMode="auto">
            <a:xfrm>
              <a:off x="3594101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51" name="Rectangle 1457"/>
            <p:cNvSpPr>
              <a:spLocks noChangeArrowheads="1"/>
            </p:cNvSpPr>
            <p:nvPr/>
          </p:nvSpPr>
          <p:spPr bwMode="auto">
            <a:xfrm>
              <a:off x="3536951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2" name="Line 1458"/>
            <p:cNvSpPr>
              <a:spLocks noChangeShapeType="1"/>
            </p:cNvSpPr>
            <p:nvPr/>
          </p:nvSpPr>
          <p:spPr bwMode="auto">
            <a:xfrm>
              <a:off x="3648076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53" name="Rectangle 1459"/>
            <p:cNvSpPr>
              <a:spLocks noChangeArrowheads="1"/>
            </p:cNvSpPr>
            <p:nvPr/>
          </p:nvSpPr>
          <p:spPr bwMode="auto">
            <a:xfrm>
              <a:off x="3589338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4" name="Line 1460"/>
            <p:cNvSpPr>
              <a:spLocks noChangeShapeType="1"/>
            </p:cNvSpPr>
            <p:nvPr/>
          </p:nvSpPr>
          <p:spPr bwMode="auto">
            <a:xfrm>
              <a:off x="3705226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55" name="Rectangle 1461"/>
            <p:cNvSpPr>
              <a:spLocks noChangeArrowheads="1"/>
            </p:cNvSpPr>
            <p:nvPr/>
          </p:nvSpPr>
          <p:spPr bwMode="auto">
            <a:xfrm>
              <a:off x="3648076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6" name="Line 1462"/>
            <p:cNvSpPr>
              <a:spLocks noChangeShapeType="1"/>
            </p:cNvSpPr>
            <p:nvPr/>
          </p:nvSpPr>
          <p:spPr bwMode="auto">
            <a:xfrm>
              <a:off x="3757613" y="5684838"/>
              <a:ext cx="0" cy="41275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3957" name="Rectangle 1463"/>
            <p:cNvSpPr>
              <a:spLocks noChangeArrowheads="1"/>
            </p:cNvSpPr>
            <p:nvPr/>
          </p:nvSpPr>
          <p:spPr bwMode="auto">
            <a:xfrm>
              <a:off x="3700463" y="5746750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8" name="Rectangle 1465"/>
            <p:cNvSpPr>
              <a:spLocks noChangeArrowheads="1"/>
            </p:cNvSpPr>
            <p:nvPr/>
          </p:nvSpPr>
          <p:spPr bwMode="auto">
            <a:xfrm>
              <a:off x="1363390" y="639763"/>
              <a:ext cx="41678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smtClean="0">
                  <a:solidFill>
                    <a:srgbClr val="000000"/>
                  </a:solidFill>
                </a:rPr>
                <a:t>Placebo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59" name="Rectangle 1467"/>
            <p:cNvSpPr>
              <a:spLocks noChangeArrowheads="1"/>
            </p:cNvSpPr>
            <p:nvPr/>
          </p:nvSpPr>
          <p:spPr bwMode="auto">
            <a:xfrm>
              <a:off x="2965177" y="639763"/>
              <a:ext cx="6155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Risperidone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0" name="Rectangle 1469"/>
            <p:cNvSpPr>
              <a:spLocks noChangeArrowheads="1"/>
            </p:cNvSpPr>
            <p:nvPr/>
          </p:nvSpPr>
          <p:spPr bwMode="auto">
            <a:xfrm>
              <a:off x="4562202" y="639763"/>
              <a:ext cx="49372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Sertraline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1" name="Rectangle 1471"/>
            <p:cNvSpPr>
              <a:spLocks noChangeArrowheads="1"/>
            </p:cNvSpPr>
            <p:nvPr/>
          </p:nvSpPr>
          <p:spPr bwMode="auto">
            <a:xfrm>
              <a:off x="6165577" y="639763"/>
              <a:ext cx="58349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Olan</a:t>
              </a:r>
              <a:r>
                <a:rPr kumimoji="0" lang="en-GB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zapine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2" name="Rectangle 1473"/>
            <p:cNvSpPr>
              <a:spLocks noChangeArrowheads="1"/>
            </p:cNvSpPr>
            <p:nvPr/>
          </p:nvSpPr>
          <p:spPr bwMode="auto">
            <a:xfrm>
              <a:off x="7767365" y="639763"/>
              <a:ext cx="53219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Fluoxetine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3" name="Rectangle 1475"/>
            <p:cNvSpPr>
              <a:spLocks noChangeArrowheads="1"/>
            </p:cNvSpPr>
            <p:nvPr/>
          </p:nvSpPr>
          <p:spPr bwMode="auto">
            <a:xfrm>
              <a:off x="1363390" y="1717675"/>
              <a:ext cx="6283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Amitriptyline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4" name="Rectangle 1477"/>
            <p:cNvSpPr>
              <a:spLocks noChangeArrowheads="1"/>
            </p:cNvSpPr>
            <p:nvPr/>
          </p:nvSpPr>
          <p:spPr bwMode="auto">
            <a:xfrm>
              <a:off x="2965177" y="1717675"/>
              <a:ext cx="59631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Mirtazapine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5" name="Rectangle 1479"/>
            <p:cNvSpPr>
              <a:spLocks noChangeArrowheads="1"/>
            </p:cNvSpPr>
            <p:nvPr/>
          </p:nvSpPr>
          <p:spPr bwMode="auto">
            <a:xfrm>
              <a:off x="4562202" y="1717675"/>
              <a:ext cx="50654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Tiagabine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6" name="Rectangle 1481"/>
            <p:cNvSpPr>
              <a:spLocks noChangeArrowheads="1"/>
            </p:cNvSpPr>
            <p:nvPr/>
          </p:nvSpPr>
          <p:spPr bwMode="auto">
            <a:xfrm>
              <a:off x="6165577" y="1717675"/>
              <a:ext cx="60272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Venlafaxine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7" name="Rectangle 1483"/>
            <p:cNvSpPr>
              <a:spLocks noChangeArrowheads="1"/>
            </p:cNvSpPr>
            <p:nvPr/>
          </p:nvSpPr>
          <p:spPr bwMode="auto">
            <a:xfrm>
              <a:off x="7735615" y="1717675"/>
              <a:ext cx="62196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Nefazodone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8" name="Rectangle 1485"/>
            <p:cNvSpPr>
              <a:spLocks noChangeArrowheads="1"/>
            </p:cNvSpPr>
            <p:nvPr/>
          </p:nvSpPr>
          <p:spPr bwMode="auto">
            <a:xfrm>
              <a:off x="1331640" y="2795588"/>
              <a:ext cx="5706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Phenelzine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9" name="Rectangle 1487"/>
            <p:cNvSpPr>
              <a:spLocks noChangeArrowheads="1"/>
            </p:cNvSpPr>
            <p:nvPr/>
          </p:nvSpPr>
          <p:spPr bwMode="auto">
            <a:xfrm>
              <a:off x="2933427" y="2795588"/>
              <a:ext cx="57066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Imipramine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0" name="Rectangle 1489"/>
            <p:cNvSpPr>
              <a:spLocks noChangeArrowheads="1"/>
            </p:cNvSpPr>
            <p:nvPr/>
          </p:nvSpPr>
          <p:spPr bwMode="auto">
            <a:xfrm>
              <a:off x="4530452" y="2795588"/>
              <a:ext cx="55784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Citalopram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1" name="Rectangle 1491"/>
            <p:cNvSpPr>
              <a:spLocks noChangeArrowheads="1"/>
            </p:cNvSpPr>
            <p:nvPr/>
          </p:nvSpPr>
          <p:spPr bwMode="auto">
            <a:xfrm>
              <a:off x="6133827" y="2795588"/>
              <a:ext cx="52578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Bupropion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2" name="Rectangle 1493"/>
            <p:cNvSpPr>
              <a:spLocks noChangeArrowheads="1"/>
            </p:cNvSpPr>
            <p:nvPr/>
          </p:nvSpPr>
          <p:spPr bwMode="auto">
            <a:xfrm>
              <a:off x="7735615" y="2795588"/>
              <a:ext cx="55143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Paroxetine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3" name="Rectangle 1495"/>
            <p:cNvSpPr>
              <a:spLocks noChangeArrowheads="1"/>
            </p:cNvSpPr>
            <p:nvPr/>
          </p:nvSpPr>
          <p:spPr bwMode="auto">
            <a:xfrm>
              <a:off x="1331640" y="3871913"/>
              <a:ext cx="87203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NK1R </a:t>
              </a: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antagonist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4" name="Rectangle 1497"/>
            <p:cNvSpPr>
              <a:spLocks noChangeArrowheads="1"/>
            </p:cNvSpPr>
            <p:nvPr/>
          </p:nvSpPr>
          <p:spPr bwMode="auto">
            <a:xfrm>
              <a:off x="2933427" y="3871913"/>
              <a:ext cx="58349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Topiramate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5" name="Rectangle 1499"/>
            <p:cNvSpPr>
              <a:spLocks noChangeArrowheads="1"/>
            </p:cNvSpPr>
            <p:nvPr/>
          </p:nvSpPr>
          <p:spPr bwMode="auto">
            <a:xfrm>
              <a:off x="4530452" y="3871913"/>
              <a:ext cx="54502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Divalproex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6" name="Rectangle 1501"/>
            <p:cNvSpPr>
              <a:spLocks noChangeArrowheads="1"/>
            </p:cNvSpPr>
            <p:nvPr/>
          </p:nvSpPr>
          <p:spPr bwMode="auto">
            <a:xfrm>
              <a:off x="6133827" y="3871913"/>
              <a:ext cx="58990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Guanfacine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7" name="Rectangle 1503"/>
            <p:cNvSpPr>
              <a:spLocks noChangeArrowheads="1"/>
            </p:cNvSpPr>
            <p:nvPr/>
          </p:nvSpPr>
          <p:spPr bwMode="auto">
            <a:xfrm>
              <a:off x="7735615" y="3871913"/>
              <a:ext cx="6283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/>
                <a:t>Brofaromine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978" name="Rectangle 1505"/>
            <p:cNvSpPr>
              <a:spLocks noChangeArrowheads="1"/>
            </p:cNvSpPr>
            <p:nvPr/>
          </p:nvSpPr>
          <p:spPr bwMode="auto">
            <a:xfrm>
              <a:off x="1331640" y="4949825"/>
              <a:ext cx="44884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900" dirty="0" err="1" smtClean="0">
                  <a:solidFill>
                    <a:srgbClr val="000000"/>
                  </a:solidFill>
                </a:rPr>
                <a:t>Prazosin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9" name="Rectangle 1507"/>
            <p:cNvSpPr>
              <a:spLocks noChangeArrowheads="1"/>
            </p:cNvSpPr>
            <p:nvPr/>
          </p:nvSpPr>
          <p:spPr bwMode="auto">
            <a:xfrm>
              <a:off x="2933427" y="4949825"/>
              <a:ext cx="64761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Desipramine</a:t>
              </a:r>
              <a:endParaRPr kumimoji="0" lang="de-DE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80" name="Rectangle 1508"/>
            <p:cNvSpPr>
              <a:spLocks noChangeArrowheads="1"/>
            </p:cNvSpPr>
            <p:nvPr/>
          </p:nvSpPr>
          <p:spPr bwMode="auto">
            <a:xfrm rot="16200000">
              <a:off x="-523786" y="3358965"/>
              <a:ext cx="206947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Cumulative</a:t>
              </a:r>
              <a:r>
                <a:rPr kumimoji="0" lang="de-DE" altLang="de-DE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de-DE" altLang="de-DE" sz="1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Probabilities</a:t>
              </a:r>
              <a:endParaRPr kumimoji="0" lang="de-DE" altLang="de-DE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981" name="Rectangle 906"/>
          <p:cNvSpPr>
            <a:spLocks noChangeArrowheads="1"/>
          </p:cNvSpPr>
          <p:nvPr/>
        </p:nvSpPr>
        <p:spPr bwMode="auto">
          <a:xfrm>
            <a:off x="4440406" y="6433354"/>
            <a:ext cx="682951" cy="32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Rank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361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0537" y="188640"/>
            <a:ext cx="8409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2: </a:t>
            </a:r>
            <a:r>
              <a:rPr lang="en-US" sz="1200" dirty="0" smtClean="0"/>
              <a:t>Plots of the surface under the cumulative ranking curves (SUCRAs) for all treatments for the ‘Any-cause dropouts’ outcome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7505" y="764704"/>
            <a:ext cx="8928992" cy="5976664"/>
            <a:chOff x="165377" y="764704"/>
            <a:chExt cx="7718991" cy="5269385"/>
          </a:xfrm>
        </p:grpSpPr>
        <p:sp>
          <p:nvSpPr>
            <p:cNvPr id="2421" name="Rectangle 8"/>
            <p:cNvSpPr>
              <a:spLocks noChangeArrowheads="1"/>
            </p:cNvSpPr>
            <p:nvPr/>
          </p:nvSpPr>
          <p:spPr bwMode="auto">
            <a:xfrm>
              <a:off x="637430" y="938213"/>
              <a:ext cx="1165225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2" name="Line 9"/>
            <p:cNvSpPr>
              <a:spLocks noChangeShapeType="1"/>
            </p:cNvSpPr>
            <p:nvPr/>
          </p:nvSpPr>
          <p:spPr bwMode="auto">
            <a:xfrm>
              <a:off x="637430" y="145415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3" name="Line 10"/>
            <p:cNvSpPr>
              <a:spLocks noChangeShapeType="1"/>
            </p:cNvSpPr>
            <p:nvPr/>
          </p:nvSpPr>
          <p:spPr bwMode="auto">
            <a:xfrm>
              <a:off x="637430" y="136683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4" name="Line 11"/>
            <p:cNvSpPr>
              <a:spLocks noChangeShapeType="1"/>
            </p:cNvSpPr>
            <p:nvPr/>
          </p:nvSpPr>
          <p:spPr bwMode="auto">
            <a:xfrm>
              <a:off x="637430" y="12700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5" name="Line 12"/>
            <p:cNvSpPr>
              <a:spLocks noChangeShapeType="1"/>
            </p:cNvSpPr>
            <p:nvPr/>
          </p:nvSpPr>
          <p:spPr bwMode="auto">
            <a:xfrm>
              <a:off x="637430" y="11826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6" name="Line 13"/>
            <p:cNvSpPr>
              <a:spLocks noChangeShapeType="1"/>
            </p:cNvSpPr>
            <p:nvPr/>
          </p:nvSpPr>
          <p:spPr bwMode="auto">
            <a:xfrm>
              <a:off x="637430" y="109537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7" name="Line 14"/>
            <p:cNvSpPr>
              <a:spLocks noChangeShapeType="1"/>
            </p:cNvSpPr>
            <p:nvPr/>
          </p:nvSpPr>
          <p:spPr bwMode="auto">
            <a:xfrm>
              <a:off x="637430" y="10080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8" name="Rectangle 15"/>
            <p:cNvSpPr>
              <a:spLocks noChangeArrowheads="1"/>
            </p:cNvSpPr>
            <p:nvPr/>
          </p:nvSpPr>
          <p:spPr bwMode="auto">
            <a:xfrm>
              <a:off x="2143968" y="938213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29" name="Line 16"/>
            <p:cNvSpPr>
              <a:spLocks noChangeShapeType="1"/>
            </p:cNvSpPr>
            <p:nvPr/>
          </p:nvSpPr>
          <p:spPr bwMode="auto">
            <a:xfrm>
              <a:off x="2143968" y="1454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0" name="Line 17"/>
            <p:cNvSpPr>
              <a:spLocks noChangeShapeType="1"/>
            </p:cNvSpPr>
            <p:nvPr/>
          </p:nvSpPr>
          <p:spPr bwMode="auto">
            <a:xfrm>
              <a:off x="2143968" y="13668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1" name="Line 18"/>
            <p:cNvSpPr>
              <a:spLocks noChangeShapeType="1"/>
            </p:cNvSpPr>
            <p:nvPr/>
          </p:nvSpPr>
          <p:spPr bwMode="auto">
            <a:xfrm>
              <a:off x="2143968" y="12700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2" name="Line 19"/>
            <p:cNvSpPr>
              <a:spLocks noChangeShapeType="1"/>
            </p:cNvSpPr>
            <p:nvPr/>
          </p:nvSpPr>
          <p:spPr bwMode="auto">
            <a:xfrm>
              <a:off x="2143968" y="1182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3" name="Line 20"/>
            <p:cNvSpPr>
              <a:spLocks noChangeShapeType="1"/>
            </p:cNvSpPr>
            <p:nvPr/>
          </p:nvSpPr>
          <p:spPr bwMode="auto">
            <a:xfrm>
              <a:off x="2143968" y="1095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4" name="Line 21"/>
            <p:cNvSpPr>
              <a:spLocks noChangeShapeType="1"/>
            </p:cNvSpPr>
            <p:nvPr/>
          </p:nvSpPr>
          <p:spPr bwMode="auto">
            <a:xfrm>
              <a:off x="2143968" y="1008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5" name="Rectangle 22"/>
            <p:cNvSpPr>
              <a:spLocks noChangeArrowheads="1"/>
            </p:cNvSpPr>
            <p:nvPr/>
          </p:nvSpPr>
          <p:spPr bwMode="auto">
            <a:xfrm>
              <a:off x="3648918" y="938213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6" name="Line 23"/>
            <p:cNvSpPr>
              <a:spLocks noChangeShapeType="1"/>
            </p:cNvSpPr>
            <p:nvPr/>
          </p:nvSpPr>
          <p:spPr bwMode="auto">
            <a:xfrm>
              <a:off x="3648918" y="1454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7" name="Line 24"/>
            <p:cNvSpPr>
              <a:spLocks noChangeShapeType="1"/>
            </p:cNvSpPr>
            <p:nvPr/>
          </p:nvSpPr>
          <p:spPr bwMode="auto">
            <a:xfrm>
              <a:off x="3648918" y="13668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8" name="Line 25"/>
            <p:cNvSpPr>
              <a:spLocks noChangeShapeType="1"/>
            </p:cNvSpPr>
            <p:nvPr/>
          </p:nvSpPr>
          <p:spPr bwMode="auto">
            <a:xfrm>
              <a:off x="3648918" y="12700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39" name="Line 26"/>
            <p:cNvSpPr>
              <a:spLocks noChangeShapeType="1"/>
            </p:cNvSpPr>
            <p:nvPr/>
          </p:nvSpPr>
          <p:spPr bwMode="auto">
            <a:xfrm>
              <a:off x="3648918" y="1182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0" name="Line 27"/>
            <p:cNvSpPr>
              <a:spLocks noChangeShapeType="1"/>
            </p:cNvSpPr>
            <p:nvPr/>
          </p:nvSpPr>
          <p:spPr bwMode="auto">
            <a:xfrm>
              <a:off x="3648918" y="1095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1" name="Line 28"/>
            <p:cNvSpPr>
              <a:spLocks noChangeShapeType="1"/>
            </p:cNvSpPr>
            <p:nvPr/>
          </p:nvSpPr>
          <p:spPr bwMode="auto">
            <a:xfrm>
              <a:off x="3648918" y="1008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2" name="Rectangle 29"/>
            <p:cNvSpPr>
              <a:spLocks noChangeArrowheads="1"/>
            </p:cNvSpPr>
            <p:nvPr/>
          </p:nvSpPr>
          <p:spPr bwMode="auto">
            <a:xfrm>
              <a:off x="5153868" y="938213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3" name="Line 30"/>
            <p:cNvSpPr>
              <a:spLocks noChangeShapeType="1"/>
            </p:cNvSpPr>
            <p:nvPr/>
          </p:nvSpPr>
          <p:spPr bwMode="auto">
            <a:xfrm>
              <a:off x="5153868" y="1454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4" name="Line 31"/>
            <p:cNvSpPr>
              <a:spLocks noChangeShapeType="1"/>
            </p:cNvSpPr>
            <p:nvPr/>
          </p:nvSpPr>
          <p:spPr bwMode="auto">
            <a:xfrm>
              <a:off x="5153868" y="13668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5" name="Line 32"/>
            <p:cNvSpPr>
              <a:spLocks noChangeShapeType="1"/>
            </p:cNvSpPr>
            <p:nvPr/>
          </p:nvSpPr>
          <p:spPr bwMode="auto">
            <a:xfrm>
              <a:off x="5153868" y="12700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6" name="Line 33"/>
            <p:cNvSpPr>
              <a:spLocks noChangeShapeType="1"/>
            </p:cNvSpPr>
            <p:nvPr/>
          </p:nvSpPr>
          <p:spPr bwMode="auto">
            <a:xfrm>
              <a:off x="5153868" y="1182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7" name="Line 34"/>
            <p:cNvSpPr>
              <a:spLocks noChangeShapeType="1"/>
            </p:cNvSpPr>
            <p:nvPr/>
          </p:nvSpPr>
          <p:spPr bwMode="auto">
            <a:xfrm>
              <a:off x="5153868" y="1095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8" name="Line 35"/>
            <p:cNvSpPr>
              <a:spLocks noChangeShapeType="1"/>
            </p:cNvSpPr>
            <p:nvPr/>
          </p:nvSpPr>
          <p:spPr bwMode="auto">
            <a:xfrm>
              <a:off x="5153868" y="1008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49" name="Rectangle 36"/>
            <p:cNvSpPr>
              <a:spLocks noChangeArrowheads="1"/>
            </p:cNvSpPr>
            <p:nvPr/>
          </p:nvSpPr>
          <p:spPr bwMode="auto">
            <a:xfrm>
              <a:off x="6658818" y="938213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0" name="Line 37"/>
            <p:cNvSpPr>
              <a:spLocks noChangeShapeType="1"/>
            </p:cNvSpPr>
            <p:nvPr/>
          </p:nvSpPr>
          <p:spPr bwMode="auto">
            <a:xfrm>
              <a:off x="6658818" y="1454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1" name="Line 38"/>
            <p:cNvSpPr>
              <a:spLocks noChangeShapeType="1"/>
            </p:cNvSpPr>
            <p:nvPr/>
          </p:nvSpPr>
          <p:spPr bwMode="auto">
            <a:xfrm>
              <a:off x="6658818" y="13668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2" name="Line 39"/>
            <p:cNvSpPr>
              <a:spLocks noChangeShapeType="1"/>
            </p:cNvSpPr>
            <p:nvPr/>
          </p:nvSpPr>
          <p:spPr bwMode="auto">
            <a:xfrm>
              <a:off x="6658818" y="12700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3" name="Line 40"/>
            <p:cNvSpPr>
              <a:spLocks noChangeShapeType="1"/>
            </p:cNvSpPr>
            <p:nvPr/>
          </p:nvSpPr>
          <p:spPr bwMode="auto">
            <a:xfrm>
              <a:off x="6658818" y="1182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4" name="Line 41"/>
            <p:cNvSpPr>
              <a:spLocks noChangeShapeType="1"/>
            </p:cNvSpPr>
            <p:nvPr/>
          </p:nvSpPr>
          <p:spPr bwMode="auto">
            <a:xfrm>
              <a:off x="6658818" y="1095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5" name="Line 42"/>
            <p:cNvSpPr>
              <a:spLocks noChangeShapeType="1"/>
            </p:cNvSpPr>
            <p:nvPr/>
          </p:nvSpPr>
          <p:spPr bwMode="auto">
            <a:xfrm>
              <a:off x="6658818" y="1008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6" name="Rectangle 43"/>
            <p:cNvSpPr>
              <a:spLocks noChangeArrowheads="1"/>
            </p:cNvSpPr>
            <p:nvPr/>
          </p:nvSpPr>
          <p:spPr bwMode="auto">
            <a:xfrm>
              <a:off x="637430" y="2012951"/>
              <a:ext cx="1165225" cy="577850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7" name="Line 44"/>
            <p:cNvSpPr>
              <a:spLocks noChangeShapeType="1"/>
            </p:cNvSpPr>
            <p:nvPr/>
          </p:nvSpPr>
          <p:spPr bwMode="auto">
            <a:xfrm>
              <a:off x="637430" y="25288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8" name="Line 45"/>
            <p:cNvSpPr>
              <a:spLocks noChangeShapeType="1"/>
            </p:cNvSpPr>
            <p:nvPr/>
          </p:nvSpPr>
          <p:spPr bwMode="auto">
            <a:xfrm>
              <a:off x="637430" y="243363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59" name="Line 46"/>
            <p:cNvSpPr>
              <a:spLocks noChangeShapeType="1"/>
            </p:cNvSpPr>
            <p:nvPr/>
          </p:nvSpPr>
          <p:spPr bwMode="auto">
            <a:xfrm>
              <a:off x="637430" y="23463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0" name="Line 47"/>
            <p:cNvSpPr>
              <a:spLocks noChangeShapeType="1"/>
            </p:cNvSpPr>
            <p:nvPr/>
          </p:nvSpPr>
          <p:spPr bwMode="auto">
            <a:xfrm>
              <a:off x="637430" y="22574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1" name="Line 48"/>
            <p:cNvSpPr>
              <a:spLocks noChangeShapeType="1"/>
            </p:cNvSpPr>
            <p:nvPr/>
          </p:nvSpPr>
          <p:spPr bwMode="auto">
            <a:xfrm>
              <a:off x="637430" y="217011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2" name="Line 49"/>
            <p:cNvSpPr>
              <a:spLocks noChangeShapeType="1"/>
            </p:cNvSpPr>
            <p:nvPr/>
          </p:nvSpPr>
          <p:spPr bwMode="auto">
            <a:xfrm>
              <a:off x="637430" y="20748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3" name="Rectangle 50"/>
            <p:cNvSpPr>
              <a:spLocks noChangeArrowheads="1"/>
            </p:cNvSpPr>
            <p:nvPr/>
          </p:nvSpPr>
          <p:spPr bwMode="auto">
            <a:xfrm>
              <a:off x="2143968" y="2012951"/>
              <a:ext cx="1163638" cy="577850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4" name="Line 51"/>
            <p:cNvSpPr>
              <a:spLocks noChangeShapeType="1"/>
            </p:cNvSpPr>
            <p:nvPr/>
          </p:nvSpPr>
          <p:spPr bwMode="auto">
            <a:xfrm>
              <a:off x="2143968" y="25288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5" name="Line 52"/>
            <p:cNvSpPr>
              <a:spLocks noChangeShapeType="1"/>
            </p:cNvSpPr>
            <p:nvPr/>
          </p:nvSpPr>
          <p:spPr bwMode="auto">
            <a:xfrm>
              <a:off x="2143968" y="24336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6" name="Line 53"/>
            <p:cNvSpPr>
              <a:spLocks noChangeShapeType="1"/>
            </p:cNvSpPr>
            <p:nvPr/>
          </p:nvSpPr>
          <p:spPr bwMode="auto">
            <a:xfrm>
              <a:off x="2143968" y="23463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7" name="Line 54"/>
            <p:cNvSpPr>
              <a:spLocks noChangeShapeType="1"/>
            </p:cNvSpPr>
            <p:nvPr/>
          </p:nvSpPr>
          <p:spPr bwMode="auto">
            <a:xfrm>
              <a:off x="2143968" y="2257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8" name="Line 55"/>
            <p:cNvSpPr>
              <a:spLocks noChangeShapeType="1"/>
            </p:cNvSpPr>
            <p:nvPr/>
          </p:nvSpPr>
          <p:spPr bwMode="auto">
            <a:xfrm>
              <a:off x="2143968" y="2170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69" name="Line 56"/>
            <p:cNvSpPr>
              <a:spLocks noChangeShapeType="1"/>
            </p:cNvSpPr>
            <p:nvPr/>
          </p:nvSpPr>
          <p:spPr bwMode="auto">
            <a:xfrm>
              <a:off x="2143968" y="20748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0" name="Rectangle 57"/>
            <p:cNvSpPr>
              <a:spLocks noChangeArrowheads="1"/>
            </p:cNvSpPr>
            <p:nvPr/>
          </p:nvSpPr>
          <p:spPr bwMode="auto">
            <a:xfrm>
              <a:off x="3648918" y="2012951"/>
              <a:ext cx="1163638" cy="577850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1" name="Line 58"/>
            <p:cNvSpPr>
              <a:spLocks noChangeShapeType="1"/>
            </p:cNvSpPr>
            <p:nvPr/>
          </p:nvSpPr>
          <p:spPr bwMode="auto">
            <a:xfrm>
              <a:off x="3648918" y="25288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2" name="Line 59"/>
            <p:cNvSpPr>
              <a:spLocks noChangeShapeType="1"/>
            </p:cNvSpPr>
            <p:nvPr/>
          </p:nvSpPr>
          <p:spPr bwMode="auto">
            <a:xfrm>
              <a:off x="3648918" y="24336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3" name="Line 60"/>
            <p:cNvSpPr>
              <a:spLocks noChangeShapeType="1"/>
            </p:cNvSpPr>
            <p:nvPr/>
          </p:nvSpPr>
          <p:spPr bwMode="auto">
            <a:xfrm>
              <a:off x="3648918" y="23463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4" name="Line 61"/>
            <p:cNvSpPr>
              <a:spLocks noChangeShapeType="1"/>
            </p:cNvSpPr>
            <p:nvPr/>
          </p:nvSpPr>
          <p:spPr bwMode="auto">
            <a:xfrm>
              <a:off x="3648918" y="2257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5" name="Line 62"/>
            <p:cNvSpPr>
              <a:spLocks noChangeShapeType="1"/>
            </p:cNvSpPr>
            <p:nvPr/>
          </p:nvSpPr>
          <p:spPr bwMode="auto">
            <a:xfrm>
              <a:off x="3648918" y="2170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6" name="Line 63"/>
            <p:cNvSpPr>
              <a:spLocks noChangeShapeType="1"/>
            </p:cNvSpPr>
            <p:nvPr/>
          </p:nvSpPr>
          <p:spPr bwMode="auto">
            <a:xfrm>
              <a:off x="3648918" y="20748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7" name="Rectangle 64"/>
            <p:cNvSpPr>
              <a:spLocks noChangeArrowheads="1"/>
            </p:cNvSpPr>
            <p:nvPr/>
          </p:nvSpPr>
          <p:spPr bwMode="auto">
            <a:xfrm>
              <a:off x="5153868" y="2012951"/>
              <a:ext cx="1163638" cy="577850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8" name="Line 65"/>
            <p:cNvSpPr>
              <a:spLocks noChangeShapeType="1"/>
            </p:cNvSpPr>
            <p:nvPr/>
          </p:nvSpPr>
          <p:spPr bwMode="auto">
            <a:xfrm>
              <a:off x="5153868" y="25288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79" name="Line 66"/>
            <p:cNvSpPr>
              <a:spLocks noChangeShapeType="1"/>
            </p:cNvSpPr>
            <p:nvPr/>
          </p:nvSpPr>
          <p:spPr bwMode="auto">
            <a:xfrm>
              <a:off x="5153868" y="24336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0" name="Line 67"/>
            <p:cNvSpPr>
              <a:spLocks noChangeShapeType="1"/>
            </p:cNvSpPr>
            <p:nvPr/>
          </p:nvSpPr>
          <p:spPr bwMode="auto">
            <a:xfrm>
              <a:off x="5153868" y="23463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1" name="Line 68"/>
            <p:cNvSpPr>
              <a:spLocks noChangeShapeType="1"/>
            </p:cNvSpPr>
            <p:nvPr/>
          </p:nvSpPr>
          <p:spPr bwMode="auto">
            <a:xfrm>
              <a:off x="5153868" y="2257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2" name="Line 69"/>
            <p:cNvSpPr>
              <a:spLocks noChangeShapeType="1"/>
            </p:cNvSpPr>
            <p:nvPr/>
          </p:nvSpPr>
          <p:spPr bwMode="auto">
            <a:xfrm>
              <a:off x="5153868" y="2170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3" name="Line 70"/>
            <p:cNvSpPr>
              <a:spLocks noChangeShapeType="1"/>
            </p:cNvSpPr>
            <p:nvPr/>
          </p:nvSpPr>
          <p:spPr bwMode="auto">
            <a:xfrm>
              <a:off x="5153868" y="20748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4" name="Rectangle 71"/>
            <p:cNvSpPr>
              <a:spLocks noChangeArrowheads="1"/>
            </p:cNvSpPr>
            <p:nvPr/>
          </p:nvSpPr>
          <p:spPr bwMode="auto">
            <a:xfrm>
              <a:off x="6658818" y="2012951"/>
              <a:ext cx="1163638" cy="577850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5" name="Line 72"/>
            <p:cNvSpPr>
              <a:spLocks noChangeShapeType="1"/>
            </p:cNvSpPr>
            <p:nvPr/>
          </p:nvSpPr>
          <p:spPr bwMode="auto">
            <a:xfrm>
              <a:off x="6658818" y="25288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6" name="Line 73"/>
            <p:cNvSpPr>
              <a:spLocks noChangeShapeType="1"/>
            </p:cNvSpPr>
            <p:nvPr/>
          </p:nvSpPr>
          <p:spPr bwMode="auto">
            <a:xfrm>
              <a:off x="6658818" y="24336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7" name="Line 74"/>
            <p:cNvSpPr>
              <a:spLocks noChangeShapeType="1"/>
            </p:cNvSpPr>
            <p:nvPr/>
          </p:nvSpPr>
          <p:spPr bwMode="auto">
            <a:xfrm>
              <a:off x="6658818" y="23463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8" name="Line 75"/>
            <p:cNvSpPr>
              <a:spLocks noChangeShapeType="1"/>
            </p:cNvSpPr>
            <p:nvPr/>
          </p:nvSpPr>
          <p:spPr bwMode="auto">
            <a:xfrm>
              <a:off x="6658818" y="2257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89" name="Line 76"/>
            <p:cNvSpPr>
              <a:spLocks noChangeShapeType="1"/>
            </p:cNvSpPr>
            <p:nvPr/>
          </p:nvSpPr>
          <p:spPr bwMode="auto">
            <a:xfrm>
              <a:off x="6658818" y="2170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0" name="Line 77"/>
            <p:cNvSpPr>
              <a:spLocks noChangeShapeType="1"/>
            </p:cNvSpPr>
            <p:nvPr/>
          </p:nvSpPr>
          <p:spPr bwMode="auto">
            <a:xfrm>
              <a:off x="6658818" y="20748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1" name="Rectangle 78"/>
            <p:cNvSpPr>
              <a:spLocks noChangeArrowheads="1"/>
            </p:cNvSpPr>
            <p:nvPr/>
          </p:nvSpPr>
          <p:spPr bwMode="auto">
            <a:xfrm>
              <a:off x="637430" y="3079751"/>
              <a:ext cx="1165225" cy="585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2" name="Line 79"/>
            <p:cNvSpPr>
              <a:spLocks noChangeShapeType="1"/>
            </p:cNvSpPr>
            <p:nvPr/>
          </p:nvSpPr>
          <p:spPr bwMode="auto">
            <a:xfrm>
              <a:off x="637430" y="350837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3" name="Line 80"/>
            <p:cNvSpPr>
              <a:spLocks noChangeShapeType="1"/>
            </p:cNvSpPr>
            <p:nvPr/>
          </p:nvSpPr>
          <p:spPr bwMode="auto">
            <a:xfrm>
              <a:off x="637430" y="34210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4" name="Line 81"/>
            <p:cNvSpPr>
              <a:spLocks noChangeShapeType="1"/>
            </p:cNvSpPr>
            <p:nvPr/>
          </p:nvSpPr>
          <p:spPr bwMode="auto">
            <a:xfrm>
              <a:off x="637430" y="333375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5" name="Line 82"/>
            <p:cNvSpPr>
              <a:spLocks noChangeShapeType="1"/>
            </p:cNvSpPr>
            <p:nvPr/>
          </p:nvSpPr>
          <p:spPr bwMode="auto">
            <a:xfrm>
              <a:off x="637430" y="323691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6" name="Line 83"/>
            <p:cNvSpPr>
              <a:spLocks noChangeShapeType="1"/>
            </p:cNvSpPr>
            <p:nvPr/>
          </p:nvSpPr>
          <p:spPr bwMode="auto">
            <a:xfrm>
              <a:off x="637430" y="31496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7" name="Rectangle 84"/>
            <p:cNvSpPr>
              <a:spLocks noChangeArrowheads="1"/>
            </p:cNvSpPr>
            <p:nvPr/>
          </p:nvSpPr>
          <p:spPr bwMode="auto">
            <a:xfrm>
              <a:off x="2143968" y="3079751"/>
              <a:ext cx="1163638" cy="585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8" name="Line 85"/>
            <p:cNvSpPr>
              <a:spLocks noChangeShapeType="1"/>
            </p:cNvSpPr>
            <p:nvPr/>
          </p:nvSpPr>
          <p:spPr bwMode="auto">
            <a:xfrm>
              <a:off x="2143968" y="3595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99" name="Line 86"/>
            <p:cNvSpPr>
              <a:spLocks noChangeShapeType="1"/>
            </p:cNvSpPr>
            <p:nvPr/>
          </p:nvSpPr>
          <p:spPr bwMode="auto">
            <a:xfrm>
              <a:off x="2143968" y="3508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0" name="Line 87"/>
            <p:cNvSpPr>
              <a:spLocks noChangeShapeType="1"/>
            </p:cNvSpPr>
            <p:nvPr/>
          </p:nvSpPr>
          <p:spPr bwMode="auto">
            <a:xfrm>
              <a:off x="2143968" y="3421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1" name="Line 88"/>
            <p:cNvSpPr>
              <a:spLocks noChangeShapeType="1"/>
            </p:cNvSpPr>
            <p:nvPr/>
          </p:nvSpPr>
          <p:spPr bwMode="auto">
            <a:xfrm>
              <a:off x="2143968" y="3333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2" name="Line 89"/>
            <p:cNvSpPr>
              <a:spLocks noChangeShapeType="1"/>
            </p:cNvSpPr>
            <p:nvPr/>
          </p:nvSpPr>
          <p:spPr bwMode="auto">
            <a:xfrm>
              <a:off x="2143968" y="32369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3" name="Line 90"/>
            <p:cNvSpPr>
              <a:spLocks noChangeShapeType="1"/>
            </p:cNvSpPr>
            <p:nvPr/>
          </p:nvSpPr>
          <p:spPr bwMode="auto">
            <a:xfrm>
              <a:off x="2143968" y="3149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4" name="Rectangle 91"/>
            <p:cNvSpPr>
              <a:spLocks noChangeArrowheads="1"/>
            </p:cNvSpPr>
            <p:nvPr/>
          </p:nvSpPr>
          <p:spPr bwMode="auto">
            <a:xfrm>
              <a:off x="3648918" y="3079751"/>
              <a:ext cx="1163638" cy="585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5" name="Line 92"/>
            <p:cNvSpPr>
              <a:spLocks noChangeShapeType="1"/>
            </p:cNvSpPr>
            <p:nvPr/>
          </p:nvSpPr>
          <p:spPr bwMode="auto">
            <a:xfrm>
              <a:off x="3648918" y="3595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6" name="Line 93"/>
            <p:cNvSpPr>
              <a:spLocks noChangeShapeType="1"/>
            </p:cNvSpPr>
            <p:nvPr/>
          </p:nvSpPr>
          <p:spPr bwMode="auto">
            <a:xfrm>
              <a:off x="3648918" y="3508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7" name="Line 94"/>
            <p:cNvSpPr>
              <a:spLocks noChangeShapeType="1"/>
            </p:cNvSpPr>
            <p:nvPr/>
          </p:nvSpPr>
          <p:spPr bwMode="auto">
            <a:xfrm>
              <a:off x="3648918" y="3421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8" name="Line 95"/>
            <p:cNvSpPr>
              <a:spLocks noChangeShapeType="1"/>
            </p:cNvSpPr>
            <p:nvPr/>
          </p:nvSpPr>
          <p:spPr bwMode="auto">
            <a:xfrm>
              <a:off x="3648918" y="3333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09" name="Line 96"/>
            <p:cNvSpPr>
              <a:spLocks noChangeShapeType="1"/>
            </p:cNvSpPr>
            <p:nvPr/>
          </p:nvSpPr>
          <p:spPr bwMode="auto">
            <a:xfrm>
              <a:off x="3648918" y="32369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0" name="Line 97"/>
            <p:cNvSpPr>
              <a:spLocks noChangeShapeType="1"/>
            </p:cNvSpPr>
            <p:nvPr/>
          </p:nvSpPr>
          <p:spPr bwMode="auto">
            <a:xfrm>
              <a:off x="3648918" y="3149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1" name="Rectangle 98"/>
            <p:cNvSpPr>
              <a:spLocks noChangeArrowheads="1"/>
            </p:cNvSpPr>
            <p:nvPr/>
          </p:nvSpPr>
          <p:spPr bwMode="auto">
            <a:xfrm>
              <a:off x="5153868" y="3079751"/>
              <a:ext cx="1163638" cy="585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2" name="Line 99"/>
            <p:cNvSpPr>
              <a:spLocks noChangeShapeType="1"/>
            </p:cNvSpPr>
            <p:nvPr/>
          </p:nvSpPr>
          <p:spPr bwMode="auto">
            <a:xfrm>
              <a:off x="5153868" y="3595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3" name="Line 100"/>
            <p:cNvSpPr>
              <a:spLocks noChangeShapeType="1"/>
            </p:cNvSpPr>
            <p:nvPr/>
          </p:nvSpPr>
          <p:spPr bwMode="auto">
            <a:xfrm>
              <a:off x="5153868" y="3508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4" name="Line 101"/>
            <p:cNvSpPr>
              <a:spLocks noChangeShapeType="1"/>
            </p:cNvSpPr>
            <p:nvPr/>
          </p:nvSpPr>
          <p:spPr bwMode="auto">
            <a:xfrm>
              <a:off x="5153868" y="3421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5" name="Line 102"/>
            <p:cNvSpPr>
              <a:spLocks noChangeShapeType="1"/>
            </p:cNvSpPr>
            <p:nvPr/>
          </p:nvSpPr>
          <p:spPr bwMode="auto">
            <a:xfrm>
              <a:off x="5153868" y="3333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6" name="Line 103"/>
            <p:cNvSpPr>
              <a:spLocks noChangeShapeType="1"/>
            </p:cNvSpPr>
            <p:nvPr/>
          </p:nvSpPr>
          <p:spPr bwMode="auto">
            <a:xfrm>
              <a:off x="5153868" y="32369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7" name="Line 104"/>
            <p:cNvSpPr>
              <a:spLocks noChangeShapeType="1"/>
            </p:cNvSpPr>
            <p:nvPr/>
          </p:nvSpPr>
          <p:spPr bwMode="auto">
            <a:xfrm>
              <a:off x="5153868" y="3149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8" name="Rectangle 105"/>
            <p:cNvSpPr>
              <a:spLocks noChangeArrowheads="1"/>
            </p:cNvSpPr>
            <p:nvPr/>
          </p:nvSpPr>
          <p:spPr bwMode="auto">
            <a:xfrm>
              <a:off x="6658818" y="3079751"/>
              <a:ext cx="1163638" cy="585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19" name="Line 106"/>
            <p:cNvSpPr>
              <a:spLocks noChangeShapeType="1"/>
            </p:cNvSpPr>
            <p:nvPr/>
          </p:nvSpPr>
          <p:spPr bwMode="auto">
            <a:xfrm>
              <a:off x="6658818" y="35956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0" name="Line 107"/>
            <p:cNvSpPr>
              <a:spLocks noChangeShapeType="1"/>
            </p:cNvSpPr>
            <p:nvPr/>
          </p:nvSpPr>
          <p:spPr bwMode="auto">
            <a:xfrm>
              <a:off x="6658818" y="35083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1" name="Line 108"/>
            <p:cNvSpPr>
              <a:spLocks noChangeShapeType="1"/>
            </p:cNvSpPr>
            <p:nvPr/>
          </p:nvSpPr>
          <p:spPr bwMode="auto">
            <a:xfrm>
              <a:off x="6658818" y="3421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2" name="Line 109"/>
            <p:cNvSpPr>
              <a:spLocks noChangeShapeType="1"/>
            </p:cNvSpPr>
            <p:nvPr/>
          </p:nvSpPr>
          <p:spPr bwMode="auto">
            <a:xfrm>
              <a:off x="6658818" y="3333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3" name="Line 110"/>
            <p:cNvSpPr>
              <a:spLocks noChangeShapeType="1"/>
            </p:cNvSpPr>
            <p:nvPr/>
          </p:nvSpPr>
          <p:spPr bwMode="auto">
            <a:xfrm>
              <a:off x="6658818" y="32369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4" name="Line 111"/>
            <p:cNvSpPr>
              <a:spLocks noChangeShapeType="1"/>
            </p:cNvSpPr>
            <p:nvPr/>
          </p:nvSpPr>
          <p:spPr bwMode="auto">
            <a:xfrm>
              <a:off x="6658818" y="3149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5" name="Rectangle 112"/>
            <p:cNvSpPr>
              <a:spLocks noChangeArrowheads="1"/>
            </p:cNvSpPr>
            <p:nvPr/>
          </p:nvSpPr>
          <p:spPr bwMode="auto">
            <a:xfrm>
              <a:off x="637430" y="4156076"/>
              <a:ext cx="1165225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6" name="Line 113"/>
            <p:cNvSpPr>
              <a:spLocks noChangeShapeType="1"/>
            </p:cNvSpPr>
            <p:nvPr/>
          </p:nvSpPr>
          <p:spPr bwMode="auto">
            <a:xfrm>
              <a:off x="637430" y="46704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7" name="Line 114"/>
            <p:cNvSpPr>
              <a:spLocks noChangeShapeType="1"/>
            </p:cNvSpPr>
            <p:nvPr/>
          </p:nvSpPr>
          <p:spPr bwMode="auto">
            <a:xfrm>
              <a:off x="637430" y="458311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8" name="Line 115"/>
            <p:cNvSpPr>
              <a:spLocks noChangeShapeType="1"/>
            </p:cNvSpPr>
            <p:nvPr/>
          </p:nvSpPr>
          <p:spPr bwMode="auto">
            <a:xfrm>
              <a:off x="637430" y="44958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29" name="Line 116"/>
            <p:cNvSpPr>
              <a:spLocks noChangeShapeType="1"/>
            </p:cNvSpPr>
            <p:nvPr/>
          </p:nvSpPr>
          <p:spPr bwMode="auto">
            <a:xfrm>
              <a:off x="637430" y="440055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0" name="Line 117"/>
            <p:cNvSpPr>
              <a:spLocks noChangeShapeType="1"/>
            </p:cNvSpPr>
            <p:nvPr/>
          </p:nvSpPr>
          <p:spPr bwMode="auto">
            <a:xfrm>
              <a:off x="637430" y="431323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1" name="Line 118"/>
            <p:cNvSpPr>
              <a:spLocks noChangeShapeType="1"/>
            </p:cNvSpPr>
            <p:nvPr/>
          </p:nvSpPr>
          <p:spPr bwMode="auto">
            <a:xfrm>
              <a:off x="637430" y="42259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2" name="Rectangle 119"/>
            <p:cNvSpPr>
              <a:spLocks noChangeArrowheads="1"/>
            </p:cNvSpPr>
            <p:nvPr/>
          </p:nvSpPr>
          <p:spPr bwMode="auto">
            <a:xfrm>
              <a:off x="2143968" y="4156076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3" name="Line 120"/>
            <p:cNvSpPr>
              <a:spLocks noChangeShapeType="1"/>
            </p:cNvSpPr>
            <p:nvPr/>
          </p:nvSpPr>
          <p:spPr bwMode="auto">
            <a:xfrm>
              <a:off x="2143968" y="4670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4" name="Line 121"/>
            <p:cNvSpPr>
              <a:spLocks noChangeShapeType="1"/>
            </p:cNvSpPr>
            <p:nvPr/>
          </p:nvSpPr>
          <p:spPr bwMode="auto">
            <a:xfrm>
              <a:off x="2143968" y="4583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5" name="Line 122"/>
            <p:cNvSpPr>
              <a:spLocks noChangeShapeType="1"/>
            </p:cNvSpPr>
            <p:nvPr/>
          </p:nvSpPr>
          <p:spPr bwMode="auto">
            <a:xfrm>
              <a:off x="2143968" y="4495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6" name="Line 123"/>
            <p:cNvSpPr>
              <a:spLocks noChangeShapeType="1"/>
            </p:cNvSpPr>
            <p:nvPr/>
          </p:nvSpPr>
          <p:spPr bwMode="auto">
            <a:xfrm>
              <a:off x="2143968" y="44005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7" name="Line 124"/>
            <p:cNvSpPr>
              <a:spLocks noChangeShapeType="1"/>
            </p:cNvSpPr>
            <p:nvPr/>
          </p:nvSpPr>
          <p:spPr bwMode="auto">
            <a:xfrm>
              <a:off x="2143968" y="43132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8" name="Line 125"/>
            <p:cNvSpPr>
              <a:spLocks noChangeShapeType="1"/>
            </p:cNvSpPr>
            <p:nvPr/>
          </p:nvSpPr>
          <p:spPr bwMode="auto">
            <a:xfrm>
              <a:off x="2143968" y="4225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39" name="Rectangle 126"/>
            <p:cNvSpPr>
              <a:spLocks noChangeArrowheads="1"/>
            </p:cNvSpPr>
            <p:nvPr/>
          </p:nvSpPr>
          <p:spPr bwMode="auto">
            <a:xfrm>
              <a:off x="3648918" y="4156076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0" name="Line 127"/>
            <p:cNvSpPr>
              <a:spLocks noChangeShapeType="1"/>
            </p:cNvSpPr>
            <p:nvPr/>
          </p:nvSpPr>
          <p:spPr bwMode="auto">
            <a:xfrm>
              <a:off x="3648918" y="4670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1" name="Line 128"/>
            <p:cNvSpPr>
              <a:spLocks noChangeShapeType="1"/>
            </p:cNvSpPr>
            <p:nvPr/>
          </p:nvSpPr>
          <p:spPr bwMode="auto">
            <a:xfrm>
              <a:off x="3648918" y="4583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2" name="Line 129"/>
            <p:cNvSpPr>
              <a:spLocks noChangeShapeType="1"/>
            </p:cNvSpPr>
            <p:nvPr/>
          </p:nvSpPr>
          <p:spPr bwMode="auto">
            <a:xfrm>
              <a:off x="3648918" y="4495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3" name="Line 130"/>
            <p:cNvSpPr>
              <a:spLocks noChangeShapeType="1"/>
            </p:cNvSpPr>
            <p:nvPr/>
          </p:nvSpPr>
          <p:spPr bwMode="auto">
            <a:xfrm>
              <a:off x="3648918" y="44005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4" name="Line 131"/>
            <p:cNvSpPr>
              <a:spLocks noChangeShapeType="1"/>
            </p:cNvSpPr>
            <p:nvPr/>
          </p:nvSpPr>
          <p:spPr bwMode="auto">
            <a:xfrm>
              <a:off x="3648918" y="43132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5" name="Line 132"/>
            <p:cNvSpPr>
              <a:spLocks noChangeShapeType="1"/>
            </p:cNvSpPr>
            <p:nvPr/>
          </p:nvSpPr>
          <p:spPr bwMode="auto">
            <a:xfrm>
              <a:off x="3648918" y="4225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6" name="Rectangle 133"/>
            <p:cNvSpPr>
              <a:spLocks noChangeArrowheads="1"/>
            </p:cNvSpPr>
            <p:nvPr/>
          </p:nvSpPr>
          <p:spPr bwMode="auto">
            <a:xfrm>
              <a:off x="5153868" y="4156076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7" name="Line 134"/>
            <p:cNvSpPr>
              <a:spLocks noChangeShapeType="1"/>
            </p:cNvSpPr>
            <p:nvPr/>
          </p:nvSpPr>
          <p:spPr bwMode="auto">
            <a:xfrm>
              <a:off x="5153868" y="4670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8" name="Line 135"/>
            <p:cNvSpPr>
              <a:spLocks noChangeShapeType="1"/>
            </p:cNvSpPr>
            <p:nvPr/>
          </p:nvSpPr>
          <p:spPr bwMode="auto">
            <a:xfrm>
              <a:off x="5153868" y="4583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49" name="Line 136"/>
            <p:cNvSpPr>
              <a:spLocks noChangeShapeType="1"/>
            </p:cNvSpPr>
            <p:nvPr/>
          </p:nvSpPr>
          <p:spPr bwMode="auto">
            <a:xfrm>
              <a:off x="5153868" y="4495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0" name="Line 137"/>
            <p:cNvSpPr>
              <a:spLocks noChangeShapeType="1"/>
            </p:cNvSpPr>
            <p:nvPr/>
          </p:nvSpPr>
          <p:spPr bwMode="auto">
            <a:xfrm>
              <a:off x="5153868" y="44005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1" name="Line 138"/>
            <p:cNvSpPr>
              <a:spLocks noChangeShapeType="1"/>
            </p:cNvSpPr>
            <p:nvPr/>
          </p:nvSpPr>
          <p:spPr bwMode="auto">
            <a:xfrm>
              <a:off x="5153868" y="43132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2" name="Line 139"/>
            <p:cNvSpPr>
              <a:spLocks noChangeShapeType="1"/>
            </p:cNvSpPr>
            <p:nvPr/>
          </p:nvSpPr>
          <p:spPr bwMode="auto">
            <a:xfrm>
              <a:off x="5153868" y="4225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3" name="Rectangle 140"/>
            <p:cNvSpPr>
              <a:spLocks noChangeArrowheads="1"/>
            </p:cNvSpPr>
            <p:nvPr/>
          </p:nvSpPr>
          <p:spPr bwMode="auto">
            <a:xfrm>
              <a:off x="6658818" y="4156076"/>
              <a:ext cx="1163638" cy="57626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4" name="Line 141"/>
            <p:cNvSpPr>
              <a:spLocks noChangeShapeType="1"/>
            </p:cNvSpPr>
            <p:nvPr/>
          </p:nvSpPr>
          <p:spPr bwMode="auto">
            <a:xfrm>
              <a:off x="6658818" y="4670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5" name="Line 142"/>
            <p:cNvSpPr>
              <a:spLocks noChangeShapeType="1"/>
            </p:cNvSpPr>
            <p:nvPr/>
          </p:nvSpPr>
          <p:spPr bwMode="auto">
            <a:xfrm>
              <a:off x="6658818" y="45831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6" name="Line 143"/>
            <p:cNvSpPr>
              <a:spLocks noChangeShapeType="1"/>
            </p:cNvSpPr>
            <p:nvPr/>
          </p:nvSpPr>
          <p:spPr bwMode="auto">
            <a:xfrm>
              <a:off x="6658818" y="4495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7" name="Line 144"/>
            <p:cNvSpPr>
              <a:spLocks noChangeShapeType="1"/>
            </p:cNvSpPr>
            <p:nvPr/>
          </p:nvSpPr>
          <p:spPr bwMode="auto">
            <a:xfrm>
              <a:off x="6658818" y="44005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8" name="Line 145"/>
            <p:cNvSpPr>
              <a:spLocks noChangeShapeType="1"/>
            </p:cNvSpPr>
            <p:nvPr/>
          </p:nvSpPr>
          <p:spPr bwMode="auto">
            <a:xfrm>
              <a:off x="6658818" y="43132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59" name="Line 146"/>
            <p:cNvSpPr>
              <a:spLocks noChangeShapeType="1"/>
            </p:cNvSpPr>
            <p:nvPr/>
          </p:nvSpPr>
          <p:spPr bwMode="auto">
            <a:xfrm>
              <a:off x="6658818" y="4225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0" name="Rectangle 147"/>
            <p:cNvSpPr>
              <a:spLocks noChangeArrowheads="1"/>
            </p:cNvSpPr>
            <p:nvPr/>
          </p:nvSpPr>
          <p:spPr bwMode="auto">
            <a:xfrm>
              <a:off x="637430" y="5230813"/>
              <a:ext cx="1165225" cy="5683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1" name="Line 148"/>
            <p:cNvSpPr>
              <a:spLocks noChangeShapeType="1"/>
            </p:cNvSpPr>
            <p:nvPr/>
          </p:nvSpPr>
          <p:spPr bwMode="auto">
            <a:xfrm>
              <a:off x="637430" y="565943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2" name="Line 149"/>
            <p:cNvSpPr>
              <a:spLocks noChangeShapeType="1"/>
            </p:cNvSpPr>
            <p:nvPr/>
          </p:nvSpPr>
          <p:spPr bwMode="auto">
            <a:xfrm>
              <a:off x="637430" y="55626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3" name="Line 150"/>
            <p:cNvSpPr>
              <a:spLocks noChangeShapeType="1"/>
            </p:cNvSpPr>
            <p:nvPr/>
          </p:nvSpPr>
          <p:spPr bwMode="auto">
            <a:xfrm>
              <a:off x="637430" y="54752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4" name="Line 151"/>
            <p:cNvSpPr>
              <a:spLocks noChangeShapeType="1"/>
            </p:cNvSpPr>
            <p:nvPr/>
          </p:nvSpPr>
          <p:spPr bwMode="auto">
            <a:xfrm>
              <a:off x="637430" y="538797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5" name="Line 152"/>
            <p:cNvSpPr>
              <a:spLocks noChangeShapeType="1"/>
            </p:cNvSpPr>
            <p:nvPr/>
          </p:nvSpPr>
          <p:spPr bwMode="auto">
            <a:xfrm>
              <a:off x="637430" y="529113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6" name="Rectangle 153"/>
            <p:cNvSpPr>
              <a:spLocks noChangeArrowheads="1"/>
            </p:cNvSpPr>
            <p:nvPr/>
          </p:nvSpPr>
          <p:spPr bwMode="auto">
            <a:xfrm>
              <a:off x="2143968" y="5230813"/>
              <a:ext cx="1163638" cy="5683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7" name="Line 154"/>
            <p:cNvSpPr>
              <a:spLocks noChangeShapeType="1"/>
            </p:cNvSpPr>
            <p:nvPr/>
          </p:nvSpPr>
          <p:spPr bwMode="auto">
            <a:xfrm>
              <a:off x="2143968" y="5746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8" name="Line 155"/>
            <p:cNvSpPr>
              <a:spLocks noChangeShapeType="1"/>
            </p:cNvSpPr>
            <p:nvPr/>
          </p:nvSpPr>
          <p:spPr bwMode="auto">
            <a:xfrm>
              <a:off x="2143968" y="56594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69" name="Line 156"/>
            <p:cNvSpPr>
              <a:spLocks noChangeShapeType="1"/>
            </p:cNvSpPr>
            <p:nvPr/>
          </p:nvSpPr>
          <p:spPr bwMode="auto">
            <a:xfrm>
              <a:off x="2143968" y="5562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0" name="Line 157"/>
            <p:cNvSpPr>
              <a:spLocks noChangeShapeType="1"/>
            </p:cNvSpPr>
            <p:nvPr/>
          </p:nvSpPr>
          <p:spPr bwMode="auto">
            <a:xfrm>
              <a:off x="2143968" y="54752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1" name="Line 158"/>
            <p:cNvSpPr>
              <a:spLocks noChangeShapeType="1"/>
            </p:cNvSpPr>
            <p:nvPr/>
          </p:nvSpPr>
          <p:spPr bwMode="auto">
            <a:xfrm>
              <a:off x="2143968" y="53879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2" name="Line 159"/>
            <p:cNvSpPr>
              <a:spLocks noChangeShapeType="1"/>
            </p:cNvSpPr>
            <p:nvPr/>
          </p:nvSpPr>
          <p:spPr bwMode="auto">
            <a:xfrm>
              <a:off x="2143968" y="52911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3" name="Rectangle 160"/>
            <p:cNvSpPr>
              <a:spLocks noChangeArrowheads="1"/>
            </p:cNvSpPr>
            <p:nvPr/>
          </p:nvSpPr>
          <p:spPr bwMode="auto">
            <a:xfrm>
              <a:off x="3648918" y="5230813"/>
              <a:ext cx="1163638" cy="5683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4" name="Line 161"/>
            <p:cNvSpPr>
              <a:spLocks noChangeShapeType="1"/>
            </p:cNvSpPr>
            <p:nvPr/>
          </p:nvSpPr>
          <p:spPr bwMode="auto">
            <a:xfrm>
              <a:off x="3648918" y="5746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5" name="Line 162"/>
            <p:cNvSpPr>
              <a:spLocks noChangeShapeType="1"/>
            </p:cNvSpPr>
            <p:nvPr/>
          </p:nvSpPr>
          <p:spPr bwMode="auto">
            <a:xfrm>
              <a:off x="3648918" y="56594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6" name="Line 163"/>
            <p:cNvSpPr>
              <a:spLocks noChangeShapeType="1"/>
            </p:cNvSpPr>
            <p:nvPr/>
          </p:nvSpPr>
          <p:spPr bwMode="auto">
            <a:xfrm>
              <a:off x="3648918" y="5562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7" name="Line 164"/>
            <p:cNvSpPr>
              <a:spLocks noChangeShapeType="1"/>
            </p:cNvSpPr>
            <p:nvPr/>
          </p:nvSpPr>
          <p:spPr bwMode="auto">
            <a:xfrm>
              <a:off x="3648918" y="54752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8" name="Line 165"/>
            <p:cNvSpPr>
              <a:spLocks noChangeShapeType="1"/>
            </p:cNvSpPr>
            <p:nvPr/>
          </p:nvSpPr>
          <p:spPr bwMode="auto">
            <a:xfrm>
              <a:off x="3648918" y="538797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79" name="Line 166"/>
            <p:cNvSpPr>
              <a:spLocks noChangeShapeType="1"/>
            </p:cNvSpPr>
            <p:nvPr/>
          </p:nvSpPr>
          <p:spPr bwMode="auto">
            <a:xfrm>
              <a:off x="3648918" y="529113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0" name="Freeform 167"/>
            <p:cNvSpPr>
              <a:spLocks/>
            </p:cNvSpPr>
            <p:nvPr/>
          </p:nvSpPr>
          <p:spPr bwMode="auto">
            <a:xfrm>
              <a:off x="707280" y="1008063"/>
              <a:ext cx="1033463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1 h 51"/>
                <a:gd name="T10" fmla="*/ 24 w 118"/>
                <a:gd name="T11" fmla="*/ 51 h 51"/>
                <a:gd name="T12" fmla="*/ 29 w 118"/>
                <a:gd name="T13" fmla="*/ 51 h 51"/>
                <a:gd name="T14" fmla="*/ 35 w 118"/>
                <a:gd name="T15" fmla="*/ 51 h 51"/>
                <a:gd name="T16" fmla="*/ 40 w 118"/>
                <a:gd name="T17" fmla="*/ 51 h 51"/>
                <a:gd name="T18" fmla="*/ 45 w 118"/>
                <a:gd name="T19" fmla="*/ 49 h 51"/>
                <a:gd name="T20" fmla="*/ 51 w 118"/>
                <a:gd name="T21" fmla="*/ 46 h 51"/>
                <a:gd name="T22" fmla="*/ 56 w 118"/>
                <a:gd name="T23" fmla="*/ 40 h 51"/>
                <a:gd name="T24" fmla="*/ 61 w 118"/>
                <a:gd name="T25" fmla="*/ 29 h 51"/>
                <a:gd name="T26" fmla="*/ 67 w 118"/>
                <a:gd name="T27" fmla="*/ 18 h 51"/>
                <a:gd name="T28" fmla="*/ 72 w 118"/>
                <a:gd name="T29" fmla="*/ 9 h 51"/>
                <a:gd name="T30" fmla="*/ 77 w 118"/>
                <a:gd name="T31" fmla="*/ 4 h 51"/>
                <a:gd name="T32" fmla="*/ 83 w 118"/>
                <a:gd name="T33" fmla="*/ 1 h 51"/>
                <a:gd name="T34" fmla="*/ 88 w 118"/>
                <a:gd name="T35" fmla="*/ 0 h 51"/>
                <a:gd name="T36" fmla="*/ 94 w 118"/>
                <a:gd name="T37" fmla="*/ 0 h 51"/>
                <a:gd name="T38" fmla="*/ 99 w 118"/>
                <a:gd name="T39" fmla="*/ 0 h 51"/>
                <a:gd name="T40" fmla="*/ 104 w 118"/>
                <a:gd name="T41" fmla="*/ 0 h 51"/>
                <a:gd name="T42" fmla="*/ 110 w 118"/>
                <a:gd name="T43" fmla="*/ 0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4" y="51"/>
                  </a:lnTo>
                  <a:lnTo>
                    <a:pt x="29" y="51"/>
                  </a:lnTo>
                  <a:lnTo>
                    <a:pt x="35" y="51"/>
                  </a:lnTo>
                  <a:lnTo>
                    <a:pt x="40" y="51"/>
                  </a:lnTo>
                  <a:lnTo>
                    <a:pt x="45" y="49"/>
                  </a:lnTo>
                  <a:lnTo>
                    <a:pt x="51" y="46"/>
                  </a:lnTo>
                  <a:lnTo>
                    <a:pt x="56" y="40"/>
                  </a:lnTo>
                  <a:lnTo>
                    <a:pt x="61" y="29"/>
                  </a:lnTo>
                  <a:lnTo>
                    <a:pt x="67" y="18"/>
                  </a:lnTo>
                  <a:lnTo>
                    <a:pt x="72" y="9"/>
                  </a:lnTo>
                  <a:lnTo>
                    <a:pt x="77" y="4"/>
                  </a:lnTo>
                  <a:lnTo>
                    <a:pt x="83" y="1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1" name="Freeform 168"/>
            <p:cNvSpPr>
              <a:spLocks/>
            </p:cNvSpPr>
            <p:nvPr/>
          </p:nvSpPr>
          <p:spPr bwMode="auto">
            <a:xfrm>
              <a:off x="2213818" y="1008063"/>
              <a:ext cx="1031875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1 h 51"/>
                <a:gd name="T10" fmla="*/ 24 w 118"/>
                <a:gd name="T11" fmla="*/ 51 h 51"/>
                <a:gd name="T12" fmla="*/ 29 w 118"/>
                <a:gd name="T13" fmla="*/ 51 h 51"/>
                <a:gd name="T14" fmla="*/ 35 w 118"/>
                <a:gd name="T15" fmla="*/ 50 h 51"/>
                <a:gd name="T16" fmla="*/ 40 w 118"/>
                <a:gd name="T17" fmla="*/ 50 h 51"/>
                <a:gd name="T18" fmla="*/ 45 w 118"/>
                <a:gd name="T19" fmla="*/ 49 h 51"/>
                <a:gd name="T20" fmla="*/ 51 w 118"/>
                <a:gd name="T21" fmla="*/ 48 h 51"/>
                <a:gd name="T22" fmla="*/ 56 w 118"/>
                <a:gd name="T23" fmla="*/ 47 h 51"/>
                <a:gd name="T24" fmla="*/ 61 w 118"/>
                <a:gd name="T25" fmla="*/ 46 h 51"/>
                <a:gd name="T26" fmla="*/ 67 w 118"/>
                <a:gd name="T27" fmla="*/ 45 h 51"/>
                <a:gd name="T28" fmla="*/ 72 w 118"/>
                <a:gd name="T29" fmla="*/ 44 h 51"/>
                <a:gd name="T30" fmla="*/ 77 w 118"/>
                <a:gd name="T31" fmla="*/ 42 h 51"/>
                <a:gd name="T32" fmla="*/ 83 w 118"/>
                <a:gd name="T33" fmla="*/ 40 h 51"/>
                <a:gd name="T34" fmla="*/ 88 w 118"/>
                <a:gd name="T35" fmla="*/ 36 h 51"/>
                <a:gd name="T36" fmla="*/ 94 w 118"/>
                <a:gd name="T37" fmla="*/ 31 h 51"/>
                <a:gd name="T38" fmla="*/ 99 w 118"/>
                <a:gd name="T39" fmla="*/ 26 h 51"/>
                <a:gd name="T40" fmla="*/ 104 w 118"/>
                <a:gd name="T41" fmla="*/ 19 h 51"/>
                <a:gd name="T42" fmla="*/ 110 w 118"/>
                <a:gd name="T43" fmla="*/ 12 h 51"/>
                <a:gd name="T44" fmla="*/ 115 w 118"/>
                <a:gd name="T45" fmla="*/ 6 h 51"/>
                <a:gd name="T46" fmla="*/ 118 w 118"/>
                <a:gd name="T47" fmla="*/ 6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4" y="51"/>
                  </a:lnTo>
                  <a:lnTo>
                    <a:pt x="29" y="51"/>
                  </a:lnTo>
                  <a:lnTo>
                    <a:pt x="35" y="50"/>
                  </a:lnTo>
                  <a:lnTo>
                    <a:pt x="40" y="50"/>
                  </a:lnTo>
                  <a:lnTo>
                    <a:pt x="45" y="49"/>
                  </a:lnTo>
                  <a:lnTo>
                    <a:pt x="51" y="48"/>
                  </a:lnTo>
                  <a:lnTo>
                    <a:pt x="56" y="47"/>
                  </a:lnTo>
                  <a:lnTo>
                    <a:pt x="61" y="46"/>
                  </a:lnTo>
                  <a:lnTo>
                    <a:pt x="67" y="45"/>
                  </a:lnTo>
                  <a:lnTo>
                    <a:pt x="72" y="44"/>
                  </a:lnTo>
                  <a:lnTo>
                    <a:pt x="77" y="42"/>
                  </a:lnTo>
                  <a:lnTo>
                    <a:pt x="83" y="40"/>
                  </a:lnTo>
                  <a:lnTo>
                    <a:pt x="88" y="36"/>
                  </a:lnTo>
                  <a:lnTo>
                    <a:pt x="94" y="31"/>
                  </a:lnTo>
                  <a:lnTo>
                    <a:pt x="99" y="26"/>
                  </a:lnTo>
                  <a:lnTo>
                    <a:pt x="104" y="19"/>
                  </a:lnTo>
                  <a:lnTo>
                    <a:pt x="110" y="12"/>
                  </a:lnTo>
                  <a:lnTo>
                    <a:pt x="115" y="6"/>
                  </a:lnTo>
                  <a:lnTo>
                    <a:pt x="118" y="6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2" name="Freeform 169"/>
            <p:cNvSpPr>
              <a:spLocks/>
            </p:cNvSpPr>
            <p:nvPr/>
          </p:nvSpPr>
          <p:spPr bwMode="auto">
            <a:xfrm>
              <a:off x="3718768" y="1008063"/>
              <a:ext cx="1031875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1 h 51"/>
                <a:gd name="T10" fmla="*/ 24 w 118"/>
                <a:gd name="T11" fmla="*/ 51 h 51"/>
                <a:gd name="T12" fmla="*/ 29 w 118"/>
                <a:gd name="T13" fmla="*/ 51 h 51"/>
                <a:gd name="T14" fmla="*/ 35 w 118"/>
                <a:gd name="T15" fmla="*/ 51 h 51"/>
                <a:gd name="T16" fmla="*/ 40 w 118"/>
                <a:gd name="T17" fmla="*/ 50 h 51"/>
                <a:gd name="T18" fmla="*/ 45 w 118"/>
                <a:gd name="T19" fmla="*/ 49 h 51"/>
                <a:gd name="T20" fmla="*/ 51 w 118"/>
                <a:gd name="T21" fmla="*/ 48 h 51"/>
                <a:gd name="T22" fmla="*/ 56 w 118"/>
                <a:gd name="T23" fmla="*/ 46 h 51"/>
                <a:gd name="T24" fmla="*/ 61 w 118"/>
                <a:gd name="T25" fmla="*/ 42 h 51"/>
                <a:gd name="T26" fmla="*/ 67 w 118"/>
                <a:gd name="T27" fmla="*/ 38 h 51"/>
                <a:gd name="T28" fmla="*/ 72 w 118"/>
                <a:gd name="T29" fmla="*/ 30 h 51"/>
                <a:gd name="T30" fmla="*/ 77 w 118"/>
                <a:gd name="T31" fmla="*/ 22 h 51"/>
                <a:gd name="T32" fmla="*/ 83 w 118"/>
                <a:gd name="T33" fmla="*/ 13 h 51"/>
                <a:gd name="T34" fmla="*/ 88 w 118"/>
                <a:gd name="T35" fmla="*/ 6 h 51"/>
                <a:gd name="T36" fmla="*/ 94 w 118"/>
                <a:gd name="T37" fmla="*/ 2 h 51"/>
                <a:gd name="T38" fmla="*/ 99 w 118"/>
                <a:gd name="T39" fmla="*/ 0 h 51"/>
                <a:gd name="T40" fmla="*/ 104 w 118"/>
                <a:gd name="T41" fmla="*/ 0 h 51"/>
                <a:gd name="T42" fmla="*/ 110 w 118"/>
                <a:gd name="T43" fmla="*/ 0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4" y="51"/>
                  </a:lnTo>
                  <a:lnTo>
                    <a:pt x="29" y="51"/>
                  </a:lnTo>
                  <a:lnTo>
                    <a:pt x="35" y="51"/>
                  </a:lnTo>
                  <a:lnTo>
                    <a:pt x="40" y="50"/>
                  </a:lnTo>
                  <a:lnTo>
                    <a:pt x="45" y="49"/>
                  </a:lnTo>
                  <a:lnTo>
                    <a:pt x="51" y="48"/>
                  </a:lnTo>
                  <a:lnTo>
                    <a:pt x="56" y="46"/>
                  </a:lnTo>
                  <a:lnTo>
                    <a:pt x="61" y="42"/>
                  </a:lnTo>
                  <a:lnTo>
                    <a:pt x="67" y="38"/>
                  </a:lnTo>
                  <a:lnTo>
                    <a:pt x="72" y="30"/>
                  </a:lnTo>
                  <a:lnTo>
                    <a:pt x="77" y="22"/>
                  </a:lnTo>
                  <a:lnTo>
                    <a:pt x="83" y="13"/>
                  </a:lnTo>
                  <a:lnTo>
                    <a:pt x="88" y="6"/>
                  </a:lnTo>
                  <a:lnTo>
                    <a:pt x="94" y="2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3" name="Freeform 170"/>
            <p:cNvSpPr>
              <a:spLocks/>
            </p:cNvSpPr>
            <p:nvPr/>
          </p:nvSpPr>
          <p:spPr bwMode="auto">
            <a:xfrm>
              <a:off x="5223718" y="1008063"/>
              <a:ext cx="1033463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0 h 51"/>
                <a:gd name="T8" fmla="*/ 18 w 118"/>
                <a:gd name="T9" fmla="*/ 49 h 51"/>
                <a:gd name="T10" fmla="*/ 24 w 118"/>
                <a:gd name="T11" fmla="*/ 47 h 51"/>
                <a:gd name="T12" fmla="*/ 29 w 118"/>
                <a:gd name="T13" fmla="*/ 45 h 51"/>
                <a:gd name="T14" fmla="*/ 34 w 118"/>
                <a:gd name="T15" fmla="*/ 43 h 51"/>
                <a:gd name="T16" fmla="*/ 40 w 118"/>
                <a:gd name="T17" fmla="*/ 42 h 51"/>
                <a:gd name="T18" fmla="*/ 45 w 118"/>
                <a:gd name="T19" fmla="*/ 40 h 51"/>
                <a:gd name="T20" fmla="*/ 51 w 118"/>
                <a:gd name="T21" fmla="*/ 37 h 51"/>
                <a:gd name="T22" fmla="*/ 56 w 118"/>
                <a:gd name="T23" fmla="*/ 36 h 51"/>
                <a:gd name="T24" fmla="*/ 61 w 118"/>
                <a:gd name="T25" fmla="*/ 34 h 51"/>
                <a:gd name="T26" fmla="*/ 67 w 118"/>
                <a:gd name="T27" fmla="*/ 32 h 51"/>
                <a:gd name="T28" fmla="*/ 72 w 118"/>
                <a:gd name="T29" fmla="*/ 30 h 51"/>
                <a:gd name="T30" fmla="*/ 77 w 118"/>
                <a:gd name="T31" fmla="*/ 28 h 51"/>
                <a:gd name="T32" fmla="*/ 83 w 118"/>
                <a:gd name="T33" fmla="*/ 25 h 51"/>
                <a:gd name="T34" fmla="*/ 88 w 118"/>
                <a:gd name="T35" fmla="*/ 22 h 51"/>
                <a:gd name="T36" fmla="*/ 94 w 118"/>
                <a:gd name="T37" fmla="*/ 17 h 51"/>
                <a:gd name="T38" fmla="*/ 99 w 118"/>
                <a:gd name="T39" fmla="*/ 13 h 51"/>
                <a:gd name="T40" fmla="*/ 104 w 118"/>
                <a:gd name="T41" fmla="*/ 9 h 51"/>
                <a:gd name="T42" fmla="*/ 110 w 118"/>
                <a:gd name="T43" fmla="*/ 6 h 51"/>
                <a:gd name="T44" fmla="*/ 115 w 118"/>
                <a:gd name="T45" fmla="*/ 1 h 51"/>
                <a:gd name="T46" fmla="*/ 118 w 118"/>
                <a:gd name="T47" fmla="*/ 1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0"/>
                  </a:lnTo>
                  <a:lnTo>
                    <a:pt x="18" y="49"/>
                  </a:lnTo>
                  <a:lnTo>
                    <a:pt x="24" y="47"/>
                  </a:lnTo>
                  <a:lnTo>
                    <a:pt x="29" y="45"/>
                  </a:lnTo>
                  <a:lnTo>
                    <a:pt x="34" y="43"/>
                  </a:lnTo>
                  <a:lnTo>
                    <a:pt x="40" y="42"/>
                  </a:lnTo>
                  <a:lnTo>
                    <a:pt x="45" y="40"/>
                  </a:lnTo>
                  <a:lnTo>
                    <a:pt x="51" y="37"/>
                  </a:lnTo>
                  <a:lnTo>
                    <a:pt x="56" y="36"/>
                  </a:lnTo>
                  <a:lnTo>
                    <a:pt x="61" y="34"/>
                  </a:lnTo>
                  <a:lnTo>
                    <a:pt x="67" y="32"/>
                  </a:lnTo>
                  <a:lnTo>
                    <a:pt x="72" y="30"/>
                  </a:lnTo>
                  <a:lnTo>
                    <a:pt x="77" y="28"/>
                  </a:lnTo>
                  <a:lnTo>
                    <a:pt x="83" y="25"/>
                  </a:lnTo>
                  <a:lnTo>
                    <a:pt x="88" y="22"/>
                  </a:lnTo>
                  <a:lnTo>
                    <a:pt x="94" y="17"/>
                  </a:lnTo>
                  <a:lnTo>
                    <a:pt x="99" y="13"/>
                  </a:lnTo>
                  <a:lnTo>
                    <a:pt x="104" y="9"/>
                  </a:lnTo>
                  <a:lnTo>
                    <a:pt x="110" y="6"/>
                  </a:lnTo>
                  <a:lnTo>
                    <a:pt x="115" y="1"/>
                  </a:lnTo>
                  <a:lnTo>
                    <a:pt x="118" y="1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4" name="Freeform 171"/>
            <p:cNvSpPr>
              <a:spLocks/>
            </p:cNvSpPr>
            <p:nvPr/>
          </p:nvSpPr>
          <p:spPr bwMode="auto">
            <a:xfrm>
              <a:off x="6728668" y="1008063"/>
              <a:ext cx="1033463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0 h 51"/>
                <a:gd name="T8" fmla="*/ 18 w 118"/>
                <a:gd name="T9" fmla="*/ 48 h 51"/>
                <a:gd name="T10" fmla="*/ 24 w 118"/>
                <a:gd name="T11" fmla="*/ 43 h 51"/>
                <a:gd name="T12" fmla="*/ 29 w 118"/>
                <a:gd name="T13" fmla="*/ 36 h 51"/>
                <a:gd name="T14" fmla="*/ 34 w 118"/>
                <a:gd name="T15" fmla="*/ 28 h 51"/>
                <a:gd name="T16" fmla="*/ 40 w 118"/>
                <a:gd name="T17" fmla="*/ 21 h 51"/>
                <a:gd name="T18" fmla="*/ 45 w 118"/>
                <a:gd name="T19" fmla="*/ 15 h 51"/>
                <a:gd name="T20" fmla="*/ 51 w 118"/>
                <a:gd name="T21" fmla="*/ 12 h 51"/>
                <a:gd name="T22" fmla="*/ 56 w 118"/>
                <a:gd name="T23" fmla="*/ 8 h 51"/>
                <a:gd name="T24" fmla="*/ 61 w 118"/>
                <a:gd name="T25" fmla="*/ 5 h 51"/>
                <a:gd name="T26" fmla="*/ 67 w 118"/>
                <a:gd name="T27" fmla="*/ 3 h 51"/>
                <a:gd name="T28" fmla="*/ 72 w 118"/>
                <a:gd name="T29" fmla="*/ 2 h 51"/>
                <a:gd name="T30" fmla="*/ 77 w 118"/>
                <a:gd name="T31" fmla="*/ 1 h 51"/>
                <a:gd name="T32" fmla="*/ 83 w 118"/>
                <a:gd name="T33" fmla="*/ 1 h 51"/>
                <a:gd name="T34" fmla="*/ 88 w 118"/>
                <a:gd name="T35" fmla="*/ 0 h 51"/>
                <a:gd name="T36" fmla="*/ 94 w 118"/>
                <a:gd name="T37" fmla="*/ 0 h 51"/>
                <a:gd name="T38" fmla="*/ 99 w 118"/>
                <a:gd name="T39" fmla="*/ 0 h 51"/>
                <a:gd name="T40" fmla="*/ 104 w 118"/>
                <a:gd name="T41" fmla="*/ 0 h 51"/>
                <a:gd name="T42" fmla="*/ 110 w 118"/>
                <a:gd name="T43" fmla="*/ 0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0"/>
                  </a:lnTo>
                  <a:lnTo>
                    <a:pt x="18" y="48"/>
                  </a:lnTo>
                  <a:lnTo>
                    <a:pt x="24" y="43"/>
                  </a:lnTo>
                  <a:lnTo>
                    <a:pt x="29" y="36"/>
                  </a:lnTo>
                  <a:lnTo>
                    <a:pt x="34" y="28"/>
                  </a:lnTo>
                  <a:lnTo>
                    <a:pt x="40" y="21"/>
                  </a:lnTo>
                  <a:lnTo>
                    <a:pt x="45" y="15"/>
                  </a:lnTo>
                  <a:lnTo>
                    <a:pt x="51" y="12"/>
                  </a:lnTo>
                  <a:lnTo>
                    <a:pt x="56" y="8"/>
                  </a:lnTo>
                  <a:lnTo>
                    <a:pt x="61" y="5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1"/>
                  </a:lnTo>
                  <a:lnTo>
                    <a:pt x="83" y="1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5" name="Freeform 172"/>
            <p:cNvSpPr>
              <a:spLocks/>
            </p:cNvSpPr>
            <p:nvPr/>
          </p:nvSpPr>
          <p:spPr bwMode="auto">
            <a:xfrm>
              <a:off x="707280" y="2074863"/>
              <a:ext cx="1033463" cy="454025"/>
            </a:xfrm>
            <a:custGeom>
              <a:avLst/>
              <a:gdLst>
                <a:gd name="T0" fmla="*/ 0 w 118"/>
                <a:gd name="T1" fmla="*/ 52 h 52"/>
                <a:gd name="T2" fmla="*/ 2 w 118"/>
                <a:gd name="T3" fmla="*/ 52 h 52"/>
                <a:gd name="T4" fmla="*/ 8 w 118"/>
                <a:gd name="T5" fmla="*/ 51 h 52"/>
                <a:gd name="T6" fmla="*/ 13 w 118"/>
                <a:gd name="T7" fmla="*/ 51 h 52"/>
                <a:gd name="T8" fmla="*/ 18 w 118"/>
                <a:gd name="T9" fmla="*/ 50 h 52"/>
                <a:gd name="T10" fmla="*/ 24 w 118"/>
                <a:gd name="T11" fmla="*/ 49 h 52"/>
                <a:gd name="T12" fmla="*/ 29 w 118"/>
                <a:gd name="T13" fmla="*/ 47 h 52"/>
                <a:gd name="T14" fmla="*/ 35 w 118"/>
                <a:gd name="T15" fmla="*/ 46 h 52"/>
                <a:gd name="T16" fmla="*/ 40 w 118"/>
                <a:gd name="T17" fmla="*/ 44 h 52"/>
                <a:gd name="T18" fmla="*/ 45 w 118"/>
                <a:gd name="T19" fmla="*/ 42 h 52"/>
                <a:gd name="T20" fmla="*/ 51 w 118"/>
                <a:gd name="T21" fmla="*/ 41 h 52"/>
                <a:gd name="T22" fmla="*/ 56 w 118"/>
                <a:gd name="T23" fmla="*/ 39 h 52"/>
                <a:gd name="T24" fmla="*/ 61 w 118"/>
                <a:gd name="T25" fmla="*/ 38 h 52"/>
                <a:gd name="T26" fmla="*/ 67 w 118"/>
                <a:gd name="T27" fmla="*/ 37 h 52"/>
                <a:gd name="T28" fmla="*/ 72 w 118"/>
                <a:gd name="T29" fmla="*/ 36 h 52"/>
                <a:gd name="T30" fmla="*/ 77 w 118"/>
                <a:gd name="T31" fmla="*/ 34 h 52"/>
                <a:gd name="T32" fmla="*/ 83 w 118"/>
                <a:gd name="T33" fmla="*/ 32 h 52"/>
                <a:gd name="T34" fmla="*/ 88 w 118"/>
                <a:gd name="T35" fmla="*/ 29 h 52"/>
                <a:gd name="T36" fmla="*/ 94 w 118"/>
                <a:gd name="T37" fmla="*/ 27 h 52"/>
                <a:gd name="T38" fmla="*/ 99 w 118"/>
                <a:gd name="T39" fmla="*/ 23 h 52"/>
                <a:gd name="T40" fmla="*/ 104 w 118"/>
                <a:gd name="T41" fmla="*/ 19 h 52"/>
                <a:gd name="T42" fmla="*/ 110 w 118"/>
                <a:gd name="T43" fmla="*/ 14 h 52"/>
                <a:gd name="T44" fmla="*/ 115 w 118"/>
                <a:gd name="T45" fmla="*/ 8 h 52"/>
                <a:gd name="T46" fmla="*/ 118 w 118"/>
                <a:gd name="T47" fmla="*/ 8 h 52"/>
                <a:gd name="T48" fmla="*/ 118 w 118"/>
                <a:gd name="T4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2">
                  <a:moveTo>
                    <a:pt x="0" y="52"/>
                  </a:moveTo>
                  <a:lnTo>
                    <a:pt x="2" y="52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0"/>
                  </a:lnTo>
                  <a:lnTo>
                    <a:pt x="24" y="49"/>
                  </a:lnTo>
                  <a:lnTo>
                    <a:pt x="29" y="47"/>
                  </a:lnTo>
                  <a:lnTo>
                    <a:pt x="35" y="46"/>
                  </a:lnTo>
                  <a:lnTo>
                    <a:pt x="40" y="44"/>
                  </a:lnTo>
                  <a:lnTo>
                    <a:pt x="45" y="42"/>
                  </a:lnTo>
                  <a:lnTo>
                    <a:pt x="51" y="41"/>
                  </a:lnTo>
                  <a:lnTo>
                    <a:pt x="56" y="39"/>
                  </a:lnTo>
                  <a:lnTo>
                    <a:pt x="61" y="38"/>
                  </a:lnTo>
                  <a:lnTo>
                    <a:pt x="67" y="37"/>
                  </a:lnTo>
                  <a:lnTo>
                    <a:pt x="72" y="36"/>
                  </a:lnTo>
                  <a:lnTo>
                    <a:pt x="77" y="34"/>
                  </a:lnTo>
                  <a:lnTo>
                    <a:pt x="83" y="32"/>
                  </a:lnTo>
                  <a:lnTo>
                    <a:pt x="88" y="29"/>
                  </a:lnTo>
                  <a:lnTo>
                    <a:pt x="94" y="27"/>
                  </a:lnTo>
                  <a:lnTo>
                    <a:pt x="99" y="23"/>
                  </a:lnTo>
                  <a:lnTo>
                    <a:pt x="104" y="19"/>
                  </a:lnTo>
                  <a:lnTo>
                    <a:pt x="110" y="14"/>
                  </a:lnTo>
                  <a:lnTo>
                    <a:pt x="115" y="8"/>
                  </a:lnTo>
                  <a:lnTo>
                    <a:pt x="118" y="8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6" name="Freeform 173"/>
            <p:cNvSpPr>
              <a:spLocks/>
            </p:cNvSpPr>
            <p:nvPr/>
          </p:nvSpPr>
          <p:spPr bwMode="auto">
            <a:xfrm>
              <a:off x="2213818" y="2074863"/>
              <a:ext cx="1031875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48 h 51"/>
                <a:gd name="T6" fmla="*/ 13 w 118"/>
                <a:gd name="T7" fmla="*/ 43 h 51"/>
                <a:gd name="T8" fmla="*/ 18 w 118"/>
                <a:gd name="T9" fmla="*/ 40 h 51"/>
                <a:gd name="T10" fmla="*/ 24 w 118"/>
                <a:gd name="T11" fmla="*/ 36 h 51"/>
                <a:gd name="T12" fmla="*/ 29 w 118"/>
                <a:gd name="T13" fmla="*/ 34 h 51"/>
                <a:gd name="T14" fmla="*/ 35 w 118"/>
                <a:gd name="T15" fmla="*/ 32 h 51"/>
                <a:gd name="T16" fmla="*/ 40 w 118"/>
                <a:gd name="T17" fmla="*/ 29 h 51"/>
                <a:gd name="T18" fmla="*/ 45 w 118"/>
                <a:gd name="T19" fmla="*/ 27 h 51"/>
                <a:gd name="T20" fmla="*/ 51 w 118"/>
                <a:gd name="T21" fmla="*/ 26 h 51"/>
                <a:gd name="T22" fmla="*/ 56 w 118"/>
                <a:gd name="T23" fmla="*/ 25 h 51"/>
                <a:gd name="T24" fmla="*/ 61 w 118"/>
                <a:gd name="T25" fmla="*/ 23 h 51"/>
                <a:gd name="T26" fmla="*/ 67 w 118"/>
                <a:gd name="T27" fmla="*/ 22 h 51"/>
                <a:gd name="T28" fmla="*/ 72 w 118"/>
                <a:gd name="T29" fmla="*/ 20 h 51"/>
                <a:gd name="T30" fmla="*/ 77 w 118"/>
                <a:gd name="T31" fmla="*/ 19 h 51"/>
                <a:gd name="T32" fmla="*/ 83 w 118"/>
                <a:gd name="T33" fmla="*/ 18 h 51"/>
                <a:gd name="T34" fmla="*/ 88 w 118"/>
                <a:gd name="T35" fmla="*/ 16 h 51"/>
                <a:gd name="T36" fmla="*/ 94 w 118"/>
                <a:gd name="T37" fmla="*/ 14 h 51"/>
                <a:gd name="T38" fmla="*/ 99 w 118"/>
                <a:gd name="T39" fmla="*/ 12 h 51"/>
                <a:gd name="T40" fmla="*/ 104 w 118"/>
                <a:gd name="T41" fmla="*/ 10 h 51"/>
                <a:gd name="T42" fmla="*/ 110 w 118"/>
                <a:gd name="T43" fmla="*/ 7 h 51"/>
                <a:gd name="T44" fmla="*/ 115 w 118"/>
                <a:gd name="T45" fmla="*/ 4 h 51"/>
                <a:gd name="T46" fmla="*/ 118 w 118"/>
                <a:gd name="T47" fmla="*/ 4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48"/>
                  </a:lnTo>
                  <a:lnTo>
                    <a:pt x="13" y="43"/>
                  </a:lnTo>
                  <a:lnTo>
                    <a:pt x="18" y="40"/>
                  </a:lnTo>
                  <a:lnTo>
                    <a:pt x="24" y="36"/>
                  </a:lnTo>
                  <a:lnTo>
                    <a:pt x="29" y="34"/>
                  </a:lnTo>
                  <a:lnTo>
                    <a:pt x="35" y="32"/>
                  </a:lnTo>
                  <a:lnTo>
                    <a:pt x="40" y="29"/>
                  </a:lnTo>
                  <a:lnTo>
                    <a:pt x="45" y="27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61" y="23"/>
                  </a:lnTo>
                  <a:lnTo>
                    <a:pt x="67" y="22"/>
                  </a:lnTo>
                  <a:lnTo>
                    <a:pt x="72" y="20"/>
                  </a:lnTo>
                  <a:lnTo>
                    <a:pt x="77" y="19"/>
                  </a:lnTo>
                  <a:lnTo>
                    <a:pt x="83" y="18"/>
                  </a:lnTo>
                  <a:lnTo>
                    <a:pt x="88" y="16"/>
                  </a:lnTo>
                  <a:lnTo>
                    <a:pt x="94" y="14"/>
                  </a:lnTo>
                  <a:lnTo>
                    <a:pt x="99" y="12"/>
                  </a:lnTo>
                  <a:lnTo>
                    <a:pt x="104" y="10"/>
                  </a:lnTo>
                  <a:lnTo>
                    <a:pt x="110" y="7"/>
                  </a:lnTo>
                  <a:lnTo>
                    <a:pt x="115" y="4"/>
                  </a:lnTo>
                  <a:lnTo>
                    <a:pt x="118" y="4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7" name="Freeform 174"/>
            <p:cNvSpPr>
              <a:spLocks/>
            </p:cNvSpPr>
            <p:nvPr/>
          </p:nvSpPr>
          <p:spPr bwMode="auto">
            <a:xfrm>
              <a:off x="3718768" y="2074863"/>
              <a:ext cx="1031875" cy="454025"/>
            </a:xfrm>
            <a:custGeom>
              <a:avLst/>
              <a:gdLst>
                <a:gd name="T0" fmla="*/ 0 w 118"/>
                <a:gd name="T1" fmla="*/ 52 h 52"/>
                <a:gd name="T2" fmla="*/ 2 w 118"/>
                <a:gd name="T3" fmla="*/ 52 h 52"/>
                <a:gd name="T4" fmla="*/ 8 w 118"/>
                <a:gd name="T5" fmla="*/ 51 h 52"/>
                <a:gd name="T6" fmla="*/ 13 w 118"/>
                <a:gd name="T7" fmla="*/ 48 h 52"/>
                <a:gd name="T8" fmla="*/ 18 w 118"/>
                <a:gd name="T9" fmla="*/ 41 h 52"/>
                <a:gd name="T10" fmla="*/ 24 w 118"/>
                <a:gd name="T11" fmla="*/ 32 h 52"/>
                <a:gd name="T12" fmla="*/ 29 w 118"/>
                <a:gd name="T13" fmla="*/ 22 h 52"/>
                <a:gd name="T14" fmla="*/ 35 w 118"/>
                <a:gd name="T15" fmla="*/ 16 h 52"/>
                <a:gd name="T16" fmla="*/ 40 w 118"/>
                <a:gd name="T17" fmla="*/ 11 h 52"/>
                <a:gd name="T18" fmla="*/ 45 w 118"/>
                <a:gd name="T19" fmla="*/ 7 h 52"/>
                <a:gd name="T20" fmla="*/ 51 w 118"/>
                <a:gd name="T21" fmla="*/ 4 h 52"/>
                <a:gd name="T22" fmla="*/ 56 w 118"/>
                <a:gd name="T23" fmla="*/ 3 h 52"/>
                <a:gd name="T24" fmla="*/ 61 w 118"/>
                <a:gd name="T25" fmla="*/ 2 h 52"/>
                <a:gd name="T26" fmla="*/ 67 w 118"/>
                <a:gd name="T27" fmla="*/ 2 h 52"/>
                <a:gd name="T28" fmla="*/ 72 w 118"/>
                <a:gd name="T29" fmla="*/ 1 h 52"/>
                <a:gd name="T30" fmla="*/ 77 w 118"/>
                <a:gd name="T31" fmla="*/ 1 h 52"/>
                <a:gd name="T32" fmla="*/ 83 w 118"/>
                <a:gd name="T33" fmla="*/ 1 h 52"/>
                <a:gd name="T34" fmla="*/ 88 w 118"/>
                <a:gd name="T35" fmla="*/ 1 h 52"/>
                <a:gd name="T36" fmla="*/ 94 w 118"/>
                <a:gd name="T37" fmla="*/ 0 h 52"/>
                <a:gd name="T38" fmla="*/ 99 w 118"/>
                <a:gd name="T39" fmla="*/ 0 h 52"/>
                <a:gd name="T40" fmla="*/ 104 w 118"/>
                <a:gd name="T41" fmla="*/ 0 h 52"/>
                <a:gd name="T42" fmla="*/ 110 w 118"/>
                <a:gd name="T43" fmla="*/ 0 h 52"/>
                <a:gd name="T44" fmla="*/ 115 w 118"/>
                <a:gd name="T45" fmla="*/ 0 h 52"/>
                <a:gd name="T46" fmla="*/ 118 w 118"/>
                <a:gd name="T47" fmla="*/ 0 h 52"/>
                <a:gd name="T48" fmla="*/ 118 w 118"/>
                <a:gd name="T4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2">
                  <a:moveTo>
                    <a:pt x="0" y="52"/>
                  </a:moveTo>
                  <a:lnTo>
                    <a:pt x="2" y="52"/>
                  </a:lnTo>
                  <a:lnTo>
                    <a:pt x="8" y="51"/>
                  </a:lnTo>
                  <a:lnTo>
                    <a:pt x="13" y="48"/>
                  </a:lnTo>
                  <a:lnTo>
                    <a:pt x="18" y="41"/>
                  </a:lnTo>
                  <a:lnTo>
                    <a:pt x="24" y="32"/>
                  </a:lnTo>
                  <a:lnTo>
                    <a:pt x="29" y="22"/>
                  </a:lnTo>
                  <a:lnTo>
                    <a:pt x="35" y="16"/>
                  </a:lnTo>
                  <a:lnTo>
                    <a:pt x="40" y="11"/>
                  </a:lnTo>
                  <a:lnTo>
                    <a:pt x="45" y="7"/>
                  </a:lnTo>
                  <a:lnTo>
                    <a:pt x="51" y="4"/>
                  </a:lnTo>
                  <a:lnTo>
                    <a:pt x="56" y="3"/>
                  </a:lnTo>
                  <a:lnTo>
                    <a:pt x="61" y="2"/>
                  </a:lnTo>
                  <a:lnTo>
                    <a:pt x="67" y="2"/>
                  </a:lnTo>
                  <a:lnTo>
                    <a:pt x="72" y="1"/>
                  </a:lnTo>
                  <a:lnTo>
                    <a:pt x="77" y="1"/>
                  </a:lnTo>
                  <a:lnTo>
                    <a:pt x="83" y="1"/>
                  </a:lnTo>
                  <a:lnTo>
                    <a:pt x="88" y="1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8" name="Freeform 175"/>
            <p:cNvSpPr>
              <a:spLocks/>
            </p:cNvSpPr>
            <p:nvPr/>
          </p:nvSpPr>
          <p:spPr bwMode="auto">
            <a:xfrm>
              <a:off x="5223718" y="2074863"/>
              <a:ext cx="1033463" cy="454025"/>
            </a:xfrm>
            <a:custGeom>
              <a:avLst/>
              <a:gdLst>
                <a:gd name="T0" fmla="*/ 0 w 118"/>
                <a:gd name="T1" fmla="*/ 52 h 52"/>
                <a:gd name="T2" fmla="*/ 2 w 118"/>
                <a:gd name="T3" fmla="*/ 52 h 52"/>
                <a:gd name="T4" fmla="*/ 8 w 118"/>
                <a:gd name="T5" fmla="*/ 52 h 52"/>
                <a:gd name="T6" fmla="*/ 13 w 118"/>
                <a:gd name="T7" fmla="*/ 52 h 52"/>
                <a:gd name="T8" fmla="*/ 18 w 118"/>
                <a:gd name="T9" fmla="*/ 51 h 52"/>
                <a:gd name="T10" fmla="*/ 24 w 118"/>
                <a:gd name="T11" fmla="*/ 50 h 52"/>
                <a:gd name="T12" fmla="*/ 29 w 118"/>
                <a:gd name="T13" fmla="*/ 47 h 52"/>
                <a:gd name="T14" fmla="*/ 34 w 118"/>
                <a:gd name="T15" fmla="*/ 41 h 52"/>
                <a:gd name="T16" fmla="*/ 40 w 118"/>
                <a:gd name="T17" fmla="*/ 34 h 52"/>
                <a:gd name="T18" fmla="*/ 45 w 118"/>
                <a:gd name="T19" fmla="*/ 25 h 52"/>
                <a:gd name="T20" fmla="*/ 51 w 118"/>
                <a:gd name="T21" fmla="*/ 18 h 52"/>
                <a:gd name="T22" fmla="*/ 56 w 118"/>
                <a:gd name="T23" fmla="*/ 12 h 52"/>
                <a:gd name="T24" fmla="*/ 61 w 118"/>
                <a:gd name="T25" fmla="*/ 8 h 52"/>
                <a:gd name="T26" fmla="*/ 67 w 118"/>
                <a:gd name="T27" fmla="*/ 5 h 52"/>
                <a:gd name="T28" fmla="*/ 72 w 118"/>
                <a:gd name="T29" fmla="*/ 3 h 52"/>
                <a:gd name="T30" fmla="*/ 77 w 118"/>
                <a:gd name="T31" fmla="*/ 2 h 52"/>
                <a:gd name="T32" fmla="*/ 83 w 118"/>
                <a:gd name="T33" fmla="*/ 1 h 52"/>
                <a:gd name="T34" fmla="*/ 88 w 118"/>
                <a:gd name="T35" fmla="*/ 1 h 52"/>
                <a:gd name="T36" fmla="*/ 94 w 118"/>
                <a:gd name="T37" fmla="*/ 0 h 52"/>
                <a:gd name="T38" fmla="*/ 99 w 118"/>
                <a:gd name="T39" fmla="*/ 0 h 52"/>
                <a:gd name="T40" fmla="*/ 104 w 118"/>
                <a:gd name="T41" fmla="*/ 0 h 52"/>
                <a:gd name="T42" fmla="*/ 110 w 118"/>
                <a:gd name="T43" fmla="*/ 0 h 52"/>
                <a:gd name="T44" fmla="*/ 115 w 118"/>
                <a:gd name="T45" fmla="*/ 0 h 52"/>
                <a:gd name="T46" fmla="*/ 118 w 118"/>
                <a:gd name="T47" fmla="*/ 0 h 52"/>
                <a:gd name="T48" fmla="*/ 118 w 118"/>
                <a:gd name="T4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2">
                  <a:moveTo>
                    <a:pt x="0" y="52"/>
                  </a:moveTo>
                  <a:lnTo>
                    <a:pt x="2" y="52"/>
                  </a:lnTo>
                  <a:lnTo>
                    <a:pt x="8" y="52"/>
                  </a:lnTo>
                  <a:lnTo>
                    <a:pt x="13" y="52"/>
                  </a:lnTo>
                  <a:lnTo>
                    <a:pt x="18" y="51"/>
                  </a:lnTo>
                  <a:lnTo>
                    <a:pt x="24" y="50"/>
                  </a:lnTo>
                  <a:lnTo>
                    <a:pt x="29" y="47"/>
                  </a:lnTo>
                  <a:lnTo>
                    <a:pt x="34" y="41"/>
                  </a:lnTo>
                  <a:lnTo>
                    <a:pt x="40" y="34"/>
                  </a:lnTo>
                  <a:lnTo>
                    <a:pt x="45" y="25"/>
                  </a:lnTo>
                  <a:lnTo>
                    <a:pt x="51" y="18"/>
                  </a:lnTo>
                  <a:lnTo>
                    <a:pt x="56" y="12"/>
                  </a:lnTo>
                  <a:lnTo>
                    <a:pt x="61" y="8"/>
                  </a:lnTo>
                  <a:lnTo>
                    <a:pt x="67" y="5"/>
                  </a:lnTo>
                  <a:lnTo>
                    <a:pt x="72" y="3"/>
                  </a:lnTo>
                  <a:lnTo>
                    <a:pt x="77" y="2"/>
                  </a:lnTo>
                  <a:lnTo>
                    <a:pt x="83" y="1"/>
                  </a:lnTo>
                  <a:lnTo>
                    <a:pt x="88" y="1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89" name="Freeform 176"/>
            <p:cNvSpPr>
              <a:spLocks/>
            </p:cNvSpPr>
            <p:nvPr/>
          </p:nvSpPr>
          <p:spPr bwMode="auto">
            <a:xfrm>
              <a:off x="6728668" y="2074863"/>
              <a:ext cx="1033463" cy="454025"/>
            </a:xfrm>
            <a:custGeom>
              <a:avLst/>
              <a:gdLst>
                <a:gd name="T0" fmla="*/ 0 w 118"/>
                <a:gd name="T1" fmla="*/ 52 h 52"/>
                <a:gd name="T2" fmla="*/ 2 w 118"/>
                <a:gd name="T3" fmla="*/ 52 h 52"/>
                <a:gd name="T4" fmla="*/ 8 w 118"/>
                <a:gd name="T5" fmla="*/ 52 h 52"/>
                <a:gd name="T6" fmla="*/ 13 w 118"/>
                <a:gd name="T7" fmla="*/ 51 h 52"/>
                <a:gd name="T8" fmla="*/ 18 w 118"/>
                <a:gd name="T9" fmla="*/ 50 h 52"/>
                <a:gd name="T10" fmla="*/ 24 w 118"/>
                <a:gd name="T11" fmla="*/ 48 h 52"/>
                <a:gd name="T12" fmla="*/ 29 w 118"/>
                <a:gd name="T13" fmla="*/ 47 h 52"/>
                <a:gd name="T14" fmla="*/ 34 w 118"/>
                <a:gd name="T15" fmla="*/ 45 h 52"/>
                <a:gd name="T16" fmla="*/ 40 w 118"/>
                <a:gd name="T17" fmla="*/ 43 h 52"/>
                <a:gd name="T18" fmla="*/ 45 w 118"/>
                <a:gd name="T19" fmla="*/ 41 h 52"/>
                <a:gd name="T20" fmla="*/ 51 w 118"/>
                <a:gd name="T21" fmla="*/ 40 h 52"/>
                <a:gd name="T22" fmla="*/ 56 w 118"/>
                <a:gd name="T23" fmla="*/ 38 h 52"/>
                <a:gd name="T24" fmla="*/ 61 w 118"/>
                <a:gd name="T25" fmla="*/ 37 h 52"/>
                <a:gd name="T26" fmla="*/ 67 w 118"/>
                <a:gd name="T27" fmla="*/ 36 h 52"/>
                <a:gd name="T28" fmla="*/ 72 w 118"/>
                <a:gd name="T29" fmla="*/ 35 h 52"/>
                <a:gd name="T30" fmla="*/ 77 w 118"/>
                <a:gd name="T31" fmla="*/ 33 h 52"/>
                <a:gd name="T32" fmla="*/ 83 w 118"/>
                <a:gd name="T33" fmla="*/ 31 h 52"/>
                <a:gd name="T34" fmla="*/ 88 w 118"/>
                <a:gd name="T35" fmla="*/ 28 h 52"/>
                <a:gd name="T36" fmla="*/ 94 w 118"/>
                <a:gd name="T37" fmla="*/ 24 h 52"/>
                <a:gd name="T38" fmla="*/ 99 w 118"/>
                <a:gd name="T39" fmla="*/ 20 h 52"/>
                <a:gd name="T40" fmla="*/ 104 w 118"/>
                <a:gd name="T41" fmla="*/ 16 h 52"/>
                <a:gd name="T42" fmla="*/ 110 w 118"/>
                <a:gd name="T43" fmla="*/ 11 h 52"/>
                <a:gd name="T44" fmla="*/ 115 w 118"/>
                <a:gd name="T45" fmla="*/ 6 h 52"/>
                <a:gd name="T46" fmla="*/ 118 w 118"/>
                <a:gd name="T47" fmla="*/ 6 h 52"/>
                <a:gd name="T48" fmla="*/ 118 w 118"/>
                <a:gd name="T4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2">
                  <a:moveTo>
                    <a:pt x="0" y="52"/>
                  </a:moveTo>
                  <a:lnTo>
                    <a:pt x="2" y="52"/>
                  </a:lnTo>
                  <a:lnTo>
                    <a:pt x="8" y="52"/>
                  </a:lnTo>
                  <a:lnTo>
                    <a:pt x="13" y="51"/>
                  </a:lnTo>
                  <a:lnTo>
                    <a:pt x="18" y="50"/>
                  </a:lnTo>
                  <a:lnTo>
                    <a:pt x="24" y="48"/>
                  </a:lnTo>
                  <a:lnTo>
                    <a:pt x="29" y="47"/>
                  </a:lnTo>
                  <a:lnTo>
                    <a:pt x="34" y="45"/>
                  </a:lnTo>
                  <a:lnTo>
                    <a:pt x="40" y="43"/>
                  </a:lnTo>
                  <a:lnTo>
                    <a:pt x="45" y="41"/>
                  </a:lnTo>
                  <a:lnTo>
                    <a:pt x="51" y="40"/>
                  </a:lnTo>
                  <a:lnTo>
                    <a:pt x="56" y="38"/>
                  </a:lnTo>
                  <a:lnTo>
                    <a:pt x="61" y="37"/>
                  </a:lnTo>
                  <a:lnTo>
                    <a:pt x="67" y="36"/>
                  </a:lnTo>
                  <a:lnTo>
                    <a:pt x="72" y="35"/>
                  </a:lnTo>
                  <a:lnTo>
                    <a:pt x="77" y="33"/>
                  </a:lnTo>
                  <a:lnTo>
                    <a:pt x="83" y="31"/>
                  </a:lnTo>
                  <a:lnTo>
                    <a:pt x="88" y="28"/>
                  </a:lnTo>
                  <a:lnTo>
                    <a:pt x="94" y="24"/>
                  </a:lnTo>
                  <a:lnTo>
                    <a:pt x="99" y="20"/>
                  </a:lnTo>
                  <a:lnTo>
                    <a:pt x="104" y="16"/>
                  </a:lnTo>
                  <a:lnTo>
                    <a:pt x="110" y="11"/>
                  </a:lnTo>
                  <a:lnTo>
                    <a:pt x="115" y="6"/>
                  </a:lnTo>
                  <a:lnTo>
                    <a:pt x="118" y="6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0" name="Freeform 177"/>
            <p:cNvSpPr>
              <a:spLocks/>
            </p:cNvSpPr>
            <p:nvPr/>
          </p:nvSpPr>
          <p:spPr bwMode="auto">
            <a:xfrm>
              <a:off x="707280" y="3149601"/>
              <a:ext cx="1033463" cy="244475"/>
            </a:xfrm>
            <a:custGeom>
              <a:avLst/>
              <a:gdLst>
                <a:gd name="T0" fmla="*/ 0 w 118"/>
                <a:gd name="T1" fmla="*/ 28 h 28"/>
                <a:gd name="T2" fmla="*/ 2 w 118"/>
                <a:gd name="T3" fmla="*/ 28 h 28"/>
                <a:gd name="T4" fmla="*/ 8 w 118"/>
                <a:gd name="T5" fmla="*/ 7 h 28"/>
                <a:gd name="T6" fmla="*/ 13 w 118"/>
                <a:gd name="T7" fmla="*/ 3 h 28"/>
                <a:gd name="T8" fmla="*/ 18 w 118"/>
                <a:gd name="T9" fmla="*/ 2 h 28"/>
                <a:gd name="T10" fmla="*/ 24 w 118"/>
                <a:gd name="T11" fmla="*/ 1 h 28"/>
                <a:gd name="T12" fmla="*/ 29 w 118"/>
                <a:gd name="T13" fmla="*/ 0 h 28"/>
                <a:gd name="T14" fmla="*/ 35 w 118"/>
                <a:gd name="T15" fmla="*/ 0 h 28"/>
                <a:gd name="T16" fmla="*/ 40 w 118"/>
                <a:gd name="T17" fmla="*/ 0 h 28"/>
                <a:gd name="T18" fmla="*/ 45 w 118"/>
                <a:gd name="T19" fmla="*/ 0 h 28"/>
                <a:gd name="T20" fmla="*/ 51 w 118"/>
                <a:gd name="T21" fmla="*/ 0 h 28"/>
                <a:gd name="T22" fmla="*/ 56 w 118"/>
                <a:gd name="T23" fmla="*/ 0 h 28"/>
                <a:gd name="T24" fmla="*/ 61 w 118"/>
                <a:gd name="T25" fmla="*/ 0 h 28"/>
                <a:gd name="T26" fmla="*/ 67 w 118"/>
                <a:gd name="T27" fmla="*/ 0 h 28"/>
                <a:gd name="T28" fmla="*/ 72 w 118"/>
                <a:gd name="T29" fmla="*/ 0 h 28"/>
                <a:gd name="T30" fmla="*/ 77 w 118"/>
                <a:gd name="T31" fmla="*/ 0 h 28"/>
                <a:gd name="T32" fmla="*/ 83 w 118"/>
                <a:gd name="T33" fmla="*/ 0 h 28"/>
                <a:gd name="T34" fmla="*/ 88 w 118"/>
                <a:gd name="T35" fmla="*/ 0 h 28"/>
                <a:gd name="T36" fmla="*/ 94 w 118"/>
                <a:gd name="T37" fmla="*/ 0 h 28"/>
                <a:gd name="T38" fmla="*/ 99 w 118"/>
                <a:gd name="T39" fmla="*/ 0 h 28"/>
                <a:gd name="T40" fmla="*/ 104 w 118"/>
                <a:gd name="T41" fmla="*/ 0 h 28"/>
                <a:gd name="T42" fmla="*/ 110 w 118"/>
                <a:gd name="T43" fmla="*/ 0 h 28"/>
                <a:gd name="T44" fmla="*/ 115 w 118"/>
                <a:gd name="T45" fmla="*/ 0 h 28"/>
                <a:gd name="T46" fmla="*/ 118 w 118"/>
                <a:gd name="T47" fmla="*/ 0 h 28"/>
                <a:gd name="T48" fmla="*/ 118 w 118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28">
                  <a:moveTo>
                    <a:pt x="0" y="28"/>
                  </a:moveTo>
                  <a:lnTo>
                    <a:pt x="2" y="28"/>
                  </a:lnTo>
                  <a:lnTo>
                    <a:pt x="8" y="7"/>
                  </a:lnTo>
                  <a:lnTo>
                    <a:pt x="13" y="3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7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1" name="Freeform 178"/>
            <p:cNvSpPr>
              <a:spLocks/>
            </p:cNvSpPr>
            <p:nvPr/>
          </p:nvSpPr>
          <p:spPr bwMode="auto">
            <a:xfrm>
              <a:off x="2213818" y="3149601"/>
              <a:ext cx="1031875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48 h 51"/>
                <a:gd name="T6" fmla="*/ 13 w 118"/>
                <a:gd name="T7" fmla="*/ 38 h 51"/>
                <a:gd name="T8" fmla="*/ 18 w 118"/>
                <a:gd name="T9" fmla="*/ 29 h 51"/>
                <a:gd name="T10" fmla="*/ 24 w 118"/>
                <a:gd name="T11" fmla="*/ 23 h 51"/>
                <a:gd name="T12" fmla="*/ 29 w 118"/>
                <a:gd name="T13" fmla="*/ 19 h 51"/>
                <a:gd name="T14" fmla="*/ 35 w 118"/>
                <a:gd name="T15" fmla="*/ 16 h 51"/>
                <a:gd name="T16" fmla="*/ 40 w 118"/>
                <a:gd name="T17" fmla="*/ 14 h 51"/>
                <a:gd name="T18" fmla="*/ 45 w 118"/>
                <a:gd name="T19" fmla="*/ 12 h 51"/>
                <a:gd name="T20" fmla="*/ 51 w 118"/>
                <a:gd name="T21" fmla="*/ 10 h 51"/>
                <a:gd name="T22" fmla="*/ 56 w 118"/>
                <a:gd name="T23" fmla="*/ 10 h 51"/>
                <a:gd name="T24" fmla="*/ 61 w 118"/>
                <a:gd name="T25" fmla="*/ 9 h 51"/>
                <a:gd name="T26" fmla="*/ 67 w 118"/>
                <a:gd name="T27" fmla="*/ 8 h 51"/>
                <a:gd name="T28" fmla="*/ 72 w 118"/>
                <a:gd name="T29" fmla="*/ 7 h 51"/>
                <a:gd name="T30" fmla="*/ 77 w 118"/>
                <a:gd name="T31" fmla="*/ 7 h 51"/>
                <a:gd name="T32" fmla="*/ 83 w 118"/>
                <a:gd name="T33" fmla="*/ 6 h 51"/>
                <a:gd name="T34" fmla="*/ 88 w 118"/>
                <a:gd name="T35" fmla="*/ 4 h 51"/>
                <a:gd name="T36" fmla="*/ 94 w 118"/>
                <a:gd name="T37" fmla="*/ 3 h 51"/>
                <a:gd name="T38" fmla="*/ 99 w 118"/>
                <a:gd name="T39" fmla="*/ 3 h 51"/>
                <a:gd name="T40" fmla="*/ 104 w 118"/>
                <a:gd name="T41" fmla="*/ 2 h 51"/>
                <a:gd name="T42" fmla="*/ 110 w 118"/>
                <a:gd name="T43" fmla="*/ 1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48"/>
                  </a:lnTo>
                  <a:lnTo>
                    <a:pt x="13" y="38"/>
                  </a:lnTo>
                  <a:lnTo>
                    <a:pt x="18" y="29"/>
                  </a:lnTo>
                  <a:lnTo>
                    <a:pt x="24" y="23"/>
                  </a:lnTo>
                  <a:lnTo>
                    <a:pt x="29" y="19"/>
                  </a:lnTo>
                  <a:lnTo>
                    <a:pt x="35" y="16"/>
                  </a:lnTo>
                  <a:lnTo>
                    <a:pt x="40" y="14"/>
                  </a:lnTo>
                  <a:lnTo>
                    <a:pt x="45" y="12"/>
                  </a:lnTo>
                  <a:lnTo>
                    <a:pt x="51" y="10"/>
                  </a:lnTo>
                  <a:lnTo>
                    <a:pt x="56" y="10"/>
                  </a:lnTo>
                  <a:lnTo>
                    <a:pt x="61" y="9"/>
                  </a:lnTo>
                  <a:lnTo>
                    <a:pt x="67" y="8"/>
                  </a:lnTo>
                  <a:lnTo>
                    <a:pt x="72" y="7"/>
                  </a:lnTo>
                  <a:lnTo>
                    <a:pt x="77" y="7"/>
                  </a:lnTo>
                  <a:lnTo>
                    <a:pt x="83" y="6"/>
                  </a:lnTo>
                  <a:lnTo>
                    <a:pt x="88" y="4"/>
                  </a:lnTo>
                  <a:lnTo>
                    <a:pt x="94" y="3"/>
                  </a:lnTo>
                  <a:lnTo>
                    <a:pt x="99" y="3"/>
                  </a:lnTo>
                  <a:lnTo>
                    <a:pt x="104" y="2"/>
                  </a:lnTo>
                  <a:lnTo>
                    <a:pt x="110" y="1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2" name="Freeform 179"/>
            <p:cNvSpPr>
              <a:spLocks/>
            </p:cNvSpPr>
            <p:nvPr/>
          </p:nvSpPr>
          <p:spPr bwMode="auto">
            <a:xfrm>
              <a:off x="3718768" y="3149601"/>
              <a:ext cx="1031875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49 h 51"/>
                <a:gd name="T6" fmla="*/ 13 w 118"/>
                <a:gd name="T7" fmla="*/ 45 h 51"/>
                <a:gd name="T8" fmla="*/ 18 w 118"/>
                <a:gd name="T9" fmla="*/ 40 h 51"/>
                <a:gd name="T10" fmla="*/ 24 w 118"/>
                <a:gd name="T11" fmla="*/ 36 h 51"/>
                <a:gd name="T12" fmla="*/ 29 w 118"/>
                <a:gd name="T13" fmla="*/ 32 h 51"/>
                <a:gd name="T14" fmla="*/ 35 w 118"/>
                <a:gd name="T15" fmla="*/ 28 h 51"/>
                <a:gd name="T16" fmla="*/ 40 w 118"/>
                <a:gd name="T17" fmla="*/ 25 h 51"/>
                <a:gd name="T18" fmla="*/ 45 w 118"/>
                <a:gd name="T19" fmla="*/ 23 h 51"/>
                <a:gd name="T20" fmla="*/ 51 w 118"/>
                <a:gd name="T21" fmla="*/ 21 h 51"/>
                <a:gd name="T22" fmla="*/ 56 w 118"/>
                <a:gd name="T23" fmla="*/ 19 h 51"/>
                <a:gd name="T24" fmla="*/ 61 w 118"/>
                <a:gd name="T25" fmla="*/ 17 h 51"/>
                <a:gd name="T26" fmla="*/ 67 w 118"/>
                <a:gd name="T27" fmla="*/ 15 h 51"/>
                <a:gd name="T28" fmla="*/ 72 w 118"/>
                <a:gd name="T29" fmla="*/ 15 h 51"/>
                <a:gd name="T30" fmla="*/ 77 w 118"/>
                <a:gd name="T31" fmla="*/ 12 h 51"/>
                <a:gd name="T32" fmla="*/ 83 w 118"/>
                <a:gd name="T33" fmla="*/ 11 h 51"/>
                <a:gd name="T34" fmla="*/ 88 w 118"/>
                <a:gd name="T35" fmla="*/ 9 h 51"/>
                <a:gd name="T36" fmla="*/ 94 w 118"/>
                <a:gd name="T37" fmla="*/ 8 h 51"/>
                <a:gd name="T38" fmla="*/ 99 w 118"/>
                <a:gd name="T39" fmla="*/ 6 h 51"/>
                <a:gd name="T40" fmla="*/ 104 w 118"/>
                <a:gd name="T41" fmla="*/ 4 h 51"/>
                <a:gd name="T42" fmla="*/ 110 w 118"/>
                <a:gd name="T43" fmla="*/ 2 h 51"/>
                <a:gd name="T44" fmla="*/ 115 w 118"/>
                <a:gd name="T45" fmla="*/ 1 h 51"/>
                <a:gd name="T46" fmla="*/ 118 w 118"/>
                <a:gd name="T47" fmla="*/ 1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49"/>
                  </a:lnTo>
                  <a:lnTo>
                    <a:pt x="13" y="45"/>
                  </a:lnTo>
                  <a:lnTo>
                    <a:pt x="18" y="40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5" y="28"/>
                  </a:lnTo>
                  <a:lnTo>
                    <a:pt x="40" y="25"/>
                  </a:lnTo>
                  <a:lnTo>
                    <a:pt x="45" y="23"/>
                  </a:lnTo>
                  <a:lnTo>
                    <a:pt x="51" y="21"/>
                  </a:lnTo>
                  <a:lnTo>
                    <a:pt x="56" y="19"/>
                  </a:lnTo>
                  <a:lnTo>
                    <a:pt x="61" y="17"/>
                  </a:lnTo>
                  <a:lnTo>
                    <a:pt x="67" y="15"/>
                  </a:lnTo>
                  <a:lnTo>
                    <a:pt x="72" y="15"/>
                  </a:lnTo>
                  <a:lnTo>
                    <a:pt x="77" y="12"/>
                  </a:lnTo>
                  <a:lnTo>
                    <a:pt x="83" y="11"/>
                  </a:lnTo>
                  <a:lnTo>
                    <a:pt x="88" y="9"/>
                  </a:lnTo>
                  <a:lnTo>
                    <a:pt x="94" y="8"/>
                  </a:lnTo>
                  <a:lnTo>
                    <a:pt x="99" y="6"/>
                  </a:lnTo>
                  <a:lnTo>
                    <a:pt x="104" y="4"/>
                  </a:lnTo>
                  <a:lnTo>
                    <a:pt x="110" y="2"/>
                  </a:lnTo>
                  <a:lnTo>
                    <a:pt x="115" y="1"/>
                  </a:lnTo>
                  <a:lnTo>
                    <a:pt x="118" y="1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3" name="Freeform 180"/>
            <p:cNvSpPr>
              <a:spLocks/>
            </p:cNvSpPr>
            <p:nvPr/>
          </p:nvSpPr>
          <p:spPr bwMode="auto">
            <a:xfrm>
              <a:off x="5223718" y="3149601"/>
              <a:ext cx="1033463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49 h 51"/>
                <a:gd name="T6" fmla="*/ 13 w 118"/>
                <a:gd name="T7" fmla="*/ 47 h 51"/>
                <a:gd name="T8" fmla="*/ 18 w 118"/>
                <a:gd name="T9" fmla="*/ 45 h 51"/>
                <a:gd name="T10" fmla="*/ 24 w 118"/>
                <a:gd name="T11" fmla="*/ 42 h 51"/>
                <a:gd name="T12" fmla="*/ 29 w 118"/>
                <a:gd name="T13" fmla="*/ 40 h 51"/>
                <a:gd name="T14" fmla="*/ 34 w 118"/>
                <a:gd name="T15" fmla="*/ 39 h 51"/>
                <a:gd name="T16" fmla="*/ 40 w 118"/>
                <a:gd name="T17" fmla="*/ 37 h 51"/>
                <a:gd name="T18" fmla="*/ 45 w 118"/>
                <a:gd name="T19" fmla="*/ 36 h 51"/>
                <a:gd name="T20" fmla="*/ 51 w 118"/>
                <a:gd name="T21" fmla="*/ 34 h 51"/>
                <a:gd name="T22" fmla="*/ 56 w 118"/>
                <a:gd name="T23" fmla="*/ 33 h 51"/>
                <a:gd name="T24" fmla="*/ 61 w 118"/>
                <a:gd name="T25" fmla="*/ 32 h 51"/>
                <a:gd name="T26" fmla="*/ 67 w 118"/>
                <a:gd name="T27" fmla="*/ 31 h 51"/>
                <a:gd name="T28" fmla="*/ 72 w 118"/>
                <a:gd name="T29" fmla="*/ 30 h 51"/>
                <a:gd name="T30" fmla="*/ 77 w 118"/>
                <a:gd name="T31" fmla="*/ 28 h 51"/>
                <a:gd name="T32" fmla="*/ 83 w 118"/>
                <a:gd name="T33" fmla="*/ 27 h 51"/>
                <a:gd name="T34" fmla="*/ 88 w 118"/>
                <a:gd name="T35" fmla="*/ 25 h 51"/>
                <a:gd name="T36" fmla="*/ 94 w 118"/>
                <a:gd name="T37" fmla="*/ 22 h 51"/>
                <a:gd name="T38" fmla="*/ 99 w 118"/>
                <a:gd name="T39" fmla="*/ 20 h 51"/>
                <a:gd name="T40" fmla="*/ 104 w 118"/>
                <a:gd name="T41" fmla="*/ 17 h 51"/>
                <a:gd name="T42" fmla="*/ 110 w 118"/>
                <a:gd name="T43" fmla="*/ 15 h 51"/>
                <a:gd name="T44" fmla="*/ 115 w 118"/>
                <a:gd name="T45" fmla="*/ 9 h 51"/>
                <a:gd name="T46" fmla="*/ 118 w 118"/>
                <a:gd name="T47" fmla="*/ 9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49"/>
                  </a:lnTo>
                  <a:lnTo>
                    <a:pt x="13" y="47"/>
                  </a:lnTo>
                  <a:lnTo>
                    <a:pt x="18" y="45"/>
                  </a:lnTo>
                  <a:lnTo>
                    <a:pt x="24" y="42"/>
                  </a:lnTo>
                  <a:lnTo>
                    <a:pt x="29" y="40"/>
                  </a:lnTo>
                  <a:lnTo>
                    <a:pt x="34" y="39"/>
                  </a:lnTo>
                  <a:lnTo>
                    <a:pt x="40" y="37"/>
                  </a:lnTo>
                  <a:lnTo>
                    <a:pt x="45" y="36"/>
                  </a:lnTo>
                  <a:lnTo>
                    <a:pt x="51" y="34"/>
                  </a:lnTo>
                  <a:lnTo>
                    <a:pt x="56" y="33"/>
                  </a:lnTo>
                  <a:lnTo>
                    <a:pt x="61" y="32"/>
                  </a:lnTo>
                  <a:lnTo>
                    <a:pt x="67" y="31"/>
                  </a:lnTo>
                  <a:lnTo>
                    <a:pt x="72" y="30"/>
                  </a:lnTo>
                  <a:lnTo>
                    <a:pt x="77" y="28"/>
                  </a:lnTo>
                  <a:lnTo>
                    <a:pt x="83" y="27"/>
                  </a:lnTo>
                  <a:lnTo>
                    <a:pt x="88" y="25"/>
                  </a:lnTo>
                  <a:lnTo>
                    <a:pt x="94" y="22"/>
                  </a:lnTo>
                  <a:lnTo>
                    <a:pt x="99" y="20"/>
                  </a:lnTo>
                  <a:lnTo>
                    <a:pt x="104" y="17"/>
                  </a:lnTo>
                  <a:lnTo>
                    <a:pt x="110" y="15"/>
                  </a:lnTo>
                  <a:lnTo>
                    <a:pt x="115" y="9"/>
                  </a:lnTo>
                  <a:lnTo>
                    <a:pt x="118" y="9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4" name="Freeform 181"/>
            <p:cNvSpPr>
              <a:spLocks/>
            </p:cNvSpPr>
            <p:nvPr/>
          </p:nvSpPr>
          <p:spPr bwMode="auto">
            <a:xfrm>
              <a:off x="6728668" y="3149601"/>
              <a:ext cx="1033463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1 h 51"/>
                <a:gd name="T10" fmla="*/ 24 w 118"/>
                <a:gd name="T11" fmla="*/ 51 h 51"/>
                <a:gd name="T12" fmla="*/ 29 w 118"/>
                <a:gd name="T13" fmla="*/ 51 h 51"/>
                <a:gd name="T14" fmla="*/ 34 w 118"/>
                <a:gd name="T15" fmla="*/ 50 h 51"/>
                <a:gd name="T16" fmla="*/ 40 w 118"/>
                <a:gd name="T17" fmla="*/ 47 h 51"/>
                <a:gd name="T18" fmla="*/ 45 w 118"/>
                <a:gd name="T19" fmla="*/ 42 h 51"/>
                <a:gd name="T20" fmla="*/ 51 w 118"/>
                <a:gd name="T21" fmla="*/ 36 h 51"/>
                <a:gd name="T22" fmla="*/ 56 w 118"/>
                <a:gd name="T23" fmla="*/ 29 h 51"/>
                <a:gd name="T24" fmla="*/ 61 w 118"/>
                <a:gd name="T25" fmla="*/ 22 h 51"/>
                <a:gd name="T26" fmla="*/ 67 w 118"/>
                <a:gd name="T27" fmla="*/ 15 h 51"/>
                <a:gd name="T28" fmla="*/ 72 w 118"/>
                <a:gd name="T29" fmla="*/ 9 h 51"/>
                <a:gd name="T30" fmla="*/ 77 w 118"/>
                <a:gd name="T31" fmla="*/ 5 h 51"/>
                <a:gd name="T32" fmla="*/ 83 w 118"/>
                <a:gd name="T33" fmla="*/ 2 h 51"/>
                <a:gd name="T34" fmla="*/ 88 w 118"/>
                <a:gd name="T35" fmla="*/ 1 h 51"/>
                <a:gd name="T36" fmla="*/ 94 w 118"/>
                <a:gd name="T37" fmla="*/ 0 h 51"/>
                <a:gd name="T38" fmla="*/ 99 w 118"/>
                <a:gd name="T39" fmla="*/ 0 h 51"/>
                <a:gd name="T40" fmla="*/ 104 w 118"/>
                <a:gd name="T41" fmla="*/ 0 h 51"/>
                <a:gd name="T42" fmla="*/ 110 w 118"/>
                <a:gd name="T43" fmla="*/ 0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4" y="51"/>
                  </a:lnTo>
                  <a:lnTo>
                    <a:pt x="29" y="51"/>
                  </a:lnTo>
                  <a:lnTo>
                    <a:pt x="34" y="50"/>
                  </a:lnTo>
                  <a:lnTo>
                    <a:pt x="40" y="47"/>
                  </a:lnTo>
                  <a:lnTo>
                    <a:pt x="45" y="42"/>
                  </a:lnTo>
                  <a:lnTo>
                    <a:pt x="51" y="36"/>
                  </a:lnTo>
                  <a:lnTo>
                    <a:pt x="56" y="29"/>
                  </a:lnTo>
                  <a:lnTo>
                    <a:pt x="61" y="22"/>
                  </a:lnTo>
                  <a:lnTo>
                    <a:pt x="67" y="15"/>
                  </a:lnTo>
                  <a:lnTo>
                    <a:pt x="72" y="9"/>
                  </a:lnTo>
                  <a:lnTo>
                    <a:pt x="77" y="5"/>
                  </a:lnTo>
                  <a:lnTo>
                    <a:pt x="83" y="2"/>
                  </a:lnTo>
                  <a:lnTo>
                    <a:pt x="88" y="1"/>
                  </a:lnTo>
                  <a:lnTo>
                    <a:pt x="94" y="0"/>
                  </a:lnTo>
                  <a:lnTo>
                    <a:pt x="99" y="0"/>
                  </a:lnTo>
                  <a:lnTo>
                    <a:pt x="104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5" name="Freeform 182"/>
            <p:cNvSpPr>
              <a:spLocks/>
            </p:cNvSpPr>
            <p:nvPr/>
          </p:nvSpPr>
          <p:spPr bwMode="auto">
            <a:xfrm>
              <a:off x="707280" y="4225926"/>
              <a:ext cx="1033463" cy="444500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1 h 51"/>
                <a:gd name="T10" fmla="*/ 24 w 118"/>
                <a:gd name="T11" fmla="*/ 50 h 51"/>
                <a:gd name="T12" fmla="*/ 29 w 118"/>
                <a:gd name="T13" fmla="*/ 49 h 51"/>
                <a:gd name="T14" fmla="*/ 35 w 118"/>
                <a:gd name="T15" fmla="*/ 48 h 51"/>
                <a:gd name="T16" fmla="*/ 40 w 118"/>
                <a:gd name="T17" fmla="*/ 46 h 51"/>
                <a:gd name="T18" fmla="*/ 45 w 118"/>
                <a:gd name="T19" fmla="*/ 44 h 51"/>
                <a:gd name="T20" fmla="*/ 51 w 118"/>
                <a:gd name="T21" fmla="*/ 42 h 51"/>
                <a:gd name="T22" fmla="*/ 56 w 118"/>
                <a:gd name="T23" fmla="*/ 40 h 51"/>
                <a:gd name="T24" fmla="*/ 61 w 118"/>
                <a:gd name="T25" fmla="*/ 37 h 51"/>
                <a:gd name="T26" fmla="*/ 67 w 118"/>
                <a:gd name="T27" fmla="*/ 35 h 51"/>
                <a:gd name="T28" fmla="*/ 72 w 118"/>
                <a:gd name="T29" fmla="*/ 33 h 51"/>
                <a:gd name="T30" fmla="*/ 77 w 118"/>
                <a:gd name="T31" fmla="*/ 29 h 51"/>
                <a:gd name="T32" fmla="*/ 83 w 118"/>
                <a:gd name="T33" fmla="*/ 24 h 51"/>
                <a:gd name="T34" fmla="*/ 88 w 118"/>
                <a:gd name="T35" fmla="*/ 19 h 51"/>
                <a:gd name="T36" fmla="*/ 94 w 118"/>
                <a:gd name="T37" fmla="*/ 15 h 51"/>
                <a:gd name="T38" fmla="*/ 99 w 118"/>
                <a:gd name="T39" fmla="*/ 9 h 51"/>
                <a:gd name="T40" fmla="*/ 104 w 118"/>
                <a:gd name="T41" fmla="*/ 5 h 51"/>
                <a:gd name="T42" fmla="*/ 110 w 118"/>
                <a:gd name="T43" fmla="*/ 2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4" y="50"/>
                  </a:lnTo>
                  <a:lnTo>
                    <a:pt x="29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4"/>
                  </a:lnTo>
                  <a:lnTo>
                    <a:pt x="51" y="42"/>
                  </a:lnTo>
                  <a:lnTo>
                    <a:pt x="56" y="40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72" y="33"/>
                  </a:lnTo>
                  <a:lnTo>
                    <a:pt x="77" y="29"/>
                  </a:lnTo>
                  <a:lnTo>
                    <a:pt x="83" y="24"/>
                  </a:lnTo>
                  <a:lnTo>
                    <a:pt x="88" y="19"/>
                  </a:lnTo>
                  <a:lnTo>
                    <a:pt x="94" y="15"/>
                  </a:lnTo>
                  <a:lnTo>
                    <a:pt x="99" y="9"/>
                  </a:lnTo>
                  <a:lnTo>
                    <a:pt x="104" y="5"/>
                  </a:lnTo>
                  <a:lnTo>
                    <a:pt x="110" y="2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6" name="Freeform 183"/>
            <p:cNvSpPr>
              <a:spLocks/>
            </p:cNvSpPr>
            <p:nvPr/>
          </p:nvSpPr>
          <p:spPr bwMode="auto">
            <a:xfrm>
              <a:off x="2213818" y="4225926"/>
              <a:ext cx="1031875" cy="444500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1 h 51"/>
                <a:gd name="T10" fmla="*/ 24 w 118"/>
                <a:gd name="T11" fmla="*/ 51 h 51"/>
                <a:gd name="T12" fmla="*/ 29 w 118"/>
                <a:gd name="T13" fmla="*/ 50 h 51"/>
                <a:gd name="T14" fmla="*/ 35 w 118"/>
                <a:gd name="T15" fmla="*/ 49 h 51"/>
                <a:gd name="T16" fmla="*/ 40 w 118"/>
                <a:gd name="T17" fmla="*/ 48 h 51"/>
                <a:gd name="T18" fmla="*/ 45 w 118"/>
                <a:gd name="T19" fmla="*/ 47 h 51"/>
                <a:gd name="T20" fmla="*/ 51 w 118"/>
                <a:gd name="T21" fmla="*/ 47 h 51"/>
                <a:gd name="T22" fmla="*/ 56 w 118"/>
                <a:gd name="T23" fmla="*/ 45 h 51"/>
                <a:gd name="T24" fmla="*/ 61 w 118"/>
                <a:gd name="T25" fmla="*/ 44 h 51"/>
                <a:gd name="T26" fmla="*/ 67 w 118"/>
                <a:gd name="T27" fmla="*/ 43 h 51"/>
                <a:gd name="T28" fmla="*/ 72 w 118"/>
                <a:gd name="T29" fmla="*/ 41 h 51"/>
                <a:gd name="T30" fmla="*/ 77 w 118"/>
                <a:gd name="T31" fmla="*/ 39 h 51"/>
                <a:gd name="T32" fmla="*/ 83 w 118"/>
                <a:gd name="T33" fmla="*/ 36 h 51"/>
                <a:gd name="T34" fmla="*/ 88 w 118"/>
                <a:gd name="T35" fmla="*/ 32 h 51"/>
                <a:gd name="T36" fmla="*/ 94 w 118"/>
                <a:gd name="T37" fmla="*/ 27 h 51"/>
                <a:gd name="T38" fmla="*/ 99 w 118"/>
                <a:gd name="T39" fmla="*/ 23 h 51"/>
                <a:gd name="T40" fmla="*/ 104 w 118"/>
                <a:gd name="T41" fmla="*/ 17 h 51"/>
                <a:gd name="T42" fmla="*/ 110 w 118"/>
                <a:gd name="T43" fmla="*/ 10 h 51"/>
                <a:gd name="T44" fmla="*/ 115 w 118"/>
                <a:gd name="T45" fmla="*/ 4 h 51"/>
                <a:gd name="T46" fmla="*/ 118 w 118"/>
                <a:gd name="T47" fmla="*/ 4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4" y="51"/>
                  </a:lnTo>
                  <a:lnTo>
                    <a:pt x="29" y="50"/>
                  </a:lnTo>
                  <a:lnTo>
                    <a:pt x="35" y="49"/>
                  </a:lnTo>
                  <a:lnTo>
                    <a:pt x="40" y="48"/>
                  </a:lnTo>
                  <a:lnTo>
                    <a:pt x="45" y="47"/>
                  </a:lnTo>
                  <a:lnTo>
                    <a:pt x="51" y="47"/>
                  </a:lnTo>
                  <a:lnTo>
                    <a:pt x="56" y="45"/>
                  </a:lnTo>
                  <a:lnTo>
                    <a:pt x="61" y="44"/>
                  </a:lnTo>
                  <a:lnTo>
                    <a:pt x="67" y="43"/>
                  </a:lnTo>
                  <a:lnTo>
                    <a:pt x="72" y="41"/>
                  </a:lnTo>
                  <a:lnTo>
                    <a:pt x="77" y="39"/>
                  </a:lnTo>
                  <a:lnTo>
                    <a:pt x="83" y="36"/>
                  </a:lnTo>
                  <a:lnTo>
                    <a:pt x="88" y="32"/>
                  </a:lnTo>
                  <a:lnTo>
                    <a:pt x="94" y="27"/>
                  </a:lnTo>
                  <a:lnTo>
                    <a:pt x="99" y="23"/>
                  </a:lnTo>
                  <a:lnTo>
                    <a:pt x="104" y="17"/>
                  </a:lnTo>
                  <a:lnTo>
                    <a:pt x="110" y="10"/>
                  </a:lnTo>
                  <a:lnTo>
                    <a:pt x="115" y="4"/>
                  </a:lnTo>
                  <a:lnTo>
                    <a:pt x="118" y="4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7" name="Freeform 184"/>
            <p:cNvSpPr>
              <a:spLocks/>
            </p:cNvSpPr>
            <p:nvPr/>
          </p:nvSpPr>
          <p:spPr bwMode="auto">
            <a:xfrm>
              <a:off x="3718768" y="4225926"/>
              <a:ext cx="1031875" cy="444500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49 h 51"/>
                <a:gd name="T10" fmla="*/ 24 w 118"/>
                <a:gd name="T11" fmla="*/ 47 h 51"/>
                <a:gd name="T12" fmla="*/ 29 w 118"/>
                <a:gd name="T13" fmla="*/ 45 h 51"/>
                <a:gd name="T14" fmla="*/ 35 w 118"/>
                <a:gd name="T15" fmla="*/ 42 h 51"/>
                <a:gd name="T16" fmla="*/ 40 w 118"/>
                <a:gd name="T17" fmla="*/ 40 h 51"/>
                <a:gd name="T18" fmla="*/ 45 w 118"/>
                <a:gd name="T19" fmla="*/ 38 h 51"/>
                <a:gd name="T20" fmla="*/ 51 w 118"/>
                <a:gd name="T21" fmla="*/ 35 h 51"/>
                <a:gd name="T22" fmla="*/ 56 w 118"/>
                <a:gd name="T23" fmla="*/ 32 h 51"/>
                <a:gd name="T24" fmla="*/ 61 w 118"/>
                <a:gd name="T25" fmla="*/ 30 h 51"/>
                <a:gd name="T26" fmla="*/ 67 w 118"/>
                <a:gd name="T27" fmla="*/ 28 h 51"/>
                <a:gd name="T28" fmla="*/ 72 w 118"/>
                <a:gd name="T29" fmla="*/ 25 h 51"/>
                <a:gd name="T30" fmla="*/ 77 w 118"/>
                <a:gd name="T31" fmla="*/ 22 h 51"/>
                <a:gd name="T32" fmla="*/ 83 w 118"/>
                <a:gd name="T33" fmla="*/ 18 h 51"/>
                <a:gd name="T34" fmla="*/ 88 w 118"/>
                <a:gd name="T35" fmla="*/ 15 h 51"/>
                <a:gd name="T36" fmla="*/ 94 w 118"/>
                <a:gd name="T37" fmla="*/ 12 h 51"/>
                <a:gd name="T38" fmla="*/ 99 w 118"/>
                <a:gd name="T39" fmla="*/ 8 h 51"/>
                <a:gd name="T40" fmla="*/ 104 w 118"/>
                <a:gd name="T41" fmla="*/ 5 h 51"/>
                <a:gd name="T42" fmla="*/ 110 w 118"/>
                <a:gd name="T43" fmla="*/ 2 h 51"/>
                <a:gd name="T44" fmla="*/ 115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49"/>
                  </a:lnTo>
                  <a:lnTo>
                    <a:pt x="24" y="47"/>
                  </a:lnTo>
                  <a:lnTo>
                    <a:pt x="29" y="45"/>
                  </a:lnTo>
                  <a:lnTo>
                    <a:pt x="35" y="42"/>
                  </a:lnTo>
                  <a:lnTo>
                    <a:pt x="40" y="40"/>
                  </a:lnTo>
                  <a:lnTo>
                    <a:pt x="45" y="38"/>
                  </a:lnTo>
                  <a:lnTo>
                    <a:pt x="51" y="35"/>
                  </a:lnTo>
                  <a:lnTo>
                    <a:pt x="56" y="32"/>
                  </a:lnTo>
                  <a:lnTo>
                    <a:pt x="61" y="30"/>
                  </a:lnTo>
                  <a:lnTo>
                    <a:pt x="67" y="28"/>
                  </a:lnTo>
                  <a:lnTo>
                    <a:pt x="72" y="25"/>
                  </a:lnTo>
                  <a:lnTo>
                    <a:pt x="77" y="22"/>
                  </a:lnTo>
                  <a:lnTo>
                    <a:pt x="83" y="18"/>
                  </a:lnTo>
                  <a:lnTo>
                    <a:pt x="88" y="15"/>
                  </a:lnTo>
                  <a:lnTo>
                    <a:pt x="94" y="12"/>
                  </a:lnTo>
                  <a:lnTo>
                    <a:pt x="99" y="8"/>
                  </a:lnTo>
                  <a:lnTo>
                    <a:pt x="104" y="5"/>
                  </a:lnTo>
                  <a:lnTo>
                    <a:pt x="110" y="2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8" name="Freeform 185"/>
            <p:cNvSpPr>
              <a:spLocks/>
            </p:cNvSpPr>
            <p:nvPr/>
          </p:nvSpPr>
          <p:spPr bwMode="auto">
            <a:xfrm>
              <a:off x="5223718" y="4225926"/>
              <a:ext cx="1033463" cy="444500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1 h 51"/>
                <a:gd name="T8" fmla="*/ 18 w 118"/>
                <a:gd name="T9" fmla="*/ 50 h 51"/>
                <a:gd name="T10" fmla="*/ 24 w 118"/>
                <a:gd name="T11" fmla="*/ 50 h 51"/>
                <a:gd name="T12" fmla="*/ 29 w 118"/>
                <a:gd name="T13" fmla="*/ 49 h 51"/>
                <a:gd name="T14" fmla="*/ 34 w 118"/>
                <a:gd name="T15" fmla="*/ 48 h 51"/>
                <a:gd name="T16" fmla="*/ 40 w 118"/>
                <a:gd name="T17" fmla="*/ 48 h 51"/>
                <a:gd name="T18" fmla="*/ 45 w 118"/>
                <a:gd name="T19" fmla="*/ 47 h 51"/>
                <a:gd name="T20" fmla="*/ 51 w 118"/>
                <a:gd name="T21" fmla="*/ 46 h 51"/>
                <a:gd name="T22" fmla="*/ 56 w 118"/>
                <a:gd name="T23" fmla="*/ 45 h 51"/>
                <a:gd name="T24" fmla="*/ 61 w 118"/>
                <a:gd name="T25" fmla="*/ 43 h 51"/>
                <a:gd name="T26" fmla="*/ 67 w 118"/>
                <a:gd name="T27" fmla="*/ 43 h 51"/>
                <a:gd name="T28" fmla="*/ 72 w 118"/>
                <a:gd name="T29" fmla="*/ 41 h 51"/>
                <a:gd name="T30" fmla="*/ 77 w 118"/>
                <a:gd name="T31" fmla="*/ 40 h 51"/>
                <a:gd name="T32" fmla="*/ 83 w 118"/>
                <a:gd name="T33" fmla="*/ 38 h 51"/>
                <a:gd name="T34" fmla="*/ 88 w 118"/>
                <a:gd name="T35" fmla="*/ 35 h 51"/>
                <a:gd name="T36" fmla="*/ 94 w 118"/>
                <a:gd name="T37" fmla="*/ 31 h 51"/>
                <a:gd name="T38" fmla="*/ 99 w 118"/>
                <a:gd name="T39" fmla="*/ 27 h 51"/>
                <a:gd name="T40" fmla="*/ 104 w 118"/>
                <a:gd name="T41" fmla="*/ 22 h 51"/>
                <a:gd name="T42" fmla="*/ 110 w 118"/>
                <a:gd name="T43" fmla="*/ 15 h 51"/>
                <a:gd name="T44" fmla="*/ 115 w 118"/>
                <a:gd name="T45" fmla="*/ 8 h 51"/>
                <a:gd name="T46" fmla="*/ 118 w 118"/>
                <a:gd name="T47" fmla="*/ 8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0"/>
                  </a:lnTo>
                  <a:lnTo>
                    <a:pt x="24" y="50"/>
                  </a:lnTo>
                  <a:lnTo>
                    <a:pt x="29" y="49"/>
                  </a:lnTo>
                  <a:lnTo>
                    <a:pt x="34" y="48"/>
                  </a:lnTo>
                  <a:lnTo>
                    <a:pt x="40" y="48"/>
                  </a:lnTo>
                  <a:lnTo>
                    <a:pt x="45" y="47"/>
                  </a:lnTo>
                  <a:lnTo>
                    <a:pt x="51" y="46"/>
                  </a:lnTo>
                  <a:lnTo>
                    <a:pt x="56" y="45"/>
                  </a:lnTo>
                  <a:lnTo>
                    <a:pt x="61" y="43"/>
                  </a:lnTo>
                  <a:lnTo>
                    <a:pt x="67" y="43"/>
                  </a:lnTo>
                  <a:lnTo>
                    <a:pt x="72" y="41"/>
                  </a:lnTo>
                  <a:lnTo>
                    <a:pt x="77" y="40"/>
                  </a:lnTo>
                  <a:lnTo>
                    <a:pt x="83" y="38"/>
                  </a:lnTo>
                  <a:lnTo>
                    <a:pt x="88" y="35"/>
                  </a:lnTo>
                  <a:lnTo>
                    <a:pt x="94" y="31"/>
                  </a:lnTo>
                  <a:lnTo>
                    <a:pt x="99" y="27"/>
                  </a:lnTo>
                  <a:lnTo>
                    <a:pt x="104" y="22"/>
                  </a:lnTo>
                  <a:lnTo>
                    <a:pt x="110" y="15"/>
                  </a:lnTo>
                  <a:lnTo>
                    <a:pt x="115" y="8"/>
                  </a:lnTo>
                  <a:lnTo>
                    <a:pt x="118" y="8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599" name="Freeform 186"/>
            <p:cNvSpPr>
              <a:spLocks/>
            </p:cNvSpPr>
            <p:nvPr/>
          </p:nvSpPr>
          <p:spPr bwMode="auto">
            <a:xfrm>
              <a:off x="6728668" y="4225926"/>
              <a:ext cx="1033463" cy="444500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8 w 118"/>
                <a:gd name="T5" fmla="*/ 51 h 51"/>
                <a:gd name="T6" fmla="*/ 13 w 118"/>
                <a:gd name="T7" fmla="*/ 50 h 51"/>
                <a:gd name="T8" fmla="*/ 18 w 118"/>
                <a:gd name="T9" fmla="*/ 48 h 51"/>
                <a:gd name="T10" fmla="*/ 24 w 118"/>
                <a:gd name="T11" fmla="*/ 45 h 51"/>
                <a:gd name="T12" fmla="*/ 29 w 118"/>
                <a:gd name="T13" fmla="*/ 42 h 51"/>
                <a:gd name="T14" fmla="*/ 34 w 118"/>
                <a:gd name="T15" fmla="*/ 39 h 51"/>
                <a:gd name="T16" fmla="*/ 40 w 118"/>
                <a:gd name="T17" fmla="*/ 35 h 51"/>
                <a:gd name="T18" fmla="*/ 45 w 118"/>
                <a:gd name="T19" fmla="*/ 33 h 51"/>
                <a:gd name="T20" fmla="*/ 51 w 118"/>
                <a:gd name="T21" fmla="*/ 31 h 51"/>
                <a:gd name="T22" fmla="*/ 56 w 118"/>
                <a:gd name="T23" fmla="*/ 29 h 51"/>
                <a:gd name="T24" fmla="*/ 61 w 118"/>
                <a:gd name="T25" fmla="*/ 27 h 51"/>
                <a:gd name="T26" fmla="*/ 67 w 118"/>
                <a:gd name="T27" fmla="*/ 26 h 51"/>
                <a:gd name="T28" fmla="*/ 72 w 118"/>
                <a:gd name="T29" fmla="*/ 23 h 51"/>
                <a:gd name="T30" fmla="*/ 77 w 118"/>
                <a:gd name="T31" fmla="*/ 21 h 51"/>
                <a:gd name="T32" fmla="*/ 83 w 118"/>
                <a:gd name="T33" fmla="*/ 18 h 51"/>
                <a:gd name="T34" fmla="*/ 88 w 118"/>
                <a:gd name="T35" fmla="*/ 16 h 51"/>
                <a:gd name="T36" fmla="*/ 94 w 118"/>
                <a:gd name="T37" fmla="*/ 13 h 51"/>
                <a:gd name="T38" fmla="*/ 99 w 118"/>
                <a:gd name="T39" fmla="*/ 10 h 51"/>
                <a:gd name="T40" fmla="*/ 104 w 118"/>
                <a:gd name="T41" fmla="*/ 7 h 51"/>
                <a:gd name="T42" fmla="*/ 110 w 118"/>
                <a:gd name="T43" fmla="*/ 3 h 51"/>
                <a:gd name="T44" fmla="*/ 115 w 118"/>
                <a:gd name="T45" fmla="*/ 1 h 51"/>
                <a:gd name="T46" fmla="*/ 118 w 118"/>
                <a:gd name="T47" fmla="*/ 1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8" y="51"/>
                  </a:lnTo>
                  <a:lnTo>
                    <a:pt x="13" y="50"/>
                  </a:lnTo>
                  <a:lnTo>
                    <a:pt x="18" y="48"/>
                  </a:lnTo>
                  <a:lnTo>
                    <a:pt x="24" y="45"/>
                  </a:lnTo>
                  <a:lnTo>
                    <a:pt x="29" y="42"/>
                  </a:lnTo>
                  <a:lnTo>
                    <a:pt x="34" y="39"/>
                  </a:lnTo>
                  <a:lnTo>
                    <a:pt x="40" y="35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56" y="29"/>
                  </a:lnTo>
                  <a:lnTo>
                    <a:pt x="61" y="27"/>
                  </a:lnTo>
                  <a:lnTo>
                    <a:pt x="67" y="26"/>
                  </a:lnTo>
                  <a:lnTo>
                    <a:pt x="72" y="23"/>
                  </a:lnTo>
                  <a:lnTo>
                    <a:pt x="77" y="21"/>
                  </a:lnTo>
                  <a:lnTo>
                    <a:pt x="83" y="18"/>
                  </a:lnTo>
                  <a:lnTo>
                    <a:pt x="88" y="16"/>
                  </a:lnTo>
                  <a:lnTo>
                    <a:pt x="94" y="13"/>
                  </a:lnTo>
                  <a:lnTo>
                    <a:pt x="99" y="10"/>
                  </a:lnTo>
                  <a:lnTo>
                    <a:pt x="104" y="7"/>
                  </a:lnTo>
                  <a:lnTo>
                    <a:pt x="110" y="3"/>
                  </a:lnTo>
                  <a:lnTo>
                    <a:pt x="115" y="1"/>
                  </a:lnTo>
                  <a:lnTo>
                    <a:pt x="118" y="1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0" name="Freeform 187"/>
            <p:cNvSpPr>
              <a:spLocks/>
            </p:cNvSpPr>
            <p:nvPr/>
          </p:nvSpPr>
          <p:spPr bwMode="auto">
            <a:xfrm>
              <a:off x="707280" y="5291138"/>
              <a:ext cx="1033463" cy="236538"/>
            </a:xfrm>
            <a:custGeom>
              <a:avLst/>
              <a:gdLst>
                <a:gd name="T0" fmla="*/ 0 w 118"/>
                <a:gd name="T1" fmla="*/ 27 h 27"/>
                <a:gd name="T2" fmla="*/ 2 w 118"/>
                <a:gd name="T3" fmla="*/ 27 h 27"/>
                <a:gd name="T4" fmla="*/ 10 w 118"/>
                <a:gd name="T5" fmla="*/ 14 h 27"/>
                <a:gd name="T6" fmla="*/ 16 w 118"/>
                <a:gd name="T7" fmla="*/ 9 h 27"/>
                <a:gd name="T8" fmla="*/ 21 w 118"/>
                <a:gd name="T9" fmla="*/ 7 h 27"/>
                <a:gd name="T10" fmla="*/ 26 w 118"/>
                <a:gd name="T11" fmla="*/ 6 h 27"/>
                <a:gd name="T12" fmla="*/ 32 w 118"/>
                <a:gd name="T13" fmla="*/ 5 h 27"/>
                <a:gd name="T14" fmla="*/ 37 w 118"/>
                <a:gd name="T15" fmla="*/ 5 h 27"/>
                <a:gd name="T16" fmla="*/ 43 w 118"/>
                <a:gd name="T17" fmla="*/ 4 h 27"/>
                <a:gd name="T18" fmla="*/ 48 w 118"/>
                <a:gd name="T19" fmla="*/ 4 h 27"/>
                <a:gd name="T20" fmla="*/ 53 w 118"/>
                <a:gd name="T21" fmla="*/ 4 h 27"/>
                <a:gd name="T22" fmla="*/ 59 w 118"/>
                <a:gd name="T23" fmla="*/ 4 h 27"/>
                <a:gd name="T24" fmla="*/ 64 w 118"/>
                <a:gd name="T25" fmla="*/ 3 h 27"/>
                <a:gd name="T26" fmla="*/ 69 w 118"/>
                <a:gd name="T27" fmla="*/ 3 h 27"/>
                <a:gd name="T28" fmla="*/ 75 w 118"/>
                <a:gd name="T29" fmla="*/ 3 h 27"/>
                <a:gd name="T30" fmla="*/ 80 w 118"/>
                <a:gd name="T31" fmla="*/ 3 h 27"/>
                <a:gd name="T32" fmla="*/ 86 w 118"/>
                <a:gd name="T33" fmla="*/ 2 h 27"/>
                <a:gd name="T34" fmla="*/ 91 w 118"/>
                <a:gd name="T35" fmla="*/ 2 h 27"/>
                <a:gd name="T36" fmla="*/ 96 w 118"/>
                <a:gd name="T37" fmla="*/ 2 h 27"/>
                <a:gd name="T38" fmla="*/ 102 w 118"/>
                <a:gd name="T39" fmla="*/ 1 h 27"/>
                <a:gd name="T40" fmla="*/ 107 w 118"/>
                <a:gd name="T41" fmla="*/ 1 h 27"/>
                <a:gd name="T42" fmla="*/ 112 w 118"/>
                <a:gd name="T43" fmla="*/ 1 h 27"/>
                <a:gd name="T44" fmla="*/ 118 w 118"/>
                <a:gd name="T45" fmla="*/ 1 h 27"/>
                <a:gd name="T46" fmla="*/ 118 w 118"/>
                <a:gd name="T47" fmla="*/ 1 h 27"/>
                <a:gd name="T48" fmla="*/ 118 w 118"/>
                <a:gd name="T4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27">
                  <a:moveTo>
                    <a:pt x="0" y="27"/>
                  </a:moveTo>
                  <a:lnTo>
                    <a:pt x="2" y="27"/>
                  </a:lnTo>
                  <a:lnTo>
                    <a:pt x="10" y="14"/>
                  </a:lnTo>
                  <a:lnTo>
                    <a:pt x="16" y="9"/>
                  </a:lnTo>
                  <a:lnTo>
                    <a:pt x="21" y="7"/>
                  </a:lnTo>
                  <a:lnTo>
                    <a:pt x="26" y="6"/>
                  </a:lnTo>
                  <a:lnTo>
                    <a:pt x="32" y="5"/>
                  </a:lnTo>
                  <a:lnTo>
                    <a:pt x="37" y="5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53" y="4"/>
                  </a:lnTo>
                  <a:lnTo>
                    <a:pt x="59" y="4"/>
                  </a:lnTo>
                  <a:lnTo>
                    <a:pt x="64" y="3"/>
                  </a:lnTo>
                  <a:lnTo>
                    <a:pt x="69" y="3"/>
                  </a:lnTo>
                  <a:lnTo>
                    <a:pt x="75" y="3"/>
                  </a:lnTo>
                  <a:lnTo>
                    <a:pt x="80" y="3"/>
                  </a:lnTo>
                  <a:lnTo>
                    <a:pt x="86" y="2"/>
                  </a:lnTo>
                  <a:lnTo>
                    <a:pt x="91" y="2"/>
                  </a:lnTo>
                  <a:lnTo>
                    <a:pt x="96" y="2"/>
                  </a:lnTo>
                  <a:lnTo>
                    <a:pt x="102" y="1"/>
                  </a:lnTo>
                  <a:lnTo>
                    <a:pt x="107" y="1"/>
                  </a:lnTo>
                  <a:lnTo>
                    <a:pt x="112" y="1"/>
                  </a:lnTo>
                  <a:lnTo>
                    <a:pt x="118" y="1"/>
                  </a:lnTo>
                  <a:lnTo>
                    <a:pt x="118" y="1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1" name="Freeform 188"/>
            <p:cNvSpPr>
              <a:spLocks/>
            </p:cNvSpPr>
            <p:nvPr/>
          </p:nvSpPr>
          <p:spPr bwMode="auto">
            <a:xfrm>
              <a:off x="2213818" y="5291138"/>
              <a:ext cx="1031875" cy="455613"/>
            </a:xfrm>
            <a:custGeom>
              <a:avLst/>
              <a:gdLst>
                <a:gd name="T0" fmla="*/ 0 w 118"/>
                <a:gd name="T1" fmla="*/ 52 h 52"/>
                <a:gd name="T2" fmla="*/ 2 w 118"/>
                <a:gd name="T3" fmla="*/ 52 h 52"/>
                <a:gd name="T4" fmla="*/ 10 w 118"/>
                <a:gd name="T5" fmla="*/ 52 h 52"/>
                <a:gd name="T6" fmla="*/ 16 w 118"/>
                <a:gd name="T7" fmla="*/ 52 h 52"/>
                <a:gd name="T8" fmla="*/ 21 w 118"/>
                <a:gd name="T9" fmla="*/ 52 h 52"/>
                <a:gd name="T10" fmla="*/ 26 w 118"/>
                <a:gd name="T11" fmla="*/ 51 h 52"/>
                <a:gd name="T12" fmla="*/ 32 w 118"/>
                <a:gd name="T13" fmla="*/ 50 h 52"/>
                <a:gd name="T14" fmla="*/ 37 w 118"/>
                <a:gd name="T15" fmla="*/ 48 h 52"/>
                <a:gd name="T16" fmla="*/ 43 w 118"/>
                <a:gd name="T17" fmla="*/ 46 h 52"/>
                <a:gd name="T18" fmla="*/ 48 w 118"/>
                <a:gd name="T19" fmla="*/ 43 h 52"/>
                <a:gd name="T20" fmla="*/ 53 w 118"/>
                <a:gd name="T21" fmla="*/ 40 h 52"/>
                <a:gd name="T22" fmla="*/ 59 w 118"/>
                <a:gd name="T23" fmla="*/ 36 h 52"/>
                <a:gd name="T24" fmla="*/ 64 w 118"/>
                <a:gd name="T25" fmla="*/ 32 h 52"/>
                <a:gd name="T26" fmla="*/ 69 w 118"/>
                <a:gd name="T27" fmla="*/ 27 h 52"/>
                <a:gd name="T28" fmla="*/ 75 w 118"/>
                <a:gd name="T29" fmla="*/ 23 h 52"/>
                <a:gd name="T30" fmla="*/ 80 w 118"/>
                <a:gd name="T31" fmla="*/ 18 h 52"/>
                <a:gd name="T32" fmla="*/ 86 w 118"/>
                <a:gd name="T33" fmla="*/ 14 h 52"/>
                <a:gd name="T34" fmla="*/ 91 w 118"/>
                <a:gd name="T35" fmla="*/ 9 h 52"/>
                <a:gd name="T36" fmla="*/ 96 w 118"/>
                <a:gd name="T37" fmla="*/ 6 h 52"/>
                <a:gd name="T38" fmla="*/ 102 w 118"/>
                <a:gd name="T39" fmla="*/ 3 h 52"/>
                <a:gd name="T40" fmla="*/ 107 w 118"/>
                <a:gd name="T41" fmla="*/ 1 h 52"/>
                <a:gd name="T42" fmla="*/ 112 w 118"/>
                <a:gd name="T43" fmla="*/ 1 h 52"/>
                <a:gd name="T44" fmla="*/ 118 w 118"/>
                <a:gd name="T45" fmla="*/ 0 h 52"/>
                <a:gd name="T46" fmla="*/ 118 w 118"/>
                <a:gd name="T47" fmla="*/ 0 h 52"/>
                <a:gd name="T48" fmla="*/ 118 w 118"/>
                <a:gd name="T4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2">
                  <a:moveTo>
                    <a:pt x="0" y="52"/>
                  </a:moveTo>
                  <a:lnTo>
                    <a:pt x="2" y="52"/>
                  </a:lnTo>
                  <a:lnTo>
                    <a:pt x="10" y="52"/>
                  </a:lnTo>
                  <a:lnTo>
                    <a:pt x="16" y="52"/>
                  </a:lnTo>
                  <a:lnTo>
                    <a:pt x="21" y="52"/>
                  </a:lnTo>
                  <a:lnTo>
                    <a:pt x="26" y="51"/>
                  </a:lnTo>
                  <a:lnTo>
                    <a:pt x="32" y="50"/>
                  </a:lnTo>
                  <a:lnTo>
                    <a:pt x="37" y="48"/>
                  </a:lnTo>
                  <a:lnTo>
                    <a:pt x="43" y="46"/>
                  </a:lnTo>
                  <a:lnTo>
                    <a:pt x="48" y="43"/>
                  </a:lnTo>
                  <a:lnTo>
                    <a:pt x="53" y="40"/>
                  </a:lnTo>
                  <a:lnTo>
                    <a:pt x="59" y="36"/>
                  </a:lnTo>
                  <a:lnTo>
                    <a:pt x="64" y="32"/>
                  </a:lnTo>
                  <a:lnTo>
                    <a:pt x="69" y="27"/>
                  </a:lnTo>
                  <a:lnTo>
                    <a:pt x="75" y="23"/>
                  </a:lnTo>
                  <a:lnTo>
                    <a:pt x="80" y="18"/>
                  </a:lnTo>
                  <a:lnTo>
                    <a:pt x="86" y="14"/>
                  </a:lnTo>
                  <a:lnTo>
                    <a:pt x="91" y="9"/>
                  </a:lnTo>
                  <a:lnTo>
                    <a:pt x="96" y="6"/>
                  </a:lnTo>
                  <a:lnTo>
                    <a:pt x="102" y="3"/>
                  </a:lnTo>
                  <a:lnTo>
                    <a:pt x="107" y="1"/>
                  </a:lnTo>
                  <a:lnTo>
                    <a:pt x="112" y="1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2" name="Freeform 189"/>
            <p:cNvSpPr>
              <a:spLocks/>
            </p:cNvSpPr>
            <p:nvPr/>
          </p:nvSpPr>
          <p:spPr bwMode="auto">
            <a:xfrm>
              <a:off x="3718768" y="5291138"/>
              <a:ext cx="1031875" cy="446088"/>
            </a:xfrm>
            <a:custGeom>
              <a:avLst/>
              <a:gdLst>
                <a:gd name="T0" fmla="*/ 0 w 118"/>
                <a:gd name="T1" fmla="*/ 51 h 51"/>
                <a:gd name="T2" fmla="*/ 2 w 118"/>
                <a:gd name="T3" fmla="*/ 51 h 51"/>
                <a:gd name="T4" fmla="*/ 10 w 118"/>
                <a:gd name="T5" fmla="*/ 45 h 51"/>
                <a:gd name="T6" fmla="*/ 16 w 118"/>
                <a:gd name="T7" fmla="*/ 31 h 51"/>
                <a:gd name="T8" fmla="*/ 21 w 118"/>
                <a:gd name="T9" fmla="*/ 20 h 51"/>
                <a:gd name="T10" fmla="*/ 26 w 118"/>
                <a:gd name="T11" fmla="*/ 13 h 51"/>
                <a:gd name="T12" fmla="*/ 32 w 118"/>
                <a:gd name="T13" fmla="*/ 9 h 51"/>
                <a:gd name="T14" fmla="*/ 37 w 118"/>
                <a:gd name="T15" fmla="*/ 6 h 51"/>
                <a:gd name="T16" fmla="*/ 43 w 118"/>
                <a:gd name="T17" fmla="*/ 5 h 51"/>
                <a:gd name="T18" fmla="*/ 48 w 118"/>
                <a:gd name="T19" fmla="*/ 3 h 51"/>
                <a:gd name="T20" fmla="*/ 53 w 118"/>
                <a:gd name="T21" fmla="*/ 3 h 51"/>
                <a:gd name="T22" fmla="*/ 59 w 118"/>
                <a:gd name="T23" fmla="*/ 2 h 51"/>
                <a:gd name="T24" fmla="*/ 64 w 118"/>
                <a:gd name="T25" fmla="*/ 2 h 51"/>
                <a:gd name="T26" fmla="*/ 69 w 118"/>
                <a:gd name="T27" fmla="*/ 2 h 51"/>
                <a:gd name="T28" fmla="*/ 75 w 118"/>
                <a:gd name="T29" fmla="*/ 1 h 51"/>
                <a:gd name="T30" fmla="*/ 80 w 118"/>
                <a:gd name="T31" fmla="*/ 1 h 51"/>
                <a:gd name="T32" fmla="*/ 86 w 118"/>
                <a:gd name="T33" fmla="*/ 1 h 51"/>
                <a:gd name="T34" fmla="*/ 91 w 118"/>
                <a:gd name="T35" fmla="*/ 1 h 51"/>
                <a:gd name="T36" fmla="*/ 96 w 118"/>
                <a:gd name="T37" fmla="*/ 0 h 51"/>
                <a:gd name="T38" fmla="*/ 102 w 118"/>
                <a:gd name="T39" fmla="*/ 0 h 51"/>
                <a:gd name="T40" fmla="*/ 107 w 118"/>
                <a:gd name="T41" fmla="*/ 0 h 51"/>
                <a:gd name="T42" fmla="*/ 112 w 118"/>
                <a:gd name="T43" fmla="*/ 0 h 51"/>
                <a:gd name="T44" fmla="*/ 118 w 118"/>
                <a:gd name="T45" fmla="*/ 0 h 51"/>
                <a:gd name="T46" fmla="*/ 118 w 118"/>
                <a:gd name="T47" fmla="*/ 0 h 51"/>
                <a:gd name="T48" fmla="*/ 118 w 118"/>
                <a:gd name="T4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51">
                  <a:moveTo>
                    <a:pt x="0" y="51"/>
                  </a:moveTo>
                  <a:lnTo>
                    <a:pt x="2" y="51"/>
                  </a:lnTo>
                  <a:lnTo>
                    <a:pt x="10" y="45"/>
                  </a:lnTo>
                  <a:lnTo>
                    <a:pt x="16" y="31"/>
                  </a:lnTo>
                  <a:lnTo>
                    <a:pt x="21" y="20"/>
                  </a:lnTo>
                  <a:lnTo>
                    <a:pt x="26" y="13"/>
                  </a:lnTo>
                  <a:lnTo>
                    <a:pt x="32" y="9"/>
                  </a:lnTo>
                  <a:lnTo>
                    <a:pt x="37" y="6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3" y="3"/>
                  </a:lnTo>
                  <a:lnTo>
                    <a:pt x="59" y="2"/>
                  </a:lnTo>
                  <a:lnTo>
                    <a:pt x="64" y="2"/>
                  </a:lnTo>
                  <a:lnTo>
                    <a:pt x="69" y="2"/>
                  </a:lnTo>
                  <a:lnTo>
                    <a:pt x="75" y="1"/>
                  </a:lnTo>
                  <a:lnTo>
                    <a:pt x="80" y="1"/>
                  </a:lnTo>
                  <a:lnTo>
                    <a:pt x="86" y="1"/>
                  </a:lnTo>
                  <a:lnTo>
                    <a:pt x="91" y="1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3" name="Line 190"/>
            <p:cNvSpPr>
              <a:spLocks noChangeShapeType="1"/>
            </p:cNvSpPr>
            <p:nvPr/>
          </p:nvSpPr>
          <p:spPr bwMode="auto">
            <a:xfrm flipV="1">
              <a:off x="637430" y="938213"/>
              <a:ext cx="0" cy="5857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4" name="Line 191"/>
            <p:cNvSpPr>
              <a:spLocks noChangeShapeType="1"/>
            </p:cNvSpPr>
            <p:nvPr/>
          </p:nvSpPr>
          <p:spPr bwMode="auto">
            <a:xfrm flipH="1">
              <a:off x="594568" y="1454151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5" name="Rectangle 192"/>
            <p:cNvSpPr>
              <a:spLocks noChangeArrowheads="1"/>
            </p:cNvSpPr>
            <p:nvPr/>
          </p:nvSpPr>
          <p:spPr bwMode="auto">
            <a:xfrm rot="16200000">
              <a:off x="478680" y="13430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6" name="Line 193"/>
            <p:cNvSpPr>
              <a:spLocks noChangeShapeType="1"/>
            </p:cNvSpPr>
            <p:nvPr/>
          </p:nvSpPr>
          <p:spPr bwMode="auto">
            <a:xfrm flipH="1">
              <a:off x="594568" y="1366838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7" name="Rectangle 194"/>
            <p:cNvSpPr>
              <a:spLocks noChangeArrowheads="1"/>
            </p:cNvSpPr>
            <p:nvPr/>
          </p:nvSpPr>
          <p:spPr bwMode="auto">
            <a:xfrm rot="16200000">
              <a:off x="461218" y="125412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8" name="Line 195"/>
            <p:cNvSpPr>
              <a:spLocks noChangeShapeType="1"/>
            </p:cNvSpPr>
            <p:nvPr/>
          </p:nvSpPr>
          <p:spPr bwMode="auto">
            <a:xfrm flipH="1">
              <a:off x="594568" y="1270001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09" name="Rectangle 196"/>
            <p:cNvSpPr>
              <a:spLocks noChangeArrowheads="1"/>
            </p:cNvSpPr>
            <p:nvPr/>
          </p:nvSpPr>
          <p:spPr bwMode="auto">
            <a:xfrm rot="16200000">
              <a:off x="461218" y="11588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0" name="Line 197"/>
            <p:cNvSpPr>
              <a:spLocks noChangeShapeType="1"/>
            </p:cNvSpPr>
            <p:nvPr/>
          </p:nvSpPr>
          <p:spPr bwMode="auto">
            <a:xfrm flipH="1">
              <a:off x="594568" y="1182688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11" name="Rectangle 198"/>
            <p:cNvSpPr>
              <a:spLocks noChangeArrowheads="1"/>
            </p:cNvSpPr>
            <p:nvPr/>
          </p:nvSpPr>
          <p:spPr bwMode="auto">
            <a:xfrm rot="16200000">
              <a:off x="461218" y="1071563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2" name="Line 199"/>
            <p:cNvSpPr>
              <a:spLocks noChangeShapeType="1"/>
            </p:cNvSpPr>
            <p:nvPr/>
          </p:nvSpPr>
          <p:spPr bwMode="auto">
            <a:xfrm flipH="1">
              <a:off x="594568" y="1095376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13" name="Rectangle 200"/>
            <p:cNvSpPr>
              <a:spLocks noChangeArrowheads="1"/>
            </p:cNvSpPr>
            <p:nvPr/>
          </p:nvSpPr>
          <p:spPr bwMode="auto">
            <a:xfrm rot="16200000">
              <a:off x="461218" y="984251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4" name="Line 201"/>
            <p:cNvSpPr>
              <a:spLocks noChangeShapeType="1"/>
            </p:cNvSpPr>
            <p:nvPr/>
          </p:nvSpPr>
          <p:spPr bwMode="auto">
            <a:xfrm flipH="1">
              <a:off x="594568" y="1008063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15" name="Rectangle 202"/>
            <p:cNvSpPr>
              <a:spLocks noChangeArrowheads="1"/>
            </p:cNvSpPr>
            <p:nvPr/>
          </p:nvSpPr>
          <p:spPr bwMode="auto">
            <a:xfrm rot="16200000">
              <a:off x="478680" y="89535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6" name="Line 203"/>
            <p:cNvSpPr>
              <a:spLocks noChangeShapeType="1"/>
            </p:cNvSpPr>
            <p:nvPr/>
          </p:nvSpPr>
          <p:spPr bwMode="auto">
            <a:xfrm flipV="1">
              <a:off x="2143968" y="938213"/>
              <a:ext cx="0" cy="585788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17" name="Line 204"/>
            <p:cNvSpPr>
              <a:spLocks noChangeShapeType="1"/>
            </p:cNvSpPr>
            <p:nvPr/>
          </p:nvSpPr>
          <p:spPr bwMode="auto">
            <a:xfrm flipH="1">
              <a:off x="2099518" y="1454151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18" name="Rectangle 205"/>
            <p:cNvSpPr>
              <a:spLocks noChangeArrowheads="1"/>
            </p:cNvSpPr>
            <p:nvPr/>
          </p:nvSpPr>
          <p:spPr bwMode="auto">
            <a:xfrm rot="16200000">
              <a:off x="1983630" y="1341438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407"/>
            <p:cNvGrpSpPr>
              <a:grpSpLocks/>
            </p:cNvGrpSpPr>
            <p:nvPr/>
          </p:nvGrpSpPr>
          <p:grpSpPr bwMode="auto">
            <a:xfrm>
              <a:off x="454868" y="917576"/>
              <a:ext cx="6203950" cy="3824288"/>
              <a:chOff x="494" y="578"/>
              <a:chExt cx="3908" cy="2409"/>
            </a:xfrm>
          </p:grpSpPr>
          <p:sp>
            <p:nvSpPr>
              <p:cNvPr id="2219" name="Line 207"/>
              <p:cNvSpPr>
                <a:spLocks noChangeShapeType="1"/>
              </p:cNvSpPr>
              <p:nvPr/>
            </p:nvSpPr>
            <p:spPr bwMode="auto">
              <a:xfrm flipH="1">
                <a:off x="1530" y="861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20" name="Rectangle 208"/>
              <p:cNvSpPr>
                <a:spLocks noChangeArrowheads="1"/>
              </p:cNvSpPr>
              <p:nvPr/>
            </p:nvSpPr>
            <p:spPr bwMode="auto">
              <a:xfrm rot="16200000">
                <a:off x="1446" y="79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1" name="Line 209"/>
              <p:cNvSpPr>
                <a:spLocks noChangeShapeType="1"/>
              </p:cNvSpPr>
              <p:nvPr/>
            </p:nvSpPr>
            <p:spPr bwMode="auto">
              <a:xfrm flipH="1">
                <a:off x="1530" y="80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22" name="Rectangle 210"/>
              <p:cNvSpPr>
                <a:spLocks noChangeArrowheads="1"/>
              </p:cNvSpPr>
              <p:nvPr/>
            </p:nvSpPr>
            <p:spPr bwMode="auto">
              <a:xfrm rot="16200000">
                <a:off x="1446" y="73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3" name="Line 211"/>
              <p:cNvSpPr>
                <a:spLocks noChangeShapeType="1"/>
              </p:cNvSpPr>
              <p:nvPr/>
            </p:nvSpPr>
            <p:spPr bwMode="auto">
              <a:xfrm flipH="1">
                <a:off x="1530" y="74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24" name="Rectangle 212"/>
              <p:cNvSpPr>
                <a:spLocks noChangeArrowheads="1"/>
              </p:cNvSpPr>
              <p:nvPr/>
            </p:nvSpPr>
            <p:spPr bwMode="auto">
              <a:xfrm rot="16200000">
                <a:off x="1446" y="67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5" name="Line 213"/>
              <p:cNvSpPr>
                <a:spLocks noChangeShapeType="1"/>
              </p:cNvSpPr>
              <p:nvPr/>
            </p:nvSpPr>
            <p:spPr bwMode="auto">
              <a:xfrm flipH="1">
                <a:off x="1530" y="69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26" name="Rectangle 214"/>
              <p:cNvSpPr>
                <a:spLocks noChangeArrowheads="1"/>
              </p:cNvSpPr>
              <p:nvPr/>
            </p:nvSpPr>
            <p:spPr bwMode="auto">
              <a:xfrm rot="16200000">
                <a:off x="1446" y="62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7" name="Line 215"/>
              <p:cNvSpPr>
                <a:spLocks noChangeShapeType="1"/>
              </p:cNvSpPr>
              <p:nvPr/>
            </p:nvSpPr>
            <p:spPr bwMode="auto">
              <a:xfrm flipH="1">
                <a:off x="1530" y="63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28" name="Rectangle 216"/>
              <p:cNvSpPr>
                <a:spLocks noChangeArrowheads="1"/>
              </p:cNvSpPr>
              <p:nvPr/>
            </p:nvSpPr>
            <p:spPr bwMode="auto">
              <a:xfrm rot="16200000">
                <a:off x="1457" y="56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9" name="Line 217"/>
              <p:cNvSpPr>
                <a:spLocks noChangeShapeType="1"/>
              </p:cNvSpPr>
              <p:nvPr/>
            </p:nvSpPr>
            <p:spPr bwMode="auto">
              <a:xfrm flipV="1">
                <a:off x="2506" y="591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30" name="Line 218"/>
              <p:cNvSpPr>
                <a:spLocks noChangeShapeType="1"/>
              </p:cNvSpPr>
              <p:nvPr/>
            </p:nvSpPr>
            <p:spPr bwMode="auto">
              <a:xfrm flipH="1">
                <a:off x="2478" y="91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31" name="Rectangle 219"/>
              <p:cNvSpPr>
                <a:spLocks noChangeArrowheads="1"/>
              </p:cNvSpPr>
              <p:nvPr/>
            </p:nvSpPr>
            <p:spPr bwMode="auto">
              <a:xfrm rot="16200000">
                <a:off x="2405" y="84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2" name="Line 220"/>
              <p:cNvSpPr>
                <a:spLocks noChangeShapeType="1"/>
              </p:cNvSpPr>
              <p:nvPr/>
            </p:nvSpPr>
            <p:spPr bwMode="auto">
              <a:xfrm flipH="1">
                <a:off x="2478" y="861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33" name="Rectangle 221"/>
              <p:cNvSpPr>
                <a:spLocks noChangeArrowheads="1"/>
              </p:cNvSpPr>
              <p:nvPr/>
            </p:nvSpPr>
            <p:spPr bwMode="auto">
              <a:xfrm rot="16200000">
                <a:off x="2394" y="79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4" name="Line 222"/>
              <p:cNvSpPr>
                <a:spLocks noChangeShapeType="1"/>
              </p:cNvSpPr>
              <p:nvPr/>
            </p:nvSpPr>
            <p:spPr bwMode="auto">
              <a:xfrm flipH="1">
                <a:off x="2478" y="80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35" name="Rectangle 223"/>
              <p:cNvSpPr>
                <a:spLocks noChangeArrowheads="1"/>
              </p:cNvSpPr>
              <p:nvPr/>
            </p:nvSpPr>
            <p:spPr bwMode="auto">
              <a:xfrm rot="16200000">
                <a:off x="2394" y="73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6" name="Line 224"/>
              <p:cNvSpPr>
                <a:spLocks noChangeShapeType="1"/>
              </p:cNvSpPr>
              <p:nvPr/>
            </p:nvSpPr>
            <p:spPr bwMode="auto">
              <a:xfrm flipH="1">
                <a:off x="2478" y="74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37" name="Rectangle 225"/>
              <p:cNvSpPr>
                <a:spLocks noChangeArrowheads="1"/>
              </p:cNvSpPr>
              <p:nvPr/>
            </p:nvSpPr>
            <p:spPr bwMode="auto">
              <a:xfrm rot="16200000">
                <a:off x="2394" y="67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8" name="Line 226"/>
              <p:cNvSpPr>
                <a:spLocks noChangeShapeType="1"/>
              </p:cNvSpPr>
              <p:nvPr/>
            </p:nvSpPr>
            <p:spPr bwMode="auto">
              <a:xfrm flipH="1">
                <a:off x="2478" y="69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39" name="Rectangle 227"/>
              <p:cNvSpPr>
                <a:spLocks noChangeArrowheads="1"/>
              </p:cNvSpPr>
              <p:nvPr/>
            </p:nvSpPr>
            <p:spPr bwMode="auto">
              <a:xfrm rot="16200000">
                <a:off x="2394" y="62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0" name="Line 228"/>
              <p:cNvSpPr>
                <a:spLocks noChangeShapeType="1"/>
              </p:cNvSpPr>
              <p:nvPr/>
            </p:nvSpPr>
            <p:spPr bwMode="auto">
              <a:xfrm flipH="1">
                <a:off x="2478" y="63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41" name="Rectangle 229"/>
              <p:cNvSpPr>
                <a:spLocks noChangeArrowheads="1"/>
              </p:cNvSpPr>
              <p:nvPr/>
            </p:nvSpPr>
            <p:spPr bwMode="auto">
              <a:xfrm rot="16200000">
                <a:off x="2405" y="56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2" name="Line 230"/>
              <p:cNvSpPr>
                <a:spLocks noChangeShapeType="1"/>
              </p:cNvSpPr>
              <p:nvPr/>
            </p:nvSpPr>
            <p:spPr bwMode="auto">
              <a:xfrm flipV="1">
                <a:off x="3454" y="591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43" name="Line 231"/>
              <p:cNvSpPr>
                <a:spLocks noChangeShapeType="1"/>
              </p:cNvSpPr>
              <p:nvPr/>
            </p:nvSpPr>
            <p:spPr bwMode="auto">
              <a:xfrm flipH="1">
                <a:off x="3426" y="91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44" name="Rectangle 232"/>
              <p:cNvSpPr>
                <a:spLocks noChangeArrowheads="1"/>
              </p:cNvSpPr>
              <p:nvPr/>
            </p:nvSpPr>
            <p:spPr bwMode="auto">
              <a:xfrm rot="16200000">
                <a:off x="3353" y="84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5" name="Line 233"/>
              <p:cNvSpPr>
                <a:spLocks noChangeShapeType="1"/>
              </p:cNvSpPr>
              <p:nvPr/>
            </p:nvSpPr>
            <p:spPr bwMode="auto">
              <a:xfrm flipH="1">
                <a:off x="3426" y="861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46" name="Rectangle 234"/>
              <p:cNvSpPr>
                <a:spLocks noChangeArrowheads="1"/>
              </p:cNvSpPr>
              <p:nvPr/>
            </p:nvSpPr>
            <p:spPr bwMode="auto">
              <a:xfrm rot="16200000">
                <a:off x="3342" y="79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7" name="Line 235"/>
              <p:cNvSpPr>
                <a:spLocks noChangeShapeType="1"/>
              </p:cNvSpPr>
              <p:nvPr/>
            </p:nvSpPr>
            <p:spPr bwMode="auto">
              <a:xfrm flipH="1">
                <a:off x="3426" y="80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48" name="Rectangle 236"/>
              <p:cNvSpPr>
                <a:spLocks noChangeArrowheads="1"/>
              </p:cNvSpPr>
              <p:nvPr/>
            </p:nvSpPr>
            <p:spPr bwMode="auto">
              <a:xfrm rot="16200000">
                <a:off x="3342" y="73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9" name="Line 237"/>
              <p:cNvSpPr>
                <a:spLocks noChangeShapeType="1"/>
              </p:cNvSpPr>
              <p:nvPr/>
            </p:nvSpPr>
            <p:spPr bwMode="auto">
              <a:xfrm flipH="1">
                <a:off x="3426" y="74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50" name="Rectangle 238"/>
              <p:cNvSpPr>
                <a:spLocks noChangeArrowheads="1"/>
              </p:cNvSpPr>
              <p:nvPr/>
            </p:nvSpPr>
            <p:spPr bwMode="auto">
              <a:xfrm rot="16200000">
                <a:off x="3342" y="67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1" name="Line 239"/>
              <p:cNvSpPr>
                <a:spLocks noChangeShapeType="1"/>
              </p:cNvSpPr>
              <p:nvPr/>
            </p:nvSpPr>
            <p:spPr bwMode="auto">
              <a:xfrm flipH="1">
                <a:off x="3426" y="69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52" name="Rectangle 240"/>
              <p:cNvSpPr>
                <a:spLocks noChangeArrowheads="1"/>
              </p:cNvSpPr>
              <p:nvPr/>
            </p:nvSpPr>
            <p:spPr bwMode="auto">
              <a:xfrm rot="16200000">
                <a:off x="3342" y="62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3" name="Line 241"/>
              <p:cNvSpPr>
                <a:spLocks noChangeShapeType="1"/>
              </p:cNvSpPr>
              <p:nvPr/>
            </p:nvSpPr>
            <p:spPr bwMode="auto">
              <a:xfrm flipH="1">
                <a:off x="3426" y="63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54" name="Rectangle 242"/>
              <p:cNvSpPr>
                <a:spLocks noChangeArrowheads="1"/>
              </p:cNvSpPr>
              <p:nvPr/>
            </p:nvSpPr>
            <p:spPr bwMode="auto">
              <a:xfrm rot="16200000">
                <a:off x="3353" y="56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5" name="Line 243"/>
              <p:cNvSpPr>
                <a:spLocks noChangeShapeType="1"/>
              </p:cNvSpPr>
              <p:nvPr/>
            </p:nvSpPr>
            <p:spPr bwMode="auto">
              <a:xfrm flipV="1">
                <a:off x="4402" y="591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56" name="Line 244"/>
              <p:cNvSpPr>
                <a:spLocks noChangeShapeType="1"/>
              </p:cNvSpPr>
              <p:nvPr/>
            </p:nvSpPr>
            <p:spPr bwMode="auto">
              <a:xfrm flipH="1">
                <a:off x="4375" y="916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57" name="Rectangle 245"/>
              <p:cNvSpPr>
                <a:spLocks noChangeArrowheads="1"/>
              </p:cNvSpPr>
              <p:nvPr/>
            </p:nvSpPr>
            <p:spPr bwMode="auto">
              <a:xfrm rot="16200000">
                <a:off x="4302" y="84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8" name="Line 246"/>
              <p:cNvSpPr>
                <a:spLocks noChangeShapeType="1"/>
              </p:cNvSpPr>
              <p:nvPr/>
            </p:nvSpPr>
            <p:spPr bwMode="auto">
              <a:xfrm flipH="1">
                <a:off x="4375" y="861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59" name="Rectangle 247"/>
              <p:cNvSpPr>
                <a:spLocks noChangeArrowheads="1"/>
              </p:cNvSpPr>
              <p:nvPr/>
            </p:nvSpPr>
            <p:spPr bwMode="auto">
              <a:xfrm rot="16200000">
                <a:off x="4291" y="79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0" name="Line 248"/>
              <p:cNvSpPr>
                <a:spLocks noChangeShapeType="1"/>
              </p:cNvSpPr>
              <p:nvPr/>
            </p:nvSpPr>
            <p:spPr bwMode="auto">
              <a:xfrm flipH="1">
                <a:off x="4375" y="80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61" name="Rectangle 249"/>
              <p:cNvSpPr>
                <a:spLocks noChangeArrowheads="1"/>
              </p:cNvSpPr>
              <p:nvPr/>
            </p:nvSpPr>
            <p:spPr bwMode="auto">
              <a:xfrm rot="16200000">
                <a:off x="4291" y="73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2" name="Line 250"/>
              <p:cNvSpPr>
                <a:spLocks noChangeShapeType="1"/>
              </p:cNvSpPr>
              <p:nvPr/>
            </p:nvSpPr>
            <p:spPr bwMode="auto">
              <a:xfrm flipH="1">
                <a:off x="4375" y="74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63" name="Rectangle 251"/>
              <p:cNvSpPr>
                <a:spLocks noChangeArrowheads="1"/>
              </p:cNvSpPr>
              <p:nvPr/>
            </p:nvSpPr>
            <p:spPr bwMode="auto">
              <a:xfrm rot="16200000">
                <a:off x="4291" y="67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4" name="Line 252"/>
              <p:cNvSpPr>
                <a:spLocks noChangeShapeType="1"/>
              </p:cNvSpPr>
              <p:nvPr/>
            </p:nvSpPr>
            <p:spPr bwMode="auto">
              <a:xfrm flipH="1">
                <a:off x="4375" y="69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65" name="Rectangle 253"/>
              <p:cNvSpPr>
                <a:spLocks noChangeArrowheads="1"/>
              </p:cNvSpPr>
              <p:nvPr/>
            </p:nvSpPr>
            <p:spPr bwMode="auto">
              <a:xfrm rot="16200000">
                <a:off x="4291" y="62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6" name="Line 254"/>
              <p:cNvSpPr>
                <a:spLocks noChangeShapeType="1"/>
              </p:cNvSpPr>
              <p:nvPr/>
            </p:nvSpPr>
            <p:spPr bwMode="auto">
              <a:xfrm flipH="1">
                <a:off x="4375" y="63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67" name="Rectangle 255"/>
              <p:cNvSpPr>
                <a:spLocks noChangeArrowheads="1"/>
              </p:cNvSpPr>
              <p:nvPr/>
            </p:nvSpPr>
            <p:spPr bwMode="auto">
              <a:xfrm rot="16200000">
                <a:off x="4302" y="56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8" name="Line 256"/>
              <p:cNvSpPr>
                <a:spLocks noChangeShapeType="1"/>
              </p:cNvSpPr>
              <p:nvPr/>
            </p:nvSpPr>
            <p:spPr bwMode="auto">
              <a:xfrm flipV="1">
                <a:off x="609" y="1268"/>
                <a:ext cx="0" cy="36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69" name="Line 257"/>
              <p:cNvSpPr>
                <a:spLocks noChangeShapeType="1"/>
              </p:cNvSpPr>
              <p:nvPr/>
            </p:nvSpPr>
            <p:spPr bwMode="auto">
              <a:xfrm flipH="1">
                <a:off x="582" y="159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70" name="Rectangle 258"/>
              <p:cNvSpPr>
                <a:spLocks noChangeArrowheads="1"/>
              </p:cNvSpPr>
              <p:nvPr/>
            </p:nvSpPr>
            <p:spPr bwMode="auto">
              <a:xfrm rot="16200000">
                <a:off x="508" y="152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1" name="Line 259"/>
              <p:cNvSpPr>
                <a:spLocks noChangeShapeType="1"/>
              </p:cNvSpPr>
              <p:nvPr/>
            </p:nvSpPr>
            <p:spPr bwMode="auto">
              <a:xfrm flipH="1">
                <a:off x="582" y="153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72" name="Rectangle 260"/>
              <p:cNvSpPr>
                <a:spLocks noChangeArrowheads="1"/>
              </p:cNvSpPr>
              <p:nvPr/>
            </p:nvSpPr>
            <p:spPr bwMode="auto">
              <a:xfrm rot="16200000">
                <a:off x="497" y="146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3" name="Line 261"/>
              <p:cNvSpPr>
                <a:spLocks noChangeShapeType="1"/>
              </p:cNvSpPr>
              <p:nvPr/>
            </p:nvSpPr>
            <p:spPr bwMode="auto">
              <a:xfrm flipH="1">
                <a:off x="582" y="1478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74" name="Rectangle 262"/>
              <p:cNvSpPr>
                <a:spLocks noChangeArrowheads="1"/>
              </p:cNvSpPr>
              <p:nvPr/>
            </p:nvSpPr>
            <p:spPr bwMode="auto">
              <a:xfrm rot="16200000">
                <a:off x="497" y="140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5" name="Line 263"/>
              <p:cNvSpPr>
                <a:spLocks noChangeShapeType="1"/>
              </p:cNvSpPr>
              <p:nvPr/>
            </p:nvSpPr>
            <p:spPr bwMode="auto">
              <a:xfrm flipH="1">
                <a:off x="582" y="142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76" name="Rectangle 264"/>
              <p:cNvSpPr>
                <a:spLocks noChangeArrowheads="1"/>
              </p:cNvSpPr>
              <p:nvPr/>
            </p:nvSpPr>
            <p:spPr bwMode="auto">
              <a:xfrm rot="16200000">
                <a:off x="497" y="135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7" name="Line 265"/>
              <p:cNvSpPr>
                <a:spLocks noChangeShapeType="1"/>
              </p:cNvSpPr>
              <p:nvPr/>
            </p:nvSpPr>
            <p:spPr bwMode="auto">
              <a:xfrm flipH="1">
                <a:off x="582" y="136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78" name="Rectangle 266"/>
              <p:cNvSpPr>
                <a:spLocks noChangeArrowheads="1"/>
              </p:cNvSpPr>
              <p:nvPr/>
            </p:nvSpPr>
            <p:spPr bwMode="auto">
              <a:xfrm rot="16200000">
                <a:off x="497" y="129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9" name="Line 267"/>
              <p:cNvSpPr>
                <a:spLocks noChangeShapeType="1"/>
              </p:cNvSpPr>
              <p:nvPr/>
            </p:nvSpPr>
            <p:spPr bwMode="auto">
              <a:xfrm flipH="1">
                <a:off x="582" y="130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80" name="Rectangle 268"/>
              <p:cNvSpPr>
                <a:spLocks noChangeArrowheads="1"/>
              </p:cNvSpPr>
              <p:nvPr/>
            </p:nvSpPr>
            <p:spPr bwMode="auto">
              <a:xfrm rot="16200000">
                <a:off x="508" y="1237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1" name="Line 269"/>
              <p:cNvSpPr>
                <a:spLocks noChangeShapeType="1"/>
              </p:cNvSpPr>
              <p:nvPr/>
            </p:nvSpPr>
            <p:spPr bwMode="auto">
              <a:xfrm flipV="1">
                <a:off x="1558" y="1268"/>
                <a:ext cx="0" cy="36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82" name="Line 270"/>
              <p:cNvSpPr>
                <a:spLocks noChangeShapeType="1"/>
              </p:cNvSpPr>
              <p:nvPr/>
            </p:nvSpPr>
            <p:spPr bwMode="auto">
              <a:xfrm flipH="1">
                <a:off x="1530" y="159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83" name="Rectangle 271"/>
              <p:cNvSpPr>
                <a:spLocks noChangeArrowheads="1"/>
              </p:cNvSpPr>
              <p:nvPr/>
            </p:nvSpPr>
            <p:spPr bwMode="auto">
              <a:xfrm rot="16200000">
                <a:off x="1457" y="152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4" name="Line 272"/>
              <p:cNvSpPr>
                <a:spLocks noChangeShapeType="1"/>
              </p:cNvSpPr>
              <p:nvPr/>
            </p:nvSpPr>
            <p:spPr bwMode="auto">
              <a:xfrm flipH="1">
                <a:off x="1530" y="153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85" name="Rectangle 273"/>
              <p:cNvSpPr>
                <a:spLocks noChangeArrowheads="1"/>
              </p:cNvSpPr>
              <p:nvPr/>
            </p:nvSpPr>
            <p:spPr bwMode="auto">
              <a:xfrm rot="16200000">
                <a:off x="1446" y="14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6" name="Line 274"/>
              <p:cNvSpPr>
                <a:spLocks noChangeShapeType="1"/>
              </p:cNvSpPr>
              <p:nvPr/>
            </p:nvSpPr>
            <p:spPr bwMode="auto">
              <a:xfrm flipH="1">
                <a:off x="1530" y="147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87" name="Rectangle 275"/>
              <p:cNvSpPr>
                <a:spLocks noChangeArrowheads="1"/>
              </p:cNvSpPr>
              <p:nvPr/>
            </p:nvSpPr>
            <p:spPr bwMode="auto">
              <a:xfrm rot="16200000">
                <a:off x="1446" y="140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8" name="Line 276"/>
              <p:cNvSpPr>
                <a:spLocks noChangeShapeType="1"/>
              </p:cNvSpPr>
              <p:nvPr/>
            </p:nvSpPr>
            <p:spPr bwMode="auto">
              <a:xfrm flipH="1">
                <a:off x="1530" y="142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89" name="Rectangle 277"/>
              <p:cNvSpPr>
                <a:spLocks noChangeArrowheads="1"/>
              </p:cNvSpPr>
              <p:nvPr/>
            </p:nvSpPr>
            <p:spPr bwMode="auto">
              <a:xfrm rot="16200000">
                <a:off x="1446" y="135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0" name="Line 278"/>
              <p:cNvSpPr>
                <a:spLocks noChangeShapeType="1"/>
              </p:cNvSpPr>
              <p:nvPr/>
            </p:nvSpPr>
            <p:spPr bwMode="auto">
              <a:xfrm flipH="1">
                <a:off x="1530" y="136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91" name="Rectangle 279"/>
              <p:cNvSpPr>
                <a:spLocks noChangeArrowheads="1"/>
              </p:cNvSpPr>
              <p:nvPr/>
            </p:nvSpPr>
            <p:spPr bwMode="auto">
              <a:xfrm rot="16200000">
                <a:off x="1446" y="129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2" name="Line 280"/>
              <p:cNvSpPr>
                <a:spLocks noChangeShapeType="1"/>
              </p:cNvSpPr>
              <p:nvPr/>
            </p:nvSpPr>
            <p:spPr bwMode="auto">
              <a:xfrm flipH="1">
                <a:off x="1530" y="130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93" name="Rectangle 281"/>
              <p:cNvSpPr>
                <a:spLocks noChangeArrowheads="1"/>
              </p:cNvSpPr>
              <p:nvPr/>
            </p:nvSpPr>
            <p:spPr bwMode="auto">
              <a:xfrm rot="16200000">
                <a:off x="1457" y="123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4" name="Line 282"/>
              <p:cNvSpPr>
                <a:spLocks noChangeShapeType="1"/>
              </p:cNvSpPr>
              <p:nvPr/>
            </p:nvSpPr>
            <p:spPr bwMode="auto">
              <a:xfrm flipV="1">
                <a:off x="2506" y="1268"/>
                <a:ext cx="0" cy="36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95" name="Line 283"/>
              <p:cNvSpPr>
                <a:spLocks noChangeShapeType="1"/>
              </p:cNvSpPr>
              <p:nvPr/>
            </p:nvSpPr>
            <p:spPr bwMode="auto">
              <a:xfrm flipH="1">
                <a:off x="2478" y="159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96" name="Rectangle 284"/>
              <p:cNvSpPr>
                <a:spLocks noChangeArrowheads="1"/>
              </p:cNvSpPr>
              <p:nvPr/>
            </p:nvSpPr>
            <p:spPr bwMode="auto">
              <a:xfrm rot="16200000">
                <a:off x="2405" y="152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7" name="Line 285"/>
              <p:cNvSpPr>
                <a:spLocks noChangeShapeType="1"/>
              </p:cNvSpPr>
              <p:nvPr/>
            </p:nvSpPr>
            <p:spPr bwMode="auto">
              <a:xfrm flipH="1">
                <a:off x="2478" y="153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98" name="Rectangle 286"/>
              <p:cNvSpPr>
                <a:spLocks noChangeArrowheads="1"/>
              </p:cNvSpPr>
              <p:nvPr/>
            </p:nvSpPr>
            <p:spPr bwMode="auto">
              <a:xfrm rot="16200000">
                <a:off x="2394" y="146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9" name="Line 287"/>
              <p:cNvSpPr>
                <a:spLocks noChangeShapeType="1"/>
              </p:cNvSpPr>
              <p:nvPr/>
            </p:nvSpPr>
            <p:spPr bwMode="auto">
              <a:xfrm flipH="1">
                <a:off x="2478" y="147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00" name="Rectangle 288"/>
              <p:cNvSpPr>
                <a:spLocks noChangeArrowheads="1"/>
              </p:cNvSpPr>
              <p:nvPr/>
            </p:nvSpPr>
            <p:spPr bwMode="auto">
              <a:xfrm rot="16200000">
                <a:off x="2394" y="140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1" name="Line 289"/>
              <p:cNvSpPr>
                <a:spLocks noChangeShapeType="1"/>
              </p:cNvSpPr>
              <p:nvPr/>
            </p:nvSpPr>
            <p:spPr bwMode="auto">
              <a:xfrm flipH="1">
                <a:off x="2478" y="142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02" name="Rectangle 290"/>
              <p:cNvSpPr>
                <a:spLocks noChangeArrowheads="1"/>
              </p:cNvSpPr>
              <p:nvPr/>
            </p:nvSpPr>
            <p:spPr bwMode="auto">
              <a:xfrm rot="16200000">
                <a:off x="2394" y="135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3" name="Line 291"/>
              <p:cNvSpPr>
                <a:spLocks noChangeShapeType="1"/>
              </p:cNvSpPr>
              <p:nvPr/>
            </p:nvSpPr>
            <p:spPr bwMode="auto">
              <a:xfrm flipH="1">
                <a:off x="2478" y="136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04" name="Rectangle 292"/>
              <p:cNvSpPr>
                <a:spLocks noChangeArrowheads="1"/>
              </p:cNvSpPr>
              <p:nvPr/>
            </p:nvSpPr>
            <p:spPr bwMode="auto">
              <a:xfrm rot="16200000">
                <a:off x="2394" y="129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5" name="Line 293"/>
              <p:cNvSpPr>
                <a:spLocks noChangeShapeType="1"/>
              </p:cNvSpPr>
              <p:nvPr/>
            </p:nvSpPr>
            <p:spPr bwMode="auto">
              <a:xfrm flipH="1">
                <a:off x="2478" y="130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06" name="Rectangle 294"/>
              <p:cNvSpPr>
                <a:spLocks noChangeArrowheads="1"/>
              </p:cNvSpPr>
              <p:nvPr/>
            </p:nvSpPr>
            <p:spPr bwMode="auto">
              <a:xfrm rot="16200000">
                <a:off x="2405" y="1237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7" name="Line 295"/>
              <p:cNvSpPr>
                <a:spLocks noChangeShapeType="1"/>
              </p:cNvSpPr>
              <p:nvPr/>
            </p:nvSpPr>
            <p:spPr bwMode="auto">
              <a:xfrm flipV="1">
                <a:off x="3454" y="1268"/>
                <a:ext cx="0" cy="36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08" name="Line 296"/>
              <p:cNvSpPr>
                <a:spLocks noChangeShapeType="1"/>
              </p:cNvSpPr>
              <p:nvPr/>
            </p:nvSpPr>
            <p:spPr bwMode="auto">
              <a:xfrm flipH="1">
                <a:off x="3426" y="159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09" name="Rectangle 297"/>
              <p:cNvSpPr>
                <a:spLocks noChangeArrowheads="1"/>
              </p:cNvSpPr>
              <p:nvPr/>
            </p:nvSpPr>
            <p:spPr bwMode="auto">
              <a:xfrm rot="16200000">
                <a:off x="3353" y="152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0" name="Line 298"/>
              <p:cNvSpPr>
                <a:spLocks noChangeShapeType="1"/>
              </p:cNvSpPr>
              <p:nvPr/>
            </p:nvSpPr>
            <p:spPr bwMode="auto">
              <a:xfrm flipH="1">
                <a:off x="3426" y="153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11" name="Rectangle 299"/>
              <p:cNvSpPr>
                <a:spLocks noChangeArrowheads="1"/>
              </p:cNvSpPr>
              <p:nvPr/>
            </p:nvSpPr>
            <p:spPr bwMode="auto">
              <a:xfrm rot="16200000">
                <a:off x="3342" y="14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2" name="Line 300"/>
              <p:cNvSpPr>
                <a:spLocks noChangeShapeType="1"/>
              </p:cNvSpPr>
              <p:nvPr/>
            </p:nvSpPr>
            <p:spPr bwMode="auto">
              <a:xfrm flipH="1">
                <a:off x="3426" y="147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13" name="Rectangle 301"/>
              <p:cNvSpPr>
                <a:spLocks noChangeArrowheads="1"/>
              </p:cNvSpPr>
              <p:nvPr/>
            </p:nvSpPr>
            <p:spPr bwMode="auto">
              <a:xfrm rot="16200000">
                <a:off x="3342" y="140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4" name="Line 302"/>
              <p:cNvSpPr>
                <a:spLocks noChangeShapeType="1"/>
              </p:cNvSpPr>
              <p:nvPr/>
            </p:nvSpPr>
            <p:spPr bwMode="auto">
              <a:xfrm flipH="1">
                <a:off x="3426" y="142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15" name="Rectangle 303"/>
              <p:cNvSpPr>
                <a:spLocks noChangeArrowheads="1"/>
              </p:cNvSpPr>
              <p:nvPr/>
            </p:nvSpPr>
            <p:spPr bwMode="auto">
              <a:xfrm rot="16200000">
                <a:off x="3342" y="135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6" name="Line 304"/>
              <p:cNvSpPr>
                <a:spLocks noChangeShapeType="1"/>
              </p:cNvSpPr>
              <p:nvPr/>
            </p:nvSpPr>
            <p:spPr bwMode="auto">
              <a:xfrm flipH="1">
                <a:off x="3426" y="136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17" name="Rectangle 305"/>
              <p:cNvSpPr>
                <a:spLocks noChangeArrowheads="1"/>
              </p:cNvSpPr>
              <p:nvPr/>
            </p:nvSpPr>
            <p:spPr bwMode="auto">
              <a:xfrm rot="16200000">
                <a:off x="3342" y="129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8" name="Line 306"/>
              <p:cNvSpPr>
                <a:spLocks noChangeShapeType="1"/>
              </p:cNvSpPr>
              <p:nvPr/>
            </p:nvSpPr>
            <p:spPr bwMode="auto">
              <a:xfrm flipH="1">
                <a:off x="3426" y="130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19" name="Rectangle 307"/>
              <p:cNvSpPr>
                <a:spLocks noChangeArrowheads="1"/>
              </p:cNvSpPr>
              <p:nvPr/>
            </p:nvSpPr>
            <p:spPr bwMode="auto">
              <a:xfrm rot="16200000">
                <a:off x="3353" y="123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0" name="Line 308"/>
              <p:cNvSpPr>
                <a:spLocks noChangeShapeType="1"/>
              </p:cNvSpPr>
              <p:nvPr/>
            </p:nvSpPr>
            <p:spPr bwMode="auto">
              <a:xfrm flipV="1">
                <a:off x="4402" y="1268"/>
                <a:ext cx="0" cy="36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21" name="Line 309"/>
              <p:cNvSpPr>
                <a:spLocks noChangeShapeType="1"/>
              </p:cNvSpPr>
              <p:nvPr/>
            </p:nvSpPr>
            <p:spPr bwMode="auto">
              <a:xfrm flipH="1">
                <a:off x="4375" y="159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22" name="Rectangle 310"/>
              <p:cNvSpPr>
                <a:spLocks noChangeArrowheads="1"/>
              </p:cNvSpPr>
              <p:nvPr/>
            </p:nvSpPr>
            <p:spPr bwMode="auto">
              <a:xfrm rot="16200000">
                <a:off x="4302" y="152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3" name="Line 311"/>
              <p:cNvSpPr>
                <a:spLocks noChangeShapeType="1"/>
              </p:cNvSpPr>
              <p:nvPr/>
            </p:nvSpPr>
            <p:spPr bwMode="auto">
              <a:xfrm flipH="1">
                <a:off x="4375" y="153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24" name="Rectangle 312"/>
              <p:cNvSpPr>
                <a:spLocks noChangeArrowheads="1"/>
              </p:cNvSpPr>
              <p:nvPr/>
            </p:nvSpPr>
            <p:spPr bwMode="auto">
              <a:xfrm rot="16200000">
                <a:off x="4291" y="14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5" name="Line 313"/>
              <p:cNvSpPr>
                <a:spLocks noChangeShapeType="1"/>
              </p:cNvSpPr>
              <p:nvPr/>
            </p:nvSpPr>
            <p:spPr bwMode="auto">
              <a:xfrm flipH="1">
                <a:off x="4375" y="1478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26" name="Rectangle 314"/>
              <p:cNvSpPr>
                <a:spLocks noChangeArrowheads="1"/>
              </p:cNvSpPr>
              <p:nvPr/>
            </p:nvSpPr>
            <p:spPr bwMode="auto">
              <a:xfrm rot="16200000">
                <a:off x="4291" y="140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7" name="Line 315"/>
              <p:cNvSpPr>
                <a:spLocks noChangeShapeType="1"/>
              </p:cNvSpPr>
              <p:nvPr/>
            </p:nvSpPr>
            <p:spPr bwMode="auto">
              <a:xfrm flipH="1">
                <a:off x="4375" y="142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28" name="Rectangle 316"/>
              <p:cNvSpPr>
                <a:spLocks noChangeArrowheads="1"/>
              </p:cNvSpPr>
              <p:nvPr/>
            </p:nvSpPr>
            <p:spPr bwMode="auto">
              <a:xfrm rot="16200000">
                <a:off x="4291" y="135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9" name="Line 317"/>
              <p:cNvSpPr>
                <a:spLocks noChangeShapeType="1"/>
              </p:cNvSpPr>
              <p:nvPr/>
            </p:nvSpPr>
            <p:spPr bwMode="auto">
              <a:xfrm flipH="1">
                <a:off x="4375" y="136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30" name="Rectangle 318"/>
              <p:cNvSpPr>
                <a:spLocks noChangeArrowheads="1"/>
              </p:cNvSpPr>
              <p:nvPr/>
            </p:nvSpPr>
            <p:spPr bwMode="auto">
              <a:xfrm rot="16200000">
                <a:off x="4291" y="129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1" name="Line 319"/>
              <p:cNvSpPr>
                <a:spLocks noChangeShapeType="1"/>
              </p:cNvSpPr>
              <p:nvPr/>
            </p:nvSpPr>
            <p:spPr bwMode="auto">
              <a:xfrm flipH="1">
                <a:off x="4375" y="130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32" name="Rectangle 320"/>
              <p:cNvSpPr>
                <a:spLocks noChangeArrowheads="1"/>
              </p:cNvSpPr>
              <p:nvPr/>
            </p:nvSpPr>
            <p:spPr bwMode="auto">
              <a:xfrm rot="16200000">
                <a:off x="4302" y="123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3" name="Line 321"/>
              <p:cNvSpPr>
                <a:spLocks noChangeShapeType="1"/>
              </p:cNvSpPr>
              <p:nvPr/>
            </p:nvSpPr>
            <p:spPr bwMode="auto">
              <a:xfrm flipV="1">
                <a:off x="609" y="1940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34" name="Line 322"/>
              <p:cNvSpPr>
                <a:spLocks noChangeShapeType="1"/>
              </p:cNvSpPr>
              <p:nvPr/>
            </p:nvSpPr>
            <p:spPr bwMode="auto">
              <a:xfrm flipH="1">
                <a:off x="582" y="226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35" name="Rectangle 323"/>
              <p:cNvSpPr>
                <a:spLocks noChangeArrowheads="1"/>
              </p:cNvSpPr>
              <p:nvPr/>
            </p:nvSpPr>
            <p:spPr bwMode="auto">
              <a:xfrm rot="16200000">
                <a:off x="508" y="21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6" name="Line 324"/>
              <p:cNvSpPr>
                <a:spLocks noChangeShapeType="1"/>
              </p:cNvSpPr>
              <p:nvPr/>
            </p:nvSpPr>
            <p:spPr bwMode="auto">
              <a:xfrm flipH="1">
                <a:off x="582" y="221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37" name="Rectangle 325"/>
              <p:cNvSpPr>
                <a:spLocks noChangeArrowheads="1"/>
              </p:cNvSpPr>
              <p:nvPr/>
            </p:nvSpPr>
            <p:spPr bwMode="auto">
              <a:xfrm rot="16200000">
                <a:off x="497" y="214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8" name="Line 326"/>
              <p:cNvSpPr>
                <a:spLocks noChangeShapeType="1"/>
              </p:cNvSpPr>
              <p:nvPr/>
            </p:nvSpPr>
            <p:spPr bwMode="auto">
              <a:xfrm flipH="1">
                <a:off x="582" y="215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39" name="Rectangle 327"/>
              <p:cNvSpPr>
                <a:spLocks noChangeArrowheads="1"/>
              </p:cNvSpPr>
              <p:nvPr/>
            </p:nvSpPr>
            <p:spPr bwMode="auto">
              <a:xfrm rot="16200000">
                <a:off x="497" y="208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0" name="Line 328"/>
              <p:cNvSpPr>
                <a:spLocks noChangeShapeType="1"/>
              </p:cNvSpPr>
              <p:nvPr/>
            </p:nvSpPr>
            <p:spPr bwMode="auto">
              <a:xfrm flipH="1">
                <a:off x="582" y="210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41" name="Rectangle 329"/>
              <p:cNvSpPr>
                <a:spLocks noChangeArrowheads="1"/>
              </p:cNvSpPr>
              <p:nvPr/>
            </p:nvSpPr>
            <p:spPr bwMode="auto">
              <a:xfrm rot="16200000">
                <a:off x="497" y="203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2" name="Line 330"/>
              <p:cNvSpPr>
                <a:spLocks noChangeShapeType="1"/>
              </p:cNvSpPr>
              <p:nvPr/>
            </p:nvSpPr>
            <p:spPr bwMode="auto">
              <a:xfrm flipH="1">
                <a:off x="582" y="2039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43" name="Rectangle 331"/>
              <p:cNvSpPr>
                <a:spLocks noChangeArrowheads="1"/>
              </p:cNvSpPr>
              <p:nvPr/>
            </p:nvSpPr>
            <p:spPr bwMode="auto">
              <a:xfrm rot="16200000">
                <a:off x="497" y="197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4" name="Line 332"/>
              <p:cNvSpPr>
                <a:spLocks noChangeShapeType="1"/>
              </p:cNvSpPr>
              <p:nvPr/>
            </p:nvSpPr>
            <p:spPr bwMode="auto">
              <a:xfrm flipH="1">
                <a:off x="582" y="198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45" name="Rectangle 333"/>
              <p:cNvSpPr>
                <a:spLocks noChangeArrowheads="1"/>
              </p:cNvSpPr>
              <p:nvPr/>
            </p:nvSpPr>
            <p:spPr bwMode="auto">
              <a:xfrm rot="16200000">
                <a:off x="508" y="191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6" name="Line 334"/>
              <p:cNvSpPr>
                <a:spLocks noChangeShapeType="1"/>
              </p:cNvSpPr>
              <p:nvPr/>
            </p:nvSpPr>
            <p:spPr bwMode="auto">
              <a:xfrm flipV="1">
                <a:off x="1558" y="1940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47" name="Line 335"/>
              <p:cNvSpPr>
                <a:spLocks noChangeShapeType="1"/>
              </p:cNvSpPr>
              <p:nvPr/>
            </p:nvSpPr>
            <p:spPr bwMode="auto">
              <a:xfrm flipH="1">
                <a:off x="1530" y="226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48" name="Rectangle 336"/>
              <p:cNvSpPr>
                <a:spLocks noChangeArrowheads="1"/>
              </p:cNvSpPr>
              <p:nvPr/>
            </p:nvSpPr>
            <p:spPr bwMode="auto">
              <a:xfrm rot="16200000">
                <a:off x="1457" y="21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9" name="Line 337"/>
              <p:cNvSpPr>
                <a:spLocks noChangeShapeType="1"/>
              </p:cNvSpPr>
              <p:nvPr/>
            </p:nvSpPr>
            <p:spPr bwMode="auto">
              <a:xfrm flipH="1">
                <a:off x="1530" y="221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50" name="Rectangle 338"/>
              <p:cNvSpPr>
                <a:spLocks noChangeArrowheads="1"/>
              </p:cNvSpPr>
              <p:nvPr/>
            </p:nvSpPr>
            <p:spPr bwMode="auto">
              <a:xfrm rot="16200000">
                <a:off x="1446" y="214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1" name="Line 339"/>
              <p:cNvSpPr>
                <a:spLocks noChangeShapeType="1"/>
              </p:cNvSpPr>
              <p:nvPr/>
            </p:nvSpPr>
            <p:spPr bwMode="auto">
              <a:xfrm flipH="1">
                <a:off x="1530" y="215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52" name="Rectangle 340"/>
              <p:cNvSpPr>
                <a:spLocks noChangeArrowheads="1"/>
              </p:cNvSpPr>
              <p:nvPr/>
            </p:nvSpPr>
            <p:spPr bwMode="auto">
              <a:xfrm rot="16200000">
                <a:off x="1446" y="208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3" name="Line 341"/>
              <p:cNvSpPr>
                <a:spLocks noChangeShapeType="1"/>
              </p:cNvSpPr>
              <p:nvPr/>
            </p:nvSpPr>
            <p:spPr bwMode="auto">
              <a:xfrm flipH="1">
                <a:off x="1530" y="210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54" name="Rectangle 342"/>
              <p:cNvSpPr>
                <a:spLocks noChangeArrowheads="1"/>
              </p:cNvSpPr>
              <p:nvPr/>
            </p:nvSpPr>
            <p:spPr bwMode="auto">
              <a:xfrm rot="16200000">
                <a:off x="1446" y="203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5" name="Line 343"/>
              <p:cNvSpPr>
                <a:spLocks noChangeShapeType="1"/>
              </p:cNvSpPr>
              <p:nvPr/>
            </p:nvSpPr>
            <p:spPr bwMode="auto">
              <a:xfrm flipH="1">
                <a:off x="1530" y="203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56" name="Rectangle 344"/>
              <p:cNvSpPr>
                <a:spLocks noChangeArrowheads="1"/>
              </p:cNvSpPr>
              <p:nvPr/>
            </p:nvSpPr>
            <p:spPr bwMode="auto">
              <a:xfrm rot="16200000">
                <a:off x="1446" y="197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7" name="Line 345"/>
              <p:cNvSpPr>
                <a:spLocks noChangeShapeType="1"/>
              </p:cNvSpPr>
              <p:nvPr/>
            </p:nvSpPr>
            <p:spPr bwMode="auto">
              <a:xfrm flipH="1">
                <a:off x="1530" y="198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58" name="Rectangle 346"/>
              <p:cNvSpPr>
                <a:spLocks noChangeArrowheads="1"/>
              </p:cNvSpPr>
              <p:nvPr/>
            </p:nvSpPr>
            <p:spPr bwMode="auto">
              <a:xfrm rot="16200000">
                <a:off x="1457" y="191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9" name="Line 347"/>
              <p:cNvSpPr>
                <a:spLocks noChangeShapeType="1"/>
              </p:cNvSpPr>
              <p:nvPr/>
            </p:nvSpPr>
            <p:spPr bwMode="auto">
              <a:xfrm flipV="1">
                <a:off x="2506" y="1940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60" name="Line 348"/>
              <p:cNvSpPr>
                <a:spLocks noChangeShapeType="1"/>
              </p:cNvSpPr>
              <p:nvPr/>
            </p:nvSpPr>
            <p:spPr bwMode="auto">
              <a:xfrm flipH="1">
                <a:off x="2478" y="226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61" name="Rectangle 349"/>
              <p:cNvSpPr>
                <a:spLocks noChangeArrowheads="1"/>
              </p:cNvSpPr>
              <p:nvPr/>
            </p:nvSpPr>
            <p:spPr bwMode="auto">
              <a:xfrm rot="16200000">
                <a:off x="2405" y="219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2" name="Line 350"/>
              <p:cNvSpPr>
                <a:spLocks noChangeShapeType="1"/>
              </p:cNvSpPr>
              <p:nvPr/>
            </p:nvSpPr>
            <p:spPr bwMode="auto">
              <a:xfrm flipH="1">
                <a:off x="2478" y="221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63" name="Rectangle 351"/>
              <p:cNvSpPr>
                <a:spLocks noChangeArrowheads="1"/>
              </p:cNvSpPr>
              <p:nvPr/>
            </p:nvSpPr>
            <p:spPr bwMode="auto">
              <a:xfrm rot="16200000">
                <a:off x="2394" y="214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4" name="Line 352"/>
              <p:cNvSpPr>
                <a:spLocks noChangeShapeType="1"/>
              </p:cNvSpPr>
              <p:nvPr/>
            </p:nvSpPr>
            <p:spPr bwMode="auto">
              <a:xfrm flipH="1">
                <a:off x="2478" y="215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65" name="Rectangle 353"/>
              <p:cNvSpPr>
                <a:spLocks noChangeArrowheads="1"/>
              </p:cNvSpPr>
              <p:nvPr/>
            </p:nvSpPr>
            <p:spPr bwMode="auto">
              <a:xfrm rot="16200000">
                <a:off x="2394" y="208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6" name="Line 354"/>
              <p:cNvSpPr>
                <a:spLocks noChangeShapeType="1"/>
              </p:cNvSpPr>
              <p:nvPr/>
            </p:nvSpPr>
            <p:spPr bwMode="auto">
              <a:xfrm flipH="1">
                <a:off x="2478" y="210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67" name="Rectangle 355"/>
              <p:cNvSpPr>
                <a:spLocks noChangeArrowheads="1"/>
              </p:cNvSpPr>
              <p:nvPr/>
            </p:nvSpPr>
            <p:spPr bwMode="auto">
              <a:xfrm rot="16200000">
                <a:off x="2394" y="202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8" name="Line 356"/>
              <p:cNvSpPr>
                <a:spLocks noChangeShapeType="1"/>
              </p:cNvSpPr>
              <p:nvPr/>
            </p:nvSpPr>
            <p:spPr bwMode="auto">
              <a:xfrm flipH="1">
                <a:off x="2478" y="203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69" name="Rectangle 357"/>
              <p:cNvSpPr>
                <a:spLocks noChangeArrowheads="1"/>
              </p:cNvSpPr>
              <p:nvPr/>
            </p:nvSpPr>
            <p:spPr bwMode="auto">
              <a:xfrm rot="16200000">
                <a:off x="2394" y="196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0" name="Line 358"/>
              <p:cNvSpPr>
                <a:spLocks noChangeShapeType="1"/>
              </p:cNvSpPr>
              <p:nvPr/>
            </p:nvSpPr>
            <p:spPr bwMode="auto">
              <a:xfrm flipH="1">
                <a:off x="2478" y="198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71" name="Rectangle 359"/>
              <p:cNvSpPr>
                <a:spLocks noChangeArrowheads="1"/>
              </p:cNvSpPr>
              <p:nvPr/>
            </p:nvSpPr>
            <p:spPr bwMode="auto">
              <a:xfrm rot="16200000">
                <a:off x="2405" y="191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2" name="Line 360"/>
              <p:cNvSpPr>
                <a:spLocks noChangeShapeType="1"/>
              </p:cNvSpPr>
              <p:nvPr/>
            </p:nvSpPr>
            <p:spPr bwMode="auto">
              <a:xfrm flipV="1">
                <a:off x="3454" y="1940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73" name="Line 361"/>
              <p:cNvSpPr>
                <a:spLocks noChangeShapeType="1"/>
              </p:cNvSpPr>
              <p:nvPr/>
            </p:nvSpPr>
            <p:spPr bwMode="auto">
              <a:xfrm flipH="1">
                <a:off x="3426" y="226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74" name="Rectangle 362"/>
              <p:cNvSpPr>
                <a:spLocks noChangeArrowheads="1"/>
              </p:cNvSpPr>
              <p:nvPr/>
            </p:nvSpPr>
            <p:spPr bwMode="auto">
              <a:xfrm rot="16200000">
                <a:off x="3353" y="219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5" name="Line 363"/>
              <p:cNvSpPr>
                <a:spLocks noChangeShapeType="1"/>
              </p:cNvSpPr>
              <p:nvPr/>
            </p:nvSpPr>
            <p:spPr bwMode="auto">
              <a:xfrm flipH="1">
                <a:off x="3426" y="221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76" name="Rectangle 364"/>
              <p:cNvSpPr>
                <a:spLocks noChangeArrowheads="1"/>
              </p:cNvSpPr>
              <p:nvPr/>
            </p:nvSpPr>
            <p:spPr bwMode="auto">
              <a:xfrm rot="16200000">
                <a:off x="3342" y="214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7" name="Line 365"/>
              <p:cNvSpPr>
                <a:spLocks noChangeShapeType="1"/>
              </p:cNvSpPr>
              <p:nvPr/>
            </p:nvSpPr>
            <p:spPr bwMode="auto">
              <a:xfrm flipH="1">
                <a:off x="3426" y="215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78" name="Rectangle 366"/>
              <p:cNvSpPr>
                <a:spLocks noChangeArrowheads="1"/>
              </p:cNvSpPr>
              <p:nvPr/>
            </p:nvSpPr>
            <p:spPr bwMode="auto">
              <a:xfrm rot="16200000">
                <a:off x="3342" y="208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9" name="Line 367"/>
              <p:cNvSpPr>
                <a:spLocks noChangeShapeType="1"/>
              </p:cNvSpPr>
              <p:nvPr/>
            </p:nvSpPr>
            <p:spPr bwMode="auto">
              <a:xfrm flipH="1">
                <a:off x="3426" y="210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80" name="Rectangle 368"/>
              <p:cNvSpPr>
                <a:spLocks noChangeArrowheads="1"/>
              </p:cNvSpPr>
              <p:nvPr/>
            </p:nvSpPr>
            <p:spPr bwMode="auto">
              <a:xfrm rot="16200000">
                <a:off x="3342" y="202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1" name="Line 369"/>
              <p:cNvSpPr>
                <a:spLocks noChangeShapeType="1"/>
              </p:cNvSpPr>
              <p:nvPr/>
            </p:nvSpPr>
            <p:spPr bwMode="auto">
              <a:xfrm flipH="1">
                <a:off x="3426" y="203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82" name="Rectangle 370"/>
              <p:cNvSpPr>
                <a:spLocks noChangeArrowheads="1"/>
              </p:cNvSpPr>
              <p:nvPr/>
            </p:nvSpPr>
            <p:spPr bwMode="auto">
              <a:xfrm rot="16200000">
                <a:off x="3342" y="196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3" name="Line 371"/>
              <p:cNvSpPr>
                <a:spLocks noChangeShapeType="1"/>
              </p:cNvSpPr>
              <p:nvPr/>
            </p:nvSpPr>
            <p:spPr bwMode="auto">
              <a:xfrm flipH="1">
                <a:off x="3426" y="198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84" name="Rectangle 372"/>
              <p:cNvSpPr>
                <a:spLocks noChangeArrowheads="1"/>
              </p:cNvSpPr>
              <p:nvPr/>
            </p:nvSpPr>
            <p:spPr bwMode="auto">
              <a:xfrm rot="16200000">
                <a:off x="3353" y="191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5" name="Line 373"/>
              <p:cNvSpPr>
                <a:spLocks noChangeShapeType="1"/>
              </p:cNvSpPr>
              <p:nvPr/>
            </p:nvSpPr>
            <p:spPr bwMode="auto">
              <a:xfrm flipV="1">
                <a:off x="4402" y="1940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86" name="Line 374"/>
              <p:cNvSpPr>
                <a:spLocks noChangeShapeType="1"/>
              </p:cNvSpPr>
              <p:nvPr/>
            </p:nvSpPr>
            <p:spPr bwMode="auto">
              <a:xfrm flipH="1">
                <a:off x="4375" y="226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87" name="Rectangle 375"/>
              <p:cNvSpPr>
                <a:spLocks noChangeArrowheads="1"/>
              </p:cNvSpPr>
              <p:nvPr/>
            </p:nvSpPr>
            <p:spPr bwMode="auto">
              <a:xfrm rot="16200000">
                <a:off x="4302" y="219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8" name="Line 376"/>
              <p:cNvSpPr>
                <a:spLocks noChangeShapeType="1"/>
              </p:cNvSpPr>
              <p:nvPr/>
            </p:nvSpPr>
            <p:spPr bwMode="auto">
              <a:xfrm flipH="1">
                <a:off x="4375" y="221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89" name="Rectangle 377"/>
              <p:cNvSpPr>
                <a:spLocks noChangeArrowheads="1"/>
              </p:cNvSpPr>
              <p:nvPr/>
            </p:nvSpPr>
            <p:spPr bwMode="auto">
              <a:xfrm rot="16200000">
                <a:off x="4291" y="214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0" name="Line 378"/>
              <p:cNvSpPr>
                <a:spLocks noChangeShapeType="1"/>
              </p:cNvSpPr>
              <p:nvPr/>
            </p:nvSpPr>
            <p:spPr bwMode="auto">
              <a:xfrm flipH="1">
                <a:off x="4375" y="215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91" name="Rectangle 379"/>
              <p:cNvSpPr>
                <a:spLocks noChangeArrowheads="1"/>
              </p:cNvSpPr>
              <p:nvPr/>
            </p:nvSpPr>
            <p:spPr bwMode="auto">
              <a:xfrm rot="16200000">
                <a:off x="4291" y="208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2" name="Line 380"/>
              <p:cNvSpPr>
                <a:spLocks noChangeShapeType="1"/>
              </p:cNvSpPr>
              <p:nvPr/>
            </p:nvSpPr>
            <p:spPr bwMode="auto">
              <a:xfrm flipH="1">
                <a:off x="4375" y="210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93" name="Rectangle 381"/>
              <p:cNvSpPr>
                <a:spLocks noChangeArrowheads="1"/>
              </p:cNvSpPr>
              <p:nvPr/>
            </p:nvSpPr>
            <p:spPr bwMode="auto">
              <a:xfrm rot="16200000">
                <a:off x="4291" y="202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4" name="Line 382"/>
              <p:cNvSpPr>
                <a:spLocks noChangeShapeType="1"/>
              </p:cNvSpPr>
              <p:nvPr/>
            </p:nvSpPr>
            <p:spPr bwMode="auto">
              <a:xfrm flipH="1">
                <a:off x="4375" y="2039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95" name="Rectangle 383"/>
              <p:cNvSpPr>
                <a:spLocks noChangeArrowheads="1"/>
              </p:cNvSpPr>
              <p:nvPr/>
            </p:nvSpPr>
            <p:spPr bwMode="auto">
              <a:xfrm rot="16200000">
                <a:off x="4291" y="196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6" name="Line 384"/>
              <p:cNvSpPr>
                <a:spLocks noChangeShapeType="1"/>
              </p:cNvSpPr>
              <p:nvPr/>
            </p:nvSpPr>
            <p:spPr bwMode="auto">
              <a:xfrm flipH="1">
                <a:off x="4375" y="198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97" name="Rectangle 385"/>
              <p:cNvSpPr>
                <a:spLocks noChangeArrowheads="1"/>
              </p:cNvSpPr>
              <p:nvPr/>
            </p:nvSpPr>
            <p:spPr bwMode="auto">
              <a:xfrm rot="16200000">
                <a:off x="4302" y="191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8" name="Line 386"/>
              <p:cNvSpPr>
                <a:spLocks noChangeShapeType="1"/>
              </p:cNvSpPr>
              <p:nvPr/>
            </p:nvSpPr>
            <p:spPr bwMode="auto">
              <a:xfrm flipV="1">
                <a:off x="609" y="2618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399" name="Line 387"/>
              <p:cNvSpPr>
                <a:spLocks noChangeShapeType="1"/>
              </p:cNvSpPr>
              <p:nvPr/>
            </p:nvSpPr>
            <p:spPr bwMode="auto">
              <a:xfrm flipH="1">
                <a:off x="582" y="294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00" name="Rectangle 388"/>
              <p:cNvSpPr>
                <a:spLocks noChangeArrowheads="1"/>
              </p:cNvSpPr>
              <p:nvPr/>
            </p:nvSpPr>
            <p:spPr bwMode="auto">
              <a:xfrm rot="16200000">
                <a:off x="508" y="287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1" name="Line 389"/>
              <p:cNvSpPr>
                <a:spLocks noChangeShapeType="1"/>
              </p:cNvSpPr>
              <p:nvPr/>
            </p:nvSpPr>
            <p:spPr bwMode="auto">
              <a:xfrm flipH="1">
                <a:off x="582" y="288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02" name="Rectangle 390"/>
              <p:cNvSpPr>
                <a:spLocks noChangeArrowheads="1"/>
              </p:cNvSpPr>
              <p:nvPr/>
            </p:nvSpPr>
            <p:spPr bwMode="auto">
              <a:xfrm rot="16200000">
                <a:off x="497" y="281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3" name="Line 391"/>
              <p:cNvSpPr>
                <a:spLocks noChangeShapeType="1"/>
              </p:cNvSpPr>
              <p:nvPr/>
            </p:nvSpPr>
            <p:spPr bwMode="auto">
              <a:xfrm flipH="1">
                <a:off x="582" y="283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04" name="Rectangle 392"/>
              <p:cNvSpPr>
                <a:spLocks noChangeArrowheads="1"/>
              </p:cNvSpPr>
              <p:nvPr/>
            </p:nvSpPr>
            <p:spPr bwMode="auto">
              <a:xfrm rot="16200000">
                <a:off x="497" y="276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5" name="Line 393"/>
              <p:cNvSpPr>
                <a:spLocks noChangeShapeType="1"/>
              </p:cNvSpPr>
              <p:nvPr/>
            </p:nvSpPr>
            <p:spPr bwMode="auto">
              <a:xfrm flipH="1">
                <a:off x="582" y="277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06" name="Rectangle 394"/>
              <p:cNvSpPr>
                <a:spLocks noChangeArrowheads="1"/>
              </p:cNvSpPr>
              <p:nvPr/>
            </p:nvSpPr>
            <p:spPr bwMode="auto">
              <a:xfrm rot="16200000">
                <a:off x="497" y="270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7" name="Line 395"/>
              <p:cNvSpPr>
                <a:spLocks noChangeShapeType="1"/>
              </p:cNvSpPr>
              <p:nvPr/>
            </p:nvSpPr>
            <p:spPr bwMode="auto">
              <a:xfrm flipH="1">
                <a:off x="582" y="271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08" name="Rectangle 396"/>
              <p:cNvSpPr>
                <a:spLocks noChangeArrowheads="1"/>
              </p:cNvSpPr>
              <p:nvPr/>
            </p:nvSpPr>
            <p:spPr bwMode="auto">
              <a:xfrm rot="16200000">
                <a:off x="497" y="264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9" name="Line 397"/>
              <p:cNvSpPr>
                <a:spLocks noChangeShapeType="1"/>
              </p:cNvSpPr>
              <p:nvPr/>
            </p:nvSpPr>
            <p:spPr bwMode="auto">
              <a:xfrm flipH="1">
                <a:off x="582" y="266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10" name="Rectangle 398"/>
              <p:cNvSpPr>
                <a:spLocks noChangeArrowheads="1"/>
              </p:cNvSpPr>
              <p:nvPr/>
            </p:nvSpPr>
            <p:spPr bwMode="auto">
              <a:xfrm rot="16200000">
                <a:off x="508" y="259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1" name="Line 399"/>
              <p:cNvSpPr>
                <a:spLocks noChangeShapeType="1"/>
              </p:cNvSpPr>
              <p:nvPr/>
            </p:nvSpPr>
            <p:spPr bwMode="auto">
              <a:xfrm flipV="1">
                <a:off x="1558" y="2618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12" name="Line 400"/>
              <p:cNvSpPr>
                <a:spLocks noChangeShapeType="1"/>
              </p:cNvSpPr>
              <p:nvPr/>
            </p:nvSpPr>
            <p:spPr bwMode="auto">
              <a:xfrm flipH="1">
                <a:off x="1530" y="294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13" name="Rectangle 401"/>
              <p:cNvSpPr>
                <a:spLocks noChangeArrowheads="1"/>
              </p:cNvSpPr>
              <p:nvPr/>
            </p:nvSpPr>
            <p:spPr bwMode="auto">
              <a:xfrm rot="16200000">
                <a:off x="1457" y="287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4" name="Line 402"/>
              <p:cNvSpPr>
                <a:spLocks noChangeShapeType="1"/>
              </p:cNvSpPr>
              <p:nvPr/>
            </p:nvSpPr>
            <p:spPr bwMode="auto">
              <a:xfrm flipH="1">
                <a:off x="1530" y="288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15" name="Rectangle 403"/>
              <p:cNvSpPr>
                <a:spLocks noChangeArrowheads="1"/>
              </p:cNvSpPr>
              <p:nvPr/>
            </p:nvSpPr>
            <p:spPr bwMode="auto">
              <a:xfrm rot="16200000">
                <a:off x="1446" y="281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6" name="Line 404"/>
              <p:cNvSpPr>
                <a:spLocks noChangeShapeType="1"/>
              </p:cNvSpPr>
              <p:nvPr/>
            </p:nvSpPr>
            <p:spPr bwMode="auto">
              <a:xfrm flipH="1">
                <a:off x="1530" y="283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17" name="Rectangle 405"/>
              <p:cNvSpPr>
                <a:spLocks noChangeArrowheads="1"/>
              </p:cNvSpPr>
              <p:nvPr/>
            </p:nvSpPr>
            <p:spPr bwMode="auto">
              <a:xfrm rot="16200000">
                <a:off x="1446" y="27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8" name="Line 406"/>
              <p:cNvSpPr>
                <a:spLocks noChangeShapeType="1"/>
              </p:cNvSpPr>
              <p:nvPr/>
            </p:nvSpPr>
            <p:spPr bwMode="auto">
              <a:xfrm flipH="1">
                <a:off x="1530" y="277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grpSp>
          <p:nvGrpSpPr>
            <p:cNvPr id="7" name="Group 608"/>
            <p:cNvGrpSpPr>
              <a:grpSpLocks/>
            </p:cNvGrpSpPr>
            <p:nvPr/>
          </p:nvGrpSpPr>
          <p:grpSpPr bwMode="auto">
            <a:xfrm>
              <a:off x="454868" y="1524001"/>
              <a:ext cx="6203950" cy="4283075"/>
              <a:chOff x="494" y="960"/>
              <a:chExt cx="3908" cy="2698"/>
            </a:xfrm>
          </p:grpSpPr>
          <p:sp>
            <p:nvSpPr>
              <p:cNvPr id="2019" name="Rectangle 408"/>
              <p:cNvSpPr>
                <a:spLocks noChangeArrowheads="1"/>
              </p:cNvSpPr>
              <p:nvPr/>
            </p:nvSpPr>
            <p:spPr bwMode="auto">
              <a:xfrm rot="16200000">
                <a:off x="1446" y="270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0" name="Line 409"/>
              <p:cNvSpPr>
                <a:spLocks noChangeShapeType="1"/>
              </p:cNvSpPr>
              <p:nvPr/>
            </p:nvSpPr>
            <p:spPr bwMode="auto">
              <a:xfrm flipH="1">
                <a:off x="1530" y="271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21" name="Rectangle 410"/>
              <p:cNvSpPr>
                <a:spLocks noChangeArrowheads="1"/>
              </p:cNvSpPr>
              <p:nvPr/>
            </p:nvSpPr>
            <p:spPr bwMode="auto">
              <a:xfrm rot="16200000">
                <a:off x="1446" y="264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2" name="Line 411"/>
              <p:cNvSpPr>
                <a:spLocks noChangeShapeType="1"/>
              </p:cNvSpPr>
              <p:nvPr/>
            </p:nvSpPr>
            <p:spPr bwMode="auto">
              <a:xfrm flipH="1">
                <a:off x="1530" y="266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23" name="Rectangle 412"/>
              <p:cNvSpPr>
                <a:spLocks noChangeArrowheads="1"/>
              </p:cNvSpPr>
              <p:nvPr/>
            </p:nvSpPr>
            <p:spPr bwMode="auto">
              <a:xfrm rot="16200000">
                <a:off x="1457" y="25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4" name="Line 413"/>
              <p:cNvSpPr>
                <a:spLocks noChangeShapeType="1"/>
              </p:cNvSpPr>
              <p:nvPr/>
            </p:nvSpPr>
            <p:spPr bwMode="auto">
              <a:xfrm flipV="1">
                <a:off x="2506" y="2618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25" name="Line 414"/>
              <p:cNvSpPr>
                <a:spLocks noChangeShapeType="1"/>
              </p:cNvSpPr>
              <p:nvPr/>
            </p:nvSpPr>
            <p:spPr bwMode="auto">
              <a:xfrm flipH="1">
                <a:off x="2478" y="294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26" name="Rectangle 415"/>
              <p:cNvSpPr>
                <a:spLocks noChangeArrowheads="1"/>
              </p:cNvSpPr>
              <p:nvPr/>
            </p:nvSpPr>
            <p:spPr bwMode="auto">
              <a:xfrm rot="16200000">
                <a:off x="2405" y="287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7" name="Line 416"/>
              <p:cNvSpPr>
                <a:spLocks noChangeShapeType="1"/>
              </p:cNvSpPr>
              <p:nvPr/>
            </p:nvSpPr>
            <p:spPr bwMode="auto">
              <a:xfrm flipH="1">
                <a:off x="2478" y="288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28" name="Rectangle 417"/>
              <p:cNvSpPr>
                <a:spLocks noChangeArrowheads="1"/>
              </p:cNvSpPr>
              <p:nvPr/>
            </p:nvSpPr>
            <p:spPr bwMode="auto">
              <a:xfrm rot="16200000">
                <a:off x="2394" y="281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9" name="Line 418"/>
              <p:cNvSpPr>
                <a:spLocks noChangeShapeType="1"/>
              </p:cNvSpPr>
              <p:nvPr/>
            </p:nvSpPr>
            <p:spPr bwMode="auto">
              <a:xfrm flipH="1">
                <a:off x="2478" y="283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30" name="Rectangle 419"/>
              <p:cNvSpPr>
                <a:spLocks noChangeArrowheads="1"/>
              </p:cNvSpPr>
              <p:nvPr/>
            </p:nvSpPr>
            <p:spPr bwMode="auto">
              <a:xfrm rot="16200000">
                <a:off x="2394" y="27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1" name="Line 420"/>
              <p:cNvSpPr>
                <a:spLocks noChangeShapeType="1"/>
              </p:cNvSpPr>
              <p:nvPr/>
            </p:nvSpPr>
            <p:spPr bwMode="auto">
              <a:xfrm flipH="1">
                <a:off x="2478" y="277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32" name="Rectangle 421"/>
              <p:cNvSpPr>
                <a:spLocks noChangeArrowheads="1"/>
              </p:cNvSpPr>
              <p:nvPr/>
            </p:nvSpPr>
            <p:spPr bwMode="auto">
              <a:xfrm rot="16200000">
                <a:off x="2394" y="270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3" name="Line 422"/>
              <p:cNvSpPr>
                <a:spLocks noChangeShapeType="1"/>
              </p:cNvSpPr>
              <p:nvPr/>
            </p:nvSpPr>
            <p:spPr bwMode="auto">
              <a:xfrm flipH="1">
                <a:off x="2478" y="271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34" name="Rectangle 423"/>
              <p:cNvSpPr>
                <a:spLocks noChangeArrowheads="1"/>
              </p:cNvSpPr>
              <p:nvPr/>
            </p:nvSpPr>
            <p:spPr bwMode="auto">
              <a:xfrm rot="16200000">
                <a:off x="2394" y="264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5" name="Line 424"/>
              <p:cNvSpPr>
                <a:spLocks noChangeShapeType="1"/>
              </p:cNvSpPr>
              <p:nvPr/>
            </p:nvSpPr>
            <p:spPr bwMode="auto">
              <a:xfrm flipH="1">
                <a:off x="2478" y="266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36" name="Rectangle 425"/>
              <p:cNvSpPr>
                <a:spLocks noChangeArrowheads="1"/>
              </p:cNvSpPr>
              <p:nvPr/>
            </p:nvSpPr>
            <p:spPr bwMode="auto">
              <a:xfrm rot="16200000">
                <a:off x="2405" y="25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7" name="Line 426"/>
              <p:cNvSpPr>
                <a:spLocks noChangeShapeType="1"/>
              </p:cNvSpPr>
              <p:nvPr/>
            </p:nvSpPr>
            <p:spPr bwMode="auto">
              <a:xfrm flipV="1">
                <a:off x="3454" y="2618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38" name="Line 427"/>
              <p:cNvSpPr>
                <a:spLocks noChangeShapeType="1"/>
              </p:cNvSpPr>
              <p:nvPr/>
            </p:nvSpPr>
            <p:spPr bwMode="auto">
              <a:xfrm flipH="1">
                <a:off x="3426" y="294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39" name="Rectangle 428"/>
              <p:cNvSpPr>
                <a:spLocks noChangeArrowheads="1"/>
              </p:cNvSpPr>
              <p:nvPr/>
            </p:nvSpPr>
            <p:spPr bwMode="auto">
              <a:xfrm rot="16200000">
                <a:off x="3353" y="287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0" name="Line 429"/>
              <p:cNvSpPr>
                <a:spLocks noChangeShapeType="1"/>
              </p:cNvSpPr>
              <p:nvPr/>
            </p:nvSpPr>
            <p:spPr bwMode="auto">
              <a:xfrm flipH="1">
                <a:off x="3426" y="288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41" name="Rectangle 430"/>
              <p:cNvSpPr>
                <a:spLocks noChangeArrowheads="1"/>
              </p:cNvSpPr>
              <p:nvPr/>
            </p:nvSpPr>
            <p:spPr bwMode="auto">
              <a:xfrm rot="16200000">
                <a:off x="3342" y="281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2" name="Line 431"/>
              <p:cNvSpPr>
                <a:spLocks noChangeShapeType="1"/>
              </p:cNvSpPr>
              <p:nvPr/>
            </p:nvSpPr>
            <p:spPr bwMode="auto">
              <a:xfrm flipH="1">
                <a:off x="3426" y="283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43" name="Rectangle 432"/>
              <p:cNvSpPr>
                <a:spLocks noChangeArrowheads="1"/>
              </p:cNvSpPr>
              <p:nvPr/>
            </p:nvSpPr>
            <p:spPr bwMode="auto">
              <a:xfrm rot="16200000">
                <a:off x="3342" y="27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4" name="Line 433"/>
              <p:cNvSpPr>
                <a:spLocks noChangeShapeType="1"/>
              </p:cNvSpPr>
              <p:nvPr/>
            </p:nvSpPr>
            <p:spPr bwMode="auto">
              <a:xfrm flipH="1">
                <a:off x="3426" y="277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45" name="Rectangle 434"/>
              <p:cNvSpPr>
                <a:spLocks noChangeArrowheads="1"/>
              </p:cNvSpPr>
              <p:nvPr/>
            </p:nvSpPr>
            <p:spPr bwMode="auto">
              <a:xfrm rot="16200000">
                <a:off x="3342" y="270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6" name="Line 435"/>
              <p:cNvSpPr>
                <a:spLocks noChangeShapeType="1"/>
              </p:cNvSpPr>
              <p:nvPr/>
            </p:nvSpPr>
            <p:spPr bwMode="auto">
              <a:xfrm flipH="1">
                <a:off x="3426" y="2717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47" name="Rectangle 436"/>
              <p:cNvSpPr>
                <a:spLocks noChangeArrowheads="1"/>
              </p:cNvSpPr>
              <p:nvPr/>
            </p:nvSpPr>
            <p:spPr bwMode="auto">
              <a:xfrm rot="16200000">
                <a:off x="3342" y="264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" name="Line 437"/>
              <p:cNvSpPr>
                <a:spLocks noChangeShapeType="1"/>
              </p:cNvSpPr>
              <p:nvPr/>
            </p:nvSpPr>
            <p:spPr bwMode="auto">
              <a:xfrm flipH="1">
                <a:off x="3426" y="266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49" name="Rectangle 438"/>
              <p:cNvSpPr>
                <a:spLocks noChangeArrowheads="1"/>
              </p:cNvSpPr>
              <p:nvPr/>
            </p:nvSpPr>
            <p:spPr bwMode="auto">
              <a:xfrm rot="16200000">
                <a:off x="3353" y="25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0" name="Line 439"/>
              <p:cNvSpPr>
                <a:spLocks noChangeShapeType="1"/>
              </p:cNvSpPr>
              <p:nvPr/>
            </p:nvSpPr>
            <p:spPr bwMode="auto">
              <a:xfrm flipV="1">
                <a:off x="4402" y="2618"/>
                <a:ext cx="0" cy="36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51" name="Line 440"/>
              <p:cNvSpPr>
                <a:spLocks noChangeShapeType="1"/>
              </p:cNvSpPr>
              <p:nvPr/>
            </p:nvSpPr>
            <p:spPr bwMode="auto">
              <a:xfrm flipH="1">
                <a:off x="4375" y="294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52" name="Rectangle 441"/>
              <p:cNvSpPr>
                <a:spLocks noChangeArrowheads="1"/>
              </p:cNvSpPr>
              <p:nvPr/>
            </p:nvSpPr>
            <p:spPr bwMode="auto">
              <a:xfrm rot="16200000">
                <a:off x="4302" y="287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3" name="Line 442"/>
              <p:cNvSpPr>
                <a:spLocks noChangeShapeType="1"/>
              </p:cNvSpPr>
              <p:nvPr/>
            </p:nvSpPr>
            <p:spPr bwMode="auto">
              <a:xfrm flipH="1">
                <a:off x="4375" y="288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54" name="Rectangle 443"/>
              <p:cNvSpPr>
                <a:spLocks noChangeArrowheads="1"/>
              </p:cNvSpPr>
              <p:nvPr/>
            </p:nvSpPr>
            <p:spPr bwMode="auto">
              <a:xfrm rot="16200000">
                <a:off x="4291" y="281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5" name="Line 444"/>
              <p:cNvSpPr>
                <a:spLocks noChangeShapeType="1"/>
              </p:cNvSpPr>
              <p:nvPr/>
            </p:nvSpPr>
            <p:spPr bwMode="auto">
              <a:xfrm flipH="1">
                <a:off x="4375" y="283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56" name="Rectangle 445"/>
              <p:cNvSpPr>
                <a:spLocks noChangeArrowheads="1"/>
              </p:cNvSpPr>
              <p:nvPr/>
            </p:nvSpPr>
            <p:spPr bwMode="auto">
              <a:xfrm rot="16200000">
                <a:off x="4291" y="276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7" name="Line 446"/>
              <p:cNvSpPr>
                <a:spLocks noChangeShapeType="1"/>
              </p:cNvSpPr>
              <p:nvPr/>
            </p:nvSpPr>
            <p:spPr bwMode="auto">
              <a:xfrm flipH="1">
                <a:off x="4375" y="277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58" name="Rectangle 447"/>
              <p:cNvSpPr>
                <a:spLocks noChangeArrowheads="1"/>
              </p:cNvSpPr>
              <p:nvPr/>
            </p:nvSpPr>
            <p:spPr bwMode="auto">
              <a:xfrm rot="16200000">
                <a:off x="4291" y="270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9" name="Line 448"/>
              <p:cNvSpPr>
                <a:spLocks noChangeShapeType="1"/>
              </p:cNvSpPr>
              <p:nvPr/>
            </p:nvSpPr>
            <p:spPr bwMode="auto">
              <a:xfrm flipH="1">
                <a:off x="4375" y="271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60" name="Rectangle 449"/>
              <p:cNvSpPr>
                <a:spLocks noChangeArrowheads="1"/>
              </p:cNvSpPr>
              <p:nvPr/>
            </p:nvSpPr>
            <p:spPr bwMode="auto">
              <a:xfrm rot="16200000">
                <a:off x="4291" y="264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1" name="Line 450"/>
              <p:cNvSpPr>
                <a:spLocks noChangeShapeType="1"/>
              </p:cNvSpPr>
              <p:nvPr/>
            </p:nvSpPr>
            <p:spPr bwMode="auto">
              <a:xfrm flipH="1">
                <a:off x="4375" y="266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62" name="Rectangle 451"/>
              <p:cNvSpPr>
                <a:spLocks noChangeArrowheads="1"/>
              </p:cNvSpPr>
              <p:nvPr/>
            </p:nvSpPr>
            <p:spPr bwMode="auto">
              <a:xfrm rot="16200000">
                <a:off x="4302" y="259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3" name="Line 452"/>
              <p:cNvSpPr>
                <a:spLocks noChangeShapeType="1"/>
              </p:cNvSpPr>
              <p:nvPr/>
            </p:nvSpPr>
            <p:spPr bwMode="auto">
              <a:xfrm flipV="1">
                <a:off x="609" y="3295"/>
                <a:ext cx="0" cy="36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64" name="Line 453"/>
              <p:cNvSpPr>
                <a:spLocks noChangeShapeType="1"/>
              </p:cNvSpPr>
              <p:nvPr/>
            </p:nvSpPr>
            <p:spPr bwMode="auto">
              <a:xfrm flipH="1">
                <a:off x="582" y="362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65" name="Rectangle 454"/>
              <p:cNvSpPr>
                <a:spLocks noChangeArrowheads="1"/>
              </p:cNvSpPr>
              <p:nvPr/>
            </p:nvSpPr>
            <p:spPr bwMode="auto">
              <a:xfrm rot="16200000">
                <a:off x="508" y="3550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6" name="Line 455"/>
              <p:cNvSpPr>
                <a:spLocks noChangeShapeType="1"/>
              </p:cNvSpPr>
              <p:nvPr/>
            </p:nvSpPr>
            <p:spPr bwMode="auto">
              <a:xfrm flipH="1">
                <a:off x="582" y="356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67" name="Rectangle 456"/>
              <p:cNvSpPr>
                <a:spLocks noChangeArrowheads="1"/>
              </p:cNvSpPr>
              <p:nvPr/>
            </p:nvSpPr>
            <p:spPr bwMode="auto">
              <a:xfrm rot="16200000">
                <a:off x="497" y="349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8" name="Line 457"/>
              <p:cNvSpPr>
                <a:spLocks noChangeShapeType="1"/>
              </p:cNvSpPr>
              <p:nvPr/>
            </p:nvSpPr>
            <p:spPr bwMode="auto">
              <a:xfrm flipH="1">
                <a:off x="582" y="350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69" name="Rectangle 458"/>
              <p:cNvSpPr>
                <a:spLocks noChangeArrowheads="1"/>
              </p:cNvSpPr>
              <p:nvPr/>
            </p:nvSpPr>
            <p:spPr bwMode="auto">
              <a:xfrm rot="16200000">
                <a:off x="497" y="343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0" name="Line 459"/>
              <p:cNvSpPr>
                <a:spLocks noChangeShapeType="1"/>
              </p:cNvSpPr>
              <p:nvPr/>
            </p:nvSpPr>
            <p:spPr bwMode="auto">
              <a:xfrm flipH="1">
                <a:off x="582" y="3449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71" name="Rectangle 460"/>
              <p:cNvSpPr>
                <a:spLocks noChangeArrowheads="1"/>
              </p:cNvSpPr>
              <p:nvPr/>
            </p:nvSpPr>
            <p:spPr bwMode="auto">
              <a:xfrm rot="16200000">
                <a:off x="497" y="338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2" name="Line 461"/>
              <p:cNvSpPr>
                <a:spLocks noChangeShapeType="1"/>
              </p:cNvSpPr>
              <p:nvPr/>
            </p:nvSpPr>
            <p:spPr bwMode="auto">
              <a:xfrm flipH="1">
                <a:off x="582" y="339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73" name="Rectangle 462"/>
              <p:cNvSpPr>
                <a:spLocks noChangeArrowheads="1"/>
              </p:cNvSpPr>
              <p:nvPr/>
            </p:nvSpPr>
            <p:spPr bwMode="auto">
              <a:xfrm rot="16200000">
                <a:off x="497" y="332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4" name="Line 463"/>
              <p:cNvSpPr>
                <a:spLocks noChangeShapeType="1"/>
              </p:cNvSpPr>
              <p:nvPr/>
            </p:nvSpPr>
            <p:spPr bwMode="auto">
              <a:xfrm flipH="1">
                <a:off x="582" y="333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75" name="Rectangle 464"/>
              <p:cNvSpPr>
                <a:spLocks noChangeArrowheads="1"/>
              </p:cNvSpPr>
              <p:nvPr/>
            </p:nvSpPr>
            <p:spPr bwMode="auto">
              <a:xfrm rot="16200000">
                <a:off x="508" y="326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6" name="Line 465"/>
              <p:cNvSpPr>
                <a:spLocks noChangeShapeType="1"/>
              </p:cNvSpPr>
              <p:nvPr/>
            </p:nvSpPr>
            <p:spPr bwMode="auto">
              <a:xfrm flipV="1">
                <a:off x="1558" y="3295"/>
                <a:ext cx="0" cy="36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77" name="Line 466"/>
              <p:cNvSpPr>
                <a:spLocks noChangeShapeType="1"/>
              </p:cNvSpPr>
              <p:nvPr/>
            </p:nvSpPr>
            <p:spPr bwMode="auto">
              <a:xfrm flipH="1">
                <a:off x="1530" y="362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78" name="Rectangle 467"/>
              <p:cNvSpPr>
                <a:spLocks noChangeArrowheads="1"/>
              </p:cNvSpPr>
              <p:nvPr/>
            </p:nvSpPr>
            <p:spPr bwMode="auto">
              <a:xfrm rot="16200000">
                <a:off x="1457" y="3550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9" name="Line 468"/>
              <p:cNvSpPr>
                <a:spLocks noChangeShapeType="1"/>
              </p:cNvSpPr>
              <p:nvPr/>
            </p:nvSpPr>
            <p:spPr bwMode="auto">
              <a:xfrm flipH="1">
                <a:off x="1530" y="356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80" name="Rectangle 469"/>
              <p:cNvSpPr>
                <a:spLocks noChangeArrowheads="1"/>
              </p:cNvSpPr>
              <p:nvPr/>
            </p:nvSpPr>
            <p:spPr bwMode="auto">
              <a:xfrm rot="16200000">
                <a:off x="1446" y="349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1" name="Line 470"/>
              <p:cNvSpPr>
                <a:spLocks noChangeShapeType="1"/>
              </p:cNvSpPr>
              <p:nvPr/>
            </p:nvSpPr>
            <p:spPr bwMode="auto">
              <a:xfrm flipH="1">
                <a:off x="1530" y="35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82" name="Rectangle 471"/>
              <p:cNvSpPr>
                <a:spLocks noChangeArrowheads="1"/>
              </p:cNvSpPr>
              <p:nvPr/>
            </p:nvSpPr>
            <p:spPr bwMode="auto">
              <a:xfrm rot="16200000">
                <a:off x="1446" y="343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3" name="Line 472"/>
              <p:cNvSpPr>
                <a:spLocks noChangeShapeType="1"/>
              </p:cNvSpPr>
              <p:nvPr/>
            </p:nvSpPr>
            <p:spPr bwMode="auto">
              <a:xfrm flipH="1">
                <a:off x="1530" y="344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84" name="Rectangle 473"/>
              <p:cNvSpPr>
                <a:spLocks noChangeArrowheads="1"/>
              </p:cNvSpPr>
              <p:nvPr/>
            </p:nvSpPr>
            <p:spPr bwMode="auto">
              <a:xfrm rot="16200000">
                <a:off x="1446" y="338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5" name="Line 474"/>
              <p:cNvSpPr>
                <a:spLocks noChangeShapeType="1"/>
              </p:cNvSpPr>
              <p:nvPr/>
            </p:nvSpPr>
            <p:spPr bwMode="auto">
              <a:xfrm flipH="1">
                <a:off x="1530" y="339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86" name="Rectangle 475"/>
              <p:cNvSpPr>
                <a:spLocks noChangeArrowheads="1"/>
              </p:cNvSpPr>
              <p:nvPr/>
            </p:nvSpPr>
            <p:spPr bwMode="auto">
              <a:xfrm rot="16200000">
                <a:off x="1446" y="332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7" name="Line 476"/>
              <p:cNvSpPr>
                <a:spLocks noChangeShapeType="1"/>
              </p:cNvSpPr>
              <p:nvPr/>
            </p:nvSpPr>
            <p:spPr bwMode="auto">
              <a:xfrm flipH="1">
                <a:off x="1530" y="333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88" name="Rectangle 477"/>
              <p:cNvSpPr>
                <a:spLocks noChangeArrowheads="1"/>
              </p:cNvSpPr>
              <p:nvPr/>
            </p:nvSpPr>
            <p:spPr bwMode="auto">
              <a:xfrm rot="16200000">
                <a:off x="1457" y="326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9" name="Line 478"/>
              <p:cNvSpPr>
                <a:spLocks noChangeShapeType="1"/>
              </p:cNvSpPr>
              <p:nvPr/>
            </p:nvSpPr>
            <p:spPr bwMode="auto">
              <a:xfrm flipV="1">
                <a:off x="2506" y="3295"/>
                <a:ext cx="0" cy="363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90" name="Line 479"/>
              <p:cNvSpPr>
                <a:spLocks noChangeShapeType="1"/>
              </p:cNvSpPr>
              <p:nvPr/>
            </p:nvSpPr>
            <p:spPr bwMode="auto">
              <a:xfrm flipH="1">
                <a:off x="2478" y="362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91" name="Rectangle 480"/>
              <p:cNvSpPr>
                <a:spLocks noChangeArrowheads="1"/>
              </p:cNvSpPr>
              <p:nvPr/>
            </p:nvSpPr>
            <p:spPr bwMode="auto">
              <a:xfrm rot="16200000">
                <a:off x="2405" y="3549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2" name="Line 481"/>
              <p:cNvSpPr>
                <a:spLocks noChangeShapeType="1"/>
              </p:cNvSpPr>
              <p:nvPr/>
            </p:nvSpPr>
            <p:spPr bwMode="auto">
              <a:xfrm flipH="1">
                <a:off x="2478" y="356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93" name="Rectangle 482"/>
              <p:cNvSpPr>
                <a:spLocks noChangeArrowheads="1"/>
              </p:cNvSpPr>
              <p:nvPr/>
            </p:nvSpPr>
            <p:spPr bwMode="auto">
              <a:xfrm rot="16200000">
                <a:off x="2394" y="349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4" name="Line 483"/>
              <p:cNvSpPr>
                <a:spLocks noChangeShapeType="1"/>
              </p:cNvSpPr>
              <p:nvPr/>
            </p:nvSpPr>
            <p:spPr bwMode="auto">
              <a:xfrm flipH="1">
                <a:off x="2478" y="35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95" name="Rectangle 484"/>
              <p:cNvSpPr>
                <a:spLocks noChangeArrowheads="1"/>
              </p:cNvSpPr>
              <p:nvPr/>
            </p:nvSpPr>
            <p:spPr bwMode="auto">
              <a:xfrm rot="16200000">
                <a:off x="2394" y="343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6" name="Line 485"/>
              <p:cNvSpPr>
                <a:spLocks noChangeShapeType="1"/>
              </p:cNvSpPr>
              <p:nvPr/>
            </p:nvSpPr>
            <p:spPr bwMode="auto">
              <a:xfrm flipH="1">
                <a:off x="2478" y="344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97" name="Rectangle 486"/>
              <p:cNvSpPr>
                <a:spLocks noChangeArrowheads="1"/>
              </p:cNvSpPr>
              <p:nvPr/>
            </p:nvSpPr>
            <p:spPr bwMode="auto">
              <a:xfrm rot="16200000">
                <a:off x="2394" y="337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8" name="Line 487"/>
              <p:cNvSpPr>
                <a:spLocks noChangeShapeType="1"/>
              </p:cNvSpPr>
              <p:nvPr/>
            </p:nvSpPr>
            <p:spPr bwMode="auto">
              <a:xfrm flipH="1">
                <a:off x="2478" y="339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99" name="Rectangle 488"/>
              <p:cNvSpPr>
                <a:spLocks noChangeArrowheads="1"/>
              </p:cNvSpPr>
              <p:nvPr/>
            </p:nvSpPr>
            <p:spPr bwMode="auto">
              <a:xfrm rot="16200000">
                <a:off x="2394" y="332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" name="Line 489"/>
              <p:cNvSpPr>
                <a:spLocks noChangeShapeType="1"/>
              </p:cNvSpPr>
              <p:nvPr/>
            </p:nvSpPr>
            <p:spPr bwMode="auto">
              <a:xfrm flipH="1">
                <a:off x="2478" y="333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01" name="Rectangle 490"/>
              <p:cNvSpPr>
                <a:spLocks noChangeArrowheads="1"/>
              </p:cNvSpPr>
              <p:nvPr/>
            </p:nvSpPr>
            <p:spPr bwMode="auto">
              <a:xfrm rot="16200000">
                <a:off x="2405" y="326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2" name="Line 491"/>
              <p:cNvSpPr>
                <a:spLocks noChangeShapeType="1"/>
              </p:cNvSpPr>
              <p:nvPr/>
            </p:nvSpPr>
            <p:spPr bwMode="auto">
              <a:xfrm>
                <a:off x="609" y="960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03" name="Line 492"/>
              <p:cNvSpPr>
                <a:spLocks noChangeShapeType="1"/>
              </p:cNvSpPr>
              <p:nvPr/>
            </p:nvSpPr>
            <p:spPr bwMode="auto">
              <a:xfrm>
                <a:off x="65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04" name="Rectangle 493"/>
              <p:cNvSpPr>
                <a:spLocks noChangeArrowheads="1"/>
              </p:cNvSpPr>
              <p:nvPr/>
            </p:nvSpPr>
            <p:spPr bwMode="auto">
              <a:xfrm>
                <a:off x="63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5" name="Line 494"/>
              <p:cNvSpPr>
                <a:spLocks noChangeShapeType="1"/>
              </p:cNvSpPr>
              <p:nvPr/>
            </p:nvSpPr>
            <p:spPr bwMode="auto">
              <a:xfrm>
                <a:off x="68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06" name="Rectangle 495"/>
              <p:cNvSpPr>
                <a:spLocks noChangeArrowheads="1"/>
              </p:cNvSpPr>
              <p:nvPr/>
            </p:nvSpPr>
            <p:spPr bwMode="auto">
              <a:xfrm>
                <a:off x="66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7" name="Line 496"/>
              <p:cNvSpPr>
                <a:spLocks noChangeShapeType="1"/>
              </p:cNvSpPr>
              <p:nvPr/>
            </p:nvSpPr>
            <p:spPr bwMode="auto">
              <a:xfrm>
                <a:off x="70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08" name="Rectangle 497"/>
              <p:cNvSpPr>
                <a:spLocks noChangeArrowheads="1"/>
              </p:cNvSpPr>
              <p:nvPr/>
            </p:nvSpPr>
            <p:spPr bwMode="auto">
              <a:xfrm>
                <a:off x="692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9" name="Line 498"/>
              <p:cNvSpPr>
                <a:spLocks noChangeShapeType="1"/>
              </p:cNvSpPr>
              <p:nvPr/>
            </p:nvSpPr>
            <p:spPr bwMode="auto">
              <a:xfrm>
                <a:off x="74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10" name="Rectangle 499"/>
              <p:cNvSpPr>
                <a:spLocks noChangeArrowheads="1"/>
              </p:cNvSpPr>
              <p:nvPr/>
            </p:nvSpPr>
            <p:spPr bwMode="auto">
              <a:xfrm>
                <a:off x="72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1" name="Line 500"/>
              <p:cNvSpPr>
                <a:spLocks noChangeShapeType="1"/>
              </p:cNvSpPr>
              <p:nvPr/>
            </p:nvSpPr>
            <p:spPr bwMode="auto">
              <a:xfrm>
                <a:off x="76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12" name="Rectangle 501"/>
              <p:cNvSpPr>
                <a:spLocks noChangeArrowheads="1"/>
              </p:cNvSpPr>
              <p:nvPr/>
            </p:nvSpPr>
            <p:spPr bwMode="auto">
              <a:xfrm>
                <a:off x="753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3" name="Line 502"/>
              <p:cNvSpPr>
                <a:spLocks noChangeShapeType="1"/>
              </p:cNvSpPr>
              <p:nvPr/>
            </p:nvSpPr>
            <p:spPr bwMode="auto">
              <a:xfrm>
                <a:off x="80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14" name="Rectangle 503"/>
              <p:cNvSpPr>
                <a:spLocks noChangeArrowheads="1"/>
              </p:cNvSpPr>
              <p:nvPr/>
            </p:nvSpPr>
            <p:spPr bwMode="auto">
              <a:xfrm>
                <a:off x="786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5" name="Line 504"/>
              <p:cNvSpPr>
                <a:spLocks noChangeShapeType="1"/>
              </p:cNvSpPr>
              <p:nvPr/>
            </p:nvSpPr>
            <p:spPr bwMode="auto">
              <a:xfrm>
                <a:off x="83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16" name="Rectangle 505"/>
              <p:cNvSpPr>
                <a:spLocks noChangeArrowheads="1"/>
              </p:cNvSpPr>
              <p:nvPr/>
            </p:nvSpPr>
            <p:spPr bwMode="auto">
              <a:xfrm>
                <a:off x="813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7" name="Line 506"/>
              <p:cNvSpPr>
                <a:spLocks noChangeShapeType="1"/>
              </p:cNvSpPr>
              <p:nvPr/>
            </p:nvSpPr>
            <p:spPr bwMode="auto">
              <a:xfrm>
                <a:off x="85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18" name="Rectangle 507"/>
              <p:cNvSpPr>
                <a:spLocks noChangeArrowheads="1"/>
              </p:cNvSpPr>
              <p:nvPr/>
            </p:nvSpPr>
            <p:spPr bwMode="auto">
              <a:xfrm>
                <a:off x="841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9" name="Line 508"/>
              <p:cNvSpPr>
                <a:spLocks noChangeShapeType="1"/>
              </p:cNvSpPr>
              <p:nvPr/>
            </p:nvSpPr>
            <p:spPr bwMode="auto">
              <a:xfrm>
                <a:off x="89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20" name="Rectangle 509"/>
              <p:cNvSpPr>
                <a:spLocks noChangeArrowheads="1"/>
              </p:cNvSpPr>
              <p:nvPr/>
            </p:nvSpPr>
            <p:spPr bwMode="auto">
              <a:xfrm>
                <a:off x="874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1" name="Line 510"/>
              <p:cNvSpPr>
                <a:spLocks noChangeShapeType="1"/>
              </p:cNvSpPr>
              <p:nvPr/>
            </p:nvSpPr>
            <p:spPr bwMode="auto">
              <a:xfrm>
                <a:off x="91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22" name="Rectangle 511"/>
              <p:cNvSpPr>
                <a:spLocks noChangeArrowheads="1"/>
              </p:cNvSpPr>
              <p:nvPr/>
            </p:nvSpPr>
            <p:spPr bwMode="auto">
              <a:xfrm>
                <a:off x="88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3" name="Line 512"/>
              <p:cNvSpPr>
                <a:spLocks noChangeShapeType="1"/>
              </p:cNvSpPr>
              <p:nvPr/>
            </p:nvSpPr>
            <p:spPr bwMode="auto">
              <a:xfrm>
                <a:off x="94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24" name="Rectangle 513"/>
              <p:cNvSpPr>
                <a:spLocks noChangeArrowheads="1"/>
              </p:cNvSpPr>
              <p:nvPr/>
            </p:nvSpPr>
            <p:spPr bwMode="auto">
              <a:xfrm>
                <a:off x="90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5" name="Line 514"/>
              <p:cNvSpPr>
                <a:spLocks noChangeShapeType="1"/>
              </p:cNvSpPr>
              <p:nvPr/>
            </p:nvSpPr>
            <p:spPr bwMode="auto">
              <a:xfrm>
                <a:off x="97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26" name="Rectangle 515"/>
              <p:cNvSpPr>
                <a:spLocks noChangeArrowheads="1"/>
              </p:cNvSpPr>
              <p:nvPr/>
            </p:nvSpPr>
            <p:spPr bwMode="auto">
              <a:xfrm>
                <a:off x="94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7" name="Line 516"/>
              <p:cNvSpPr>
                <a:spLocks noChangeShapeType="1"/>
              </p:cNvSpPr>
              <p:nvPr/>
            </p:nvSpPr>
            <p:spPr bwMode="auto">
              <a:xfrm>
                <a:off x="100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28" name="Rectangle 517"/>
              <p:cNvSpPr>
                <a:spLocks noChangeArrowheads="1"/>
              </p:cNvSpPr>
              <p:nvPr/>
            </p:nvSpPr>
            <p:spPr bwMode="auto">
              <a:xfrm>
                <a:off x="96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9" name="Line 518"/>
              <p:cNvSpPr>
                <a:spLocks noChangeShapeType="1"/>
              </p:cNvSpPr>
              <p:nvPr/>
            </p:nvSpPr>
            <p:spPr bwMode="auto">
              <a:xfrm>
                <a:off x="103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30" name="Rectangle 519"/>
              <p:cNvSpPr>
                <a:spLocks noChangeArrowheads="1"/>
              </p:cNvSpPr>
              <p:nvPr/>
            </p:nvSpPr>
            <p:spPr bwMode="auto">
              <a:xfrm>
                <a:off x="99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1" name="Line 520"/>
              <p:cNvSpPr>
                <a:spLocks noChangeShapeType="1"/>
              </p:cNvSpPr>
              <p:nvPr/>
            </p:nvSpPr>
            <p:spPr bwMode="auto">
              <a:xfrm>
                <a:off x="106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32" name="Rectangle 521"/>
              <p:cNvSpPr>
                <a:spLocks noChangeArrowheads="1"/>
              </p:cNvSpPr>
              <p:nvPr/>
            </p:nvSpPr>
            <p:spPr bwMode="auto">
              <a:xfrm>
                <a:off x="102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3" name="Line 522"/>
              <p:cNvSpPr>
                <a:spLocks noChangeShapeType="1"/>
              </p:cNvSpPr>
              <p:nvPr/>
            </p:nvSpPr>
            <p:spPr bwMode="auto">
              <a:xfrm>
                <a:off x="109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34" name="Rectangle 523"/>
              <p:cNvSpPr>
                <a:spLocks noChangeArrowheads="1"/>
              </p:cNvSpPr>
              <p:nvPr/>
            </p:nvSpPr>
            <p:spPr bwMode="auto">
              <a:xfrm>
                <a:off x="1056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5" name="Line 524"/>
              <p:cNvSpPr>
                <a:spLocks noChangeShapeType="1"/>
              </p:cNvSpPr>
              <p:nvPr/>
            </p:nvSpPr>
            <p:spPr bwMode="auto">
              <a:xfrm>
                <a:off x="112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36" name="Rectangle 525"/>
              <p:cNvSpPr>
                <a:spLocks noChangeArrowheads="1"/>
              </p:cNvSpPr>
              <p:nvPr/>
            </p:nvSpPr>
            <p:spPr bwMode="auto">
              <a:xfrm>
                <a:off x="1089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7" name="Line 526"/>
              <p:cNvSpPr>
                <a:spLocks noChangeShapeType="1"/>
              </p:cNvSpPr>
              <p:nvPr/>
            </p:nvSpPr>
            <p:spPr bwMode="auto">
              <a:xfrm>
                <a:off x="115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38" name="Rectangle 527"/>
              <p:cNvSpPr>
                <a:spLocks noChangeArrowheads="1"/>
              </p:cNvSpPr>
              <p:nvPr/>
            </p:nvSpPr>
            <p:spPr bwMode="auto">
              <a:xfrm>
                <a:off x="111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9" name="Line 528"/>
              <p:cNvSpPr>
                <a:spLocks noChangeShapeType="1"/>
              </p:cNvSpPr>
              <p:nvPr/>
            </p:nvSpPr>
            <p:spPr bwMode="auto">
              <a:xfrm>
                <a:off x="118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40" name="Rectangle 529"/>
              <p:cNvSpPr>
                <a:spLocks noChangeArrowheads="1"/>
              </p:cNvSpPr>
              <p:nvPr/>
            </p:nvSpPr>
            <p:spPr bwMode="auto">
              <a:xfrm>
                <a:off x="114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1" name="Line 530"/>
              <p:cNvSpPr>
                <a:spLocks noChangeShapeType="1"/>
              </p:cNvSpPr>
              <p:nvPr/>
            </p:nvSpPr>
            <p:spPr bwMode="auto">
              <a:xfrm>
                <a:off x="121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42" name="Rectangle 531"/>
              <p:cNvSpPr>
                <a:spLocks noChangeArrowheads="1"/>
              </p:cNvSpPr>
              <p:nvPr/>
            </p:nvSpPr>
            <p:spPr bwMode="auto">
              <a:xfrm>
                <a:off x="117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3" name="Line 532"/>
              <p:cNvSpPr>
                <a:spLocks noChangeShapeType="1"/>
              </p:cNvSpPr>
              <p:nvPr/>
            </p:nvSpPr>
            <p:spPr bwMode="auto">
              <a:xfrm>
                <a:off x="124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44" name="Rectangle 533"/>
              <p:cNvSpPr>
                <a:spLocks noChangeArrowheads="1"/>
              </p:cNvSpPr>
              <p:nvPr/>
            </p:nvSpPr>
            <p:spPr bwMode="auto">
              <a:xfrm>
                <a:off x="120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5" name="Line 534"/>
              <p:cNvSpPr>
                <a:spLocks noChangeShapeType="1"/>
              </p:cNvSpPr>
              <p:nvPr/>
            </p:nvSpPr>
            <p:spPr bwMode="auto">
              <a:xfrm>
                <a:off x="127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46" name="Rectangle 535"/>
              <p:cNvSpPr>
                <a:spLocks noChangeArrowheads="1"/>
              </p:cNvSpPr>
              <p:nvPr/>
            </p:nvSpPr>
            <p:spPr bwMode="auto">
              <a:xfrm>
                <a:off x="123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7" name="Line 536"/>
              <p:cNvSpPr>
                <a:spLocks noChangeShapeType="1"/>
              </p:cNvSpPr>
              <p:nvPr/>
            </p:nvSpPr>
            <p:spPr bwMode="auto">
              <a:xfrm>
                <a:off x="130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48" name="Rectangle 537"/>
              <p:cNvSpPr>
                <a:spLocks noChangeArrowheads="1"/>
              </p:cNvSpPr>
              <p:nvPr/>
            </p:nvSpPr>
            <p:spPr bwMode="auto">
              <a:xfrm>
                <a:off x="126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9" name="Line 538"/>
              <p:cNvSpPr>
                <a:spLocks noChangeShapeType="1"/>
              </p:cNvSpPr>
              <p:nvPr/>
            </p:nvSpPr>
            <p:spPr bwMode="auto">
              <a:xfrm>
                <a:off x="1558" y="96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50" name="Line 539"/>
              <p:cNvSpPr>
                <a:spLocks noChangeShapeType="1"/>
              </p:cNvSpPr>
              <p:nvPr/>
            </p:nvSpPr>
            <p:spPr bwMode="auto">
              <a:xfrm>
                <a:off x="160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51" name="Rectangle 540"/>
              <p:cNvSpPr>
                <a:spLocks noChangeArrowheads="1"/>
              </p:cNvSpPr>
              <p:nvPr/>
            </p:nvSpPr>
            <p:spPr bwMode="auto">
              <a:xfrm>
                <a:off x="158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" name="Line 541"/>
              <p:cNvSpPr>
                <a:spLocks noChangeShapeType="1"/>
              </p:cNvSpPr>
              <p:nvPr/>
            </p:nvSpPr>
            <p:spPr bwMode="auto">
              <a:xfrm>
                <a:off x="162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53" name="Rectangle 542"/>
              <p:cNvSpPr>
                <a:spLocks noChangeArrowheads="1"/>
              </p:cNvSpPr>
              <p:nvPr/>
            </p:nvSpPr>
            <p:spPr bwMode="auto">
              <a:xfrm>
                <a:off x="1613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4" name="Line 543"/>
              <p:cNvSpPr>
                <a:spLocks noChangeShapeType="1"/>
              </p:cNvSpPr>
              <p:nvPr/>
            </p:nvSpPr>
            <p:spPr bwMode="auto">
              <a:xfrm>
                <a:off x="165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55" name="Rectangle 544"/>
              <p:cNvSpPr>
                <a:spLocks noChangeArrowheads="1"/>
              </p:cNvSpPr>
              <p:nvPr/>
            </p:nvSpPr>
            <p:spPr bwMode="auto">
              <a:xfrm>
                <a:off x="1640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6" name="Line 545"/>
              <p:cNvSpPr>
                <a:spLocks noChangeShapeType="1"/>
              </p:cNvSpPr>
              <p:nvPr/>
            </p:nvSpPr>
            <p:spPr bwMode="auto">
              <a:xfrm>
                <a:off x="169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57" name="Rectangle 546"/>
              <p:cNvSpPr>
                <a:spLocks noChangeArrowheads="1"/>
              </p:cNvSpPr>
              <p:nvPr/>
            </p:nvSpPr>
            <p:spPr bwMode="auto">
              <a:xfrm>
                <a:off x="1673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8" name="Line 547"/>
              <p:cNvSpPr>
                <a:spLocks noChangeShapeType="1"/>
              </p:cNvSpPr>
              <p:nvPr/>
            </p:nvSpPr>
            <p:spPr bwMode="auto">
              <a:xfrm>
                <a:off x="171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59" name="Rectangle 548"/>
              <p:cNvSpPr>
                <a:spLocks noChangeArrowheads="1"/>
              </p:cNvSpPr>
              <p:nvPr/>
            </p:nvSpPr>
            <p:spPr bwMode="auto">
              <a:xfrm>
                <a:off x="1701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0" name="Line 549"/>
              <p:cNvSpPr>
                <a:spLocks noChangeShapeType="1"/>
              </p:cNvSpPr>
              <p:nvPr/>
            </p:nvSpPr>
            <p:spPr bwMode="auto">
              <a:xfrm>
                <a:off x="174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61" name="Rectangle 550"/>
              <p:cNvSpPr>
                <a:spLocks noChangeArrowheads="1"/>
              </p:cNvSpPr>
              <p:nvPr/>
            </p:nvSpPr>
            <p:spPr bwMode="auto">
              <a:xfrm>
                <a:off x="1728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2" name="Line 551"/>
              <p:cNvSpPr>
                <a:spLocks noChangeShapeType="1"/>
              </p:cNvSpPr>
              <p:nvPr/>
            </p:nvSpPr>
            <p:spPr bwMode="auto">
              <a:xfrm>
                <a:off x="177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63" name="Rectangle 552"/>
              <p:cNvSpPr>
                <a:spLocks noChangeArrowheads="1"/>
              </p:cNvSpPr>
              <p:nvPr/>
            </p:nvSpPr>
            <p:spPr bwMode="auto">
              <a:xfrm>
                <a:off x="1762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4" name="Line 553"/>
              <p:cNvSpPr>
                <a:spLocks noChangeShapeType="1"/>
              </p:cNvSpPr>
              <p:nvPr/>
            </p:nvSpPr>
            <p:spPr bwMode="auto">
              <a:xfrm>
                <a:off x="180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65" name="Rectangle 554"/>
              <p:cNvSpPr>
                <a:spLocks noChangeArrowheads="1"/>
              </p:cNvSpPr>
              <p:nvPr/>
            </p:nvSpPr>
            <p:spPr bwMode="auto">
              <a:xfrm>
                <a:off x="1789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6" name="Line 555"/>
              <p:cNvSpPr>
                <a:spLocks noChangeShapeType="1"/>
              </p:cNvSpPr>
              <p:nvPr/>
            </p:nvSpPr>
            <p:spPr bwMode="auto">
              <a:xfrm>
                <a:off x="183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67" name="Rectangle 556"/>
              <p:cNvSpPr>
                <a:spLocks noChangeArrowheads="1"/>
              </p:cNvSpPr>
              <p:nvPr/>
            </p:nvSpPr>
            <p:spPr bwMode="auto">
              <a:xfrm>
                <a:off x="1822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8" name="Line 557"/>
              <p:cNvSpPr>
                <a:spLocks noChangeShapeType="1"/>
              </p:cNvSpPr>
              <p:nvPr/>
            </p:nvSpPr>
            <p:spPr bwMode="auto">
              <a:xfrm>
                <a:off x="186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69" name="Rectangle 558"/>
              <p:cNvSpPr>
                <a:spLocks noChangeArrowheads="1"/>
              </p:cNvSpPr>
              <p:nvPr/>
            </p:nvSpPr>
            <p:spPr bwMode="auto">
              <a:xfrm>
                <a:off x="182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0" name="Line 559"/>
              <p:cNvSpPr>
                <a:spLocks noChangeShapeType="1"/>
              </p:cNvSpPr>
              <p:nvPr/>
            </p:nvSpPr>
            <p:spPr bwMode="auto">
              <a:xfrm>
                <a:off x="189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71" name="Rectangle 560"/>
              <p:cNvSpPr>
                <a:spLocks noChangeArrowheads="1"/>
              </p:cNvSpPr>
              <p:nvPr/>
            </p:nvSpPr>
            <p:spPr bwMode="auto">
              <a:xfrm>
                <a:off x="185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2" name="Line 561"/>
              <p:cNvSpPr>
                <a:spLocks noChangeShapeType="1"/>
              </p:cNvSpPr>
              <p:nvPr/>
            </p:nvSpPr>
            <p:spPr bwMode="auto">
              <a:xfrm>
                <a:off x="192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73" name="Rectangle 562"/>
              <p:cNvSpPr>
                <a:spLocks noChangeArrowheads="1"/>
              </p:cNvSpPr>
              <p:nvPr/>
            </p:nvSpPr>
            <p:spPr bwMode="auto">
              <a:xfrm>
                <a:off x="188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4" name="Line 563"/>
              <p:cNvSpPr>
                <a:spLocks noChangeShapeType="1"/>
              </p:cNvSpPr>
              <p:nvPr/>
            </p:nvSpPr>
            <p:spPr bwMode="auto">
              <a:xfrm>
                <a:off x="195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75" name="Rectangle 564"/>
              <p:cNvSpPr>
                <a:spLocks noChangeArrowheads="1"/>
              </p:cNvSpPr>
              <p:nvPr/>
            </p:nvSpPr>
            <p:spPr bwMode="auto">
              <a:xfrm>
                <a:off x="1916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6" name="Line 565"/>
              <p:cNvSpPr>
                <a:spLocks noChangeShapeType="1"/>
              </p:cNvSpPr>
              <p:nvPr/>
            </p:nvSpPr>
            <p:spPr bwMode="auto">
              <a:xfrm>
                <a:off x="198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77" name="Rectangle 566"/>
              <p:cNvSpPr>
                <a:spLocks noChangeArrowheads="1"/>
              </p:cNvSpPr>
              <p:nvPr/>
            </p:nvSpPr>
            <p:spPr bwMode="auto">
              <a:xfrm>
                <a:off x="1943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8" name="Line 567"/>
              <p:cNvSpPr>
                <a:spLocks noChangeShapeType="1"/>
              </p:cNvSpPr>
              <p:nvPr/>
            </p:nvSpPr>
            <p:spPr bwMode="auto">
              <a:xfrm>
                <a:off x="201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79" name="Rectangle 568"/>
              <p:cNvSpPr>
                <a:spLocks noChangeArrowheads="1"/>
              </p:cNvSpPr>
              <p:nvPr/>
            </p:nvSpPr>
            <p:spPr bwMode="auto">
              <a:xfrm>
                <a:off x="197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0" name="Line 569"/>
              <p:cNvSpPr>
                <a:spLocks noChangeShapeType="1"/>
              </p:cNvSpPr>
              <p:nvPr/>
            </p:nvSpPr>
            <p:spPr bwMode="auto">
              <a:xfrm>
                <a:off x="204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81" name="Rectangle 570"/>
              <p:cNvSpPr>
                <a:spLocks noChangeArrowheads="1"/>
              </p:cNvSpPr>
              <p:nvPr/>
            </p:nvSpPr>
            <p:spPr bwMode="auto">
              <a:xfrm>
                <a:off x="200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2" name="Line 571"/>
              <p:cNvSpPr>
                <a:spLocks noChangeShapeType="1"/>
              </p:cNvSpPr>
              <p:nvPr/>
            </p:nvSpPr>
            <p:spPr bwMode="auto">
              <a:xfrm>
                <a:off x="207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83" name="Rectangle 572"/>
              <p:cNvSpPr>
                <a:spLocks noChangeArrowheads="1"/>
              </p:cNvSpPr>
              <p:nvPr/>
            </p:nvSpPr>
            <p:spPr bwMode="auto">
              <a:xfrm>
                <a:off x="203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4" name="Line 573"/>
              <p:cNvSpPr>
                <a:spLocks noChangeShapeType="1"/>
              </p:cNvSpPr>
              <p:nvPr/>
            </p:nvSpPr>
            <p:spPr bwMode="auto">
              <a:xfrm>
                <a:off x="210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85" name="Rectangle 574"/>
              <p:cNvSpPr>
                <a:spLocks noChangeArrowheads="1"/>
              </p:cNvSpPr>
              <p:nvPr/>
            </p:nvSpPr>
            <p:spPr bwMode="auto">
              <a:xfrm>
                <a:off x="206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6" name="Line 575"/>
              <p:cNvSpPr>
                <a:spLocks noChangeShapeType="1"/>
              </p:cNvSpPr>
              <p:nvPr/>
            </p:nvSpPr>
            <p:spPr bwMode="auto">
              <a:xfrm>
                <a:off x="213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87" name="Rectangle 576"/>
              <p:cNvSpPr>
                <a:spLocks noChangeArrowheads="1"/>
              </p:cNvSpPr>
              <p:nvPr/>
            </p:nvSpPr>
            <p:spPr bwMode="auto">
              <a:xfrm>
                <a:off x="209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8" name="Line 577"/>
              <p:cNvSpPr>
                <a:spLocks noChangeShapeType="1"/>
              </p:cNvSpPr>
              <p:nvPr/>
            </p:nvSpPr>
            <p:spPr bwMode="auto">
              <a:xfrm>
                <a:off x="216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89" name="Rectangle 578"/>
              <p:cNvSpPr>
                <a:spLocks noChangeArrowheads="1"/>
              </p:cNvSpPr>
              <p:nvPr/>
            </p:nvSpPr>
            <p:spPr bwMode="auto">
              <a:xfrm>
                <a:off x="212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0" name="Line 579"/>
              <p:cNvSpPr>
                <a:spLocks noChangeShapeType="1"/>
              </p:cNvSpPr>
              <p:nvPr/>
            </p:nvSpPr>
            <p:spPr bwMode="auto">
              <a:xfrm>
                <a:off x="219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91" name="Rectangle 580"/>
              <p:cNvSpPr>
                <a:spLocks noChangeArrowheads="1"/>
              </p:cNvSpPr>
              <p:nvPr/>
            </p:nvSpPr>
            <p:spPr bwMode="auto">
              <a:xfrm>
                <a:off x="2153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2" name="Line 581"/>
              <p:cNvSpPr>
                <a:spLocks noChangeShapeType="1"/>
              </p:cNvSpPr>
              <p:nvPr/>
            </p:nvSpPr>
            <p:spPr bwMode="auto">
              <a:xfrm>
                <a:off x="221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93" name="Rectangle 582"/>
              <p:cNvSpPr>
                <a:spLocks noChangeArrowheads="1"/>
              </p:cNvSpPr>
              <p:nvPr/>
            </p:nvSpPr>
            <p:spPr bwMode="auto">
              <a:xfrm>
                <a:off x="2181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4" name="Line 583"/>
              <p:cNvSpPr>
                <a:spLocks noChangeShapeType="1"/>
              </p:cNvSpPr>
              <p:nvPr/>
            </p:nvSpPr>
            <p:spPr bwMode="auto">
              <a:xfrm>
                <a:off x="225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95" name="Rectangle 584"/>
              <p:cNvSpPr>
                <a:spLocks noChangeArrowheads="1"/>
              </p:cNvSpPr>
              <p:nvPr/>
            </p:nvSpPr>
            <p:spPr bwMode="auto">
              <a:xfrm>
                <a:off x="221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6" name="Line 585"/>
              <p:cNvSpPr>
                <a:spLocks noChangeShapeType="1"/>
              </p:cNvSpPr>
              <p:nvPr/>
            </p:nvSpPr>
            <p:spPr bwMode="auto">
              <a:xfrm>
                <a:off x="2506" y="96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97" name="Line 586"/>
              <p:cNvSpPr>
                <a:spLocks noChangeShapeType="1"/>
              </p:cNvSpPr>
              <p:nvPr/>
            </p:nvSpPr>
            <p:spPr bwMode="auto">
              <a:xfrm>
                <a:off x="255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198" name="Rectangle 587"/>
              <p:cNvSpPr>
                <a:spLocks noChangeArrowheads="1"/>
              </p:cNvSpPr>
              <p:nvPr/>
            </p:nvSpPr>
            <p:spPr bwMode="auto">
              <a:xfrm>
                <a:off x="2533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9" name="Line 588"/>
              <p:cNvSpPr>
                <a:spLocks noChangeShapeType="1"/>
              </p:cNvSpPr>
              <p:nvPr/>
            </p:nvSpPr>
            <p:spPr bwMode="auto">
              <a:xfrm>
                <a:off x="257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00" name="Rectangle 589"/>
              <p:cNvSpPr>
                <a:spLocks noChangeArrowheads="1"/>
              </p:cNvSpPr>
              <p:nvPr/>
            </p:nvSpPr>
            <p:spPr bwMode="auto">
              <a:xfrm>
                <a:off x="2561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1" name="Line 590"/>
              <p:cNvSpPr>
                <a:spLocks noChangeShapeType="1"/>
              </p:cNvSpPr>
              <p:nvPr/>
            </p:nvSpPr>
            <p:spPr bwMode="auto">
              <a:xfrm>
                <a:off x="260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02" name="Rectangle 591"/>
              <p:cNvSpPr>
                <a:spLocks noChangeArrowheads="1"/>
              </p:cNvSpPr>
              <p:nvPr/>
            </p:nvSpPr>
            <p:spPr bwMode="auto">
              <a:xfrm>
                <a:off x="2588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3" name="Line 592"/>
              <p:cNvSpPr>
                <a:spLocks noChangeShapeType="1"/>
              </p:cNvSpPr>
              <p:nvPr/>
            </p:nvSpPr>
            <p:spPr bwMode="auto">
              <a:xfrm>
                <a:off x="263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04" name="Rectangle 593"/>
              <p:cNvSpPr>
                <a:spLocks noChangeArrowheads="1"/>
              </p:cNvSpPr>
              <p:nvPr/>
            </p:nvSpPr>
            <p:spPr bwMode="auto">
              <a:xfrm>
                <a:off x="2622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5" name="Line 594"/>
              <p:cNvSpPr>
                <a:spLocks noChangeShapeType="1"/>
              </p:cNvSpPr>
              <p:nvPr/>
            </p:nvSpPr>
            <p:spPr bwMode="auto">
              <a:xfrm>
                <a:off x="266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06" name="Rectangle 595"/>
              <p:cNvSpPr>
                <a:spLocks noChangeArrowheads="1"/>
              </p:cNvSpPr>
              <p:nvPr/>
            </p:nvSpPr>
            <p:spPr bwMode="auto">
              <a:xfrm>
                <a:off x="2649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7" name="Line 596"/>
              <p:cNvSpPr>
                <a:spLocks noChangeShapeType="1"/>
              </p:cNvSpPr>
              <p:nvPr/>
            </p:nvSpPr>
            <p:spPr bwMode="auto">
              <a:xfrm>
                <a:off x="269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08" name="Rectangle 597"/>
              <p:cNvSpPr>
                <a:spLocks noChangeArrowheads="1"/>
              </p:cNvSpPr>
              <p:nvPr/>
            </p:nvSpPr>
            <p:spPr bwMode="auto">
              <a:xfrm>
                <a:off x="267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9" name="Line 598"/>
              <p:cNvSpPr>
                <a:spLocks noChangeShapeType="1"/>
              </p:cNvSpPr>
              <p:nvPr/>
            </p:nvSpPr>
            <p:spPr bwMode="auto">
              <a:xfrm>
                <a:off x="272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10" name="Rectangle 599"/>
              <p:cNvSpPr>
                <a:spLocks noChangeArrowheads="1"/>
              </p:cNvSpPr>
              <p:nvPr/>
            </p:nvSpPr>
            <p:spPr bwMode="auto">
              <a:xfrm>
                <a:off x="2710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1" name="Line 600"/>
              <p:cNvSpPr>
                <a:spLocks noChangeShapeType="1"/>
              </p:cNvSpPr>
              <p:nvPr/>
            </p:nvSpPr>
            <p:spPr bwMode="auto">
              <a:xfrm>
                <a:off x="275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12" name="Rectangle 601"/>
              <p:cNvSpPr>
                <a:spLocks noChangeArrowheads="1"/>
              </p:cNvSpPr>
              <p:nvPr/>
            </p:nvSpPr>
            <p:spPr bwMode="auto">
              <a:xfrm>
                <a:off x="273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3" name="Line 602"/>
              <p:cNvSpPr>
                <a:spLocks noChangeShapeType="1"/>
              </p:cNvSpPr>
              <p:nvPr/>
            </p:nvSpPr>
            <p:spPr bwMode="auto">
              <a:xfrm>
                <a:off x="278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14" name="Rectangle 603"/>
              <p:cNvSpPr>
                <a:spLocks noChangeArrowheads="1"/>
              </p:cNvSpPr>
              <p:nvPr/>
            </p:nvSpPr>
            <p:spPr bwMode="auto">
              <a:xfrm>
                <a:off x="2770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5" name="Line 604"/>
              <p:cNvSpPr>
                <a:spLocks noChangeShapeType="1"/>
              </p:cNvSpPr>
              <p:nvPr/>
            </p:nvSpPr>
            <p:spPr bwMode="auto">
              <a:xfrm>
                <a:off x="281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16" name="Rectangle 605"/>
              <p:cNvSpPr>
                <a:spLocks noChangeArrowheads="1"/>
              </p:cNvSpPr>
              <p:nvPr/>
            </p:nvSpPr>
            <p:spPr bwMode="auto">
              <a:xfrm>
                <a:off x="2776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7" name="Line 606"/>
              <p:cNvSpPr>
                <a:spLocks noChangeShapeType="1"/>
              </p:cNvSpPr>
              <p:nvPr/>
            </p:nvSpPr>
            <p:spPr bwMode="auto">
              <a:xfrm>
                <a:off x="284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218" name="Rectangle 607"/>
              <p:cNvSpPr>
                <a:spLocks noChangeArrowheads="1"/>
              </p:cNvSpPr>
              <p:nvPr/>
            </p:nvSpPr>
            <p:spPr bwMode="auto">
              <a:xfrm>
                <a:off x="2803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809"/>
            <p:cNvGrpSpPr>
              <a:grpSpLocks/>
            </p:cNvGrpSpPr>
            <p:nvPr/>
          </p:nvGrpSpPr>
          <p:grpSpPr bwMode="auto">
            <a:xfrm>
              <a:off x="637430" y="1524001"/>
              <a:ext cx="7246938" cy="1293813"/>
              <a:chOff x="609" y="960"/>
              <a:chExt cx="4565" cy="815"/>
            </a:xfrm>
          </p:grpSpPr>
          <p:sp>
            <p:nvSpPr>
              <p:cNvPr id="1819" name="Line 609"/>
              <p:cNvSpPr>
                <a:spLocks noChangeShapeType="1"/>
              </p:cNvSpPr>
              <p:nvPr/>
            </p:nvSpPr>
            <p:spPr bwMode="auto">
              <a:xfrm>
                <a:off x="287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0" name="Rectangle 610"/>
              <p:cNvSpPr>
                <a:spLocks noChangeArrowheads="1"/>
              </p:cNvSpPr>
              <p:nvPr/>
            </p:nvSpPr>
            <p:spPr bwMode="auto">
              <a:xfrm>
                <a:off x="283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1" name="Line 611"/>
              <p:cNvSpPr>
                <a:spLocks noChangeShapeType="1"/>
              </p:cNvSpPr>
              <p:nvPr/>
            </p:nvSpPr>
            <p:spPr bwMode="auto">
              <a:xfrm>
                <a:off x="290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2" name="Rectangle 612"/>
              <p:cNvSpPr>
                <a:spLocks noChangeArrowheads="1"/>
              </p:cNvSpPr>
              <p:nvPr/>
            </p:nvSpPr>
            <p:spPr bwMode="auto">
              <a:xfrm>
                <a:off x="286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3" name="Line 613"/>
              <p:cNvSpPr>
                <a:spLocks noChangeShapeType="1"/>
              </p:cNvSpPr>
              <p:nvPr/>
            </p:nvSpPr>
            <p:spPr bwMode="auto">
              <a:xfrm>
                <a:off x="293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4" name="Rectangle 614"/>
              <p:cNvSpPr>
                <a:spLocks noChangeArrowheads="1"/>
              </p:cNvSpPr>
              <p:nvPr/>
            </p:nvSpPr>
            <p:spPr bwMode="auto">
              <a:xfrm>
                <a:off x="289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5" name="Line 615"/>
              <p:cNvSpPr>
                <a:spLocks noChangeShapeType="1"/>
              </p:cNvSpPr>
              <p:nvPr/>
            </p:nvSpPr>
            <p:spPr bwMode="auto">
              <a:xfrm>
                <a:off x="296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6" name="Rectangle 616"/>
              <p:cNvSpPr>
                <a:spLocks noChangeArrowheads="1"/>
              </p:cNvSpPr>
              <p:nvPr/>
            </p:nvSpPr>
            <p:spPr bwMode="auto">
              <a:xfrm>
                <a:off x="292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7" name="Line 617"/>
              <p:cNvSpPr>
                <a:spLocks noChangeShapeType="1"/>
              </p:cNvSpPr>
              <p:nvPr/>
            </p:nvSpPr>
            <p:spPr bwMode="auto">
              <a:xfrm>
                <a:off x="299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8" name="Rectangle 618"/>
              <p:cNvSpPr>
                <a:spLocks noChangeArrowheads="1"/>
              </p:cNvSpPr>
              <p:nvPr/>
            </p:nvSpPr>
            <p:spPr bwMode="auto">
              <a:xfrm>
                <a:off x="295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9" name="Line 619"/>
              <p:cNvSpPr>
                <a:spLocks noChangeShapeType="1"/>
              </p:cNvSpPr>
              <p:nvPr/>
            </p:nvSpPr>
            <p:spPr bwMode="auto">
              <a:xfrm>
                <a:off x="302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0" name="Rectangle 620"/>
              <p:cNvSpPr>
                <a:spLocks noChangeArrowheads="1"/>
              </p:cNvSpPr>
              <p:nvPr/>
            </p:nvSpPr>
            <p:spPr bwMode="auto">
              <a:xfrm>
                <a:off x="298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1" name="Line 621"/>
              <p:cNvSpPr>
                <a:spLocks noChangeShapeType="1"/>
              </p:cNvSpPr>
              <p:nvPr/>
            </p:nvSpPr>
            <p:spPr bwMode="auto">
              <a:xfrm>
                <a:off x="305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2" name="Rectangle 622"/>
              <p:cNvSpPr>
                <a:spLocks noChangeArrowheads="1"/>
              </p:cNvSpPr>
              <p:nvPr/>
            </p:nvSpPr>
            <p:spPr bwMode="auto">
              <a:xfrm>
                <a:off x="3013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3" name="Line 623"/>
              <p:cNvSpPr>
                <a:spLocks noChangeShapeType="1"/>
              </p:cNvSpPr>
              <p:nvPr/>
            </p:nvSpPr>
            <p:spPr bwMode="auto">
              <a:xfrm>
                <a:off x="307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4" name="Rectangle 624"/>
              <p:cNvSpPr>
                <a:spLocks noChangeArrowheads="1"/>
              </p:cNvSpPr>
              <p:nvPr/>
            </p:nvSpPr>
            <p:spPr bwMode="auto">
              <a:xfrm>
                <a:off x="3041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5" name="Line 625"/>
              <p:cNvSpPr>
                <a:spLocks noChangeShapeType="1"/>
              </p:cNvSpPr>
              <p:nvPr/>
            </p:nvSpPr>
            <p:spPr bwMode="auto">
              <a:xfrm>
                <a:off x="311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6" name="Rectangle 626"/>
              <p:cNvSpPr>
                <a:spLocks noChangeArrowheads="1"/>
              </p:cNvSpPr>
              <p:nvPr/>
            </p:nvSpPr>
            <p:spPr bwMode="auto">
              <a:xfrm>
                <a:off x="307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7" name="Line 627"/>
              <p:cNvSpPr>
                <a:spLocks noChangeShapeType="1"/>
              </p:cNvSpPr>
              <p:nvPr/>
            </p:nvSpPr>
            <p:spPr bwMode="auto">
              <a:xfrm>
                <a:off x="314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8" name="Rectangle 628"/>
              <p:cNvSpPr>
                <a:spLocks noChangeArrowheads="1"/>
              </p:cNvSpPr>
              <p:nvPr/>
            </p:nvSpPr>
            <p:spPr bwMode="auto">
              <a:xfrm>
                <a:off x="3101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9" name="Line 629"/>
              <p:cNvSpPr>
                <a:spLocks noChangeShapeType="1"/>
              </p:cNvSpPr>
              <p:nvPr/>
            </p:nvSpPr>
            <p:spPr bwMode="auto">
              <a:xfrm>
                <a:off x="316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0" name="Rectangle 630"/>
              <p:cNvSpPr>
                <a:spLocks noChangeArrowheads="1"/>
              </p:cNvSpPr>
              <p:nvPr/>
            </p:nvSpPr>
            <p:spPr bwMode="auto">
              <a:xfrm>
                <a:off x="3129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1" name="Line 631"/>
              <p:cNvSpPr>
                <a:spLocks noChangeShapeType="1"/>
              </p:cNvSpPr>
              <p:nvPr/>
            </p:nvSpPr>
            <p:spPr bwMode="auto">
              <a:xfrm>
                <a:off x="320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2" name="Rectangle 632"/>
              <p:cNvSpPr>
                <a:spLocks noChangeArrowheads="1"/>
              </p:cNvSpPr>
              <p:nvPr/>
            </p:nvSpPr>
            <p:spPr bwMode="auto">
              <a:xfrm>
                <a:off x="316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3" name="Line 633"/>
              <p:cNvSpPr>
                <a:spLocks noChangeShapeType="1"/>
              </p:cNvSpPr>
              <p:nvPr/>
            </p:nvSpPr>
            <p:spPr bwMode="auto">
              <a:xfrm>
                <a:off x="3454" y="96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4" name="Line 634"/>
              <p:cNvSpPr>
                <a:spLocks noChangeShapeType="1"/>
              </p:cNvSpPr>
              <p:nvPr/>
            </p:nvSpPr>
            <p:spPr bwMode="auto">
              <a:xfrm>
                <a:off x="349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5" name="Rectangle 635"/>
              <p:cNvSpPr>
                <a:spLocks noChangeArrowheads="1"/>
              </p:cNvSpPr>
              <p:nvPr/>
            </p:nvSpPr>
            <p:spPr bwMode="auto">
              <a:xfrm>
                <a:off x="3482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6" name="Line 636"/>
              <p:cNvSpPr>
                <a:spLocks noChangeShapeType="1"/>
              </p:cNvSpPr>
              <p:nvPr/>
            </p:nvSpPr>
            <p:spPr bwMode="auto">
              <a:xfrm>
                <a:off x="352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7" name="Rectangle 637"/>
              <p:cNvSpPr>
                <a:spLocks noChangeArrowheads="1"/>
              </p:cNvSpPr>
              <p:nvPr/>
            </p:nvSpPr>
            <p:spPr bwMode="auto">
              <a:xfrm>
                <a:off x="3509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8" name="Line 638"/>
              <p:cNvSpPr>
                <a:spLocks noChangeShapeType="1"/>
              </p:cNvSpPr>
              <p:nvPr/>
            </p:nvSpPr>
            <p:spPr bwMode="auto">
              <a:xfrm>
                <a:off x="355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9" name="Rectangle 639"/>
              <p:cNvSpPr>
                <a:spLocks noChangeArrowheads="1"/>
              </p:cNvSpPr>
              <p:nvPr/>
            </p:nvSpPr>
            <p:spPr bwMode="auto">
              <a:xfrm>
                <a:off x="353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0" name="Line 640"/>
              <p:cNvSpPr>
                <a:spLocks noChangeShapeType="1"/>
              </p:cNvSpPr>
              <p:nvPr/>
            </p:nvSpPr>
            <p:spPr bwMode="auto">
              <a:xfrm>
                <a:off x="358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1" name="Rectangle 641"/>
              <p:cNvSpPr>
                <a:spLocks noChangeArrowheads="1"/>
              </p:cNvSpPr>
              <p:nvPr/>
            </p:nvSpPr>
            <p:spPr bwMode="auto">
              <a:xfrm>
                <a:off x="3570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2" name="Line 642"/>
              <p:cNvSpPr>
                <a:spLocks noChangeShapeType="1"/>
              </p:cNvSpPr>
              <p:nvPr/>
            </p:nvSpPr>
            <p:spPr bwMode="auto">
              <a:xfrm>
                <a:off x="361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3" name="Rectangle 643"/>
              <p:cNvSpPr>
                <a:spLocks noChangeArrowheads="1"/>
              </p:cNvSpPr>
              <p:nvPr/>
            </p:nvSpPr>
            <p:spPr bwMode="auto">
              <a:xfrm>
                <a:off x="359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4" name="Line 644"/>
              <p:cNvSpPr>
                <a:spLocks noChangeShapeType="1"/>
              </p:cNvSpPr>
              <p:nvPr/>
            </p:nvSpPr>
            <p:spPr bwMode="auto">
              <a:xfrm>
                <a:off x="364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5" name="Rectangle 645"/>
              <p:cNvSpPr>
                <a:spLocks noChangeArrowheads="1"/>
              </p:cNvSpPr>
              <p:nvPr/>
            </p:nvSpPr>
            <p:spPr bwMode="auto">
              <a:xfrm>
                <a:off x="362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6" name="Line 646"/>
              <p:cNvSpPr>
                <a:spLocks noChangeShapeType="1"/>
              </p:cNvSpPr>
              <p:nvPr/>
            </p:nvSpPr>
            <p:spPr bwMode="auto">
              <a:xfrm>
                <a:off x="367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7" name="Rectangle 647"/>
              <p:cNvSpPr>
                <a:spLocks noChangeArrowheads="1"/>
              </p:cNvSpPr>
              <p:nvPr/>
            </p:nvSpPr>
            <p:spPr bwMode="auto">
              <a:xfrm>
                <a:off x="3658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8" name="Line 648"/>
              <p:cNvSpPr>
                <a:spLocks noChangeShapeType="1"/>
              </p:cNvSpPr>
              <p:nvPr/>
            </p:nvSpPr>
            <p:spPr bwMode="auto">
              <a:xfrm>
                <a:off x="370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9" name="Rectangle 649"/>
              <p:cNvSpPr>
                <a:spLocks noChangeArrowheads="1"/>
              </p:cNvSpPr>
              <p:nvPr/>
            </p:nvSpPr>
            <p:spPr bwMode="auto">
              <a:xfrm>
                <a:off x="368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0" name="Line 650"/>
              <p:cNvSpPr>
                <a:spLocks noChangeShapeType="1"/>
              </p:cNvSpPr>
              <p:nvPr/>
            </p:nvSpPr>
            <p:spPr bwMode="auto">
              <a:xfrm>
                <a:off x="373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1" name="Rectangle 651"/>
              <p:cNvSpPr>
                <a:spLocks noChangeArrowheads="1"/>
              </p:cNvSpPr>
              <p:nvPr/>
            </p:nvSpPr>
            <p:spPr bwMode="auto">
              <a:xfrm>
                <a:off x="3719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2" name="Line 652"/>
              <p:cNvSpPr>
                <a:spLocks noChangeShapeType="1"/>
              </p:cNvSpPr>
              <p:nvPr/>
            </p:nvSpPr>
            <p:spPr bwMode="auto">
              <a:xfrm>
                <a:off x="376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3" name="Rectangle 653"/>
              <p:cNvSpPr>
                <a:spLocks noChangeArrowheads="1"/>
              </p:cNvSpPr>
              <p:nvPr/>
            </p:nvSpPr>
            <p:spPr bwMode="auto">
              <a:xfrm>
                <a:off x="372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4" name="Line 654"/>
              <p:cNvSpPr>
                <a:spLocks noChangeShapeType="1"/>
              </p:cNvSpPr>
              <p:nvPr/>
            </p:nvSpPr>
            <p:spPr bwMode="auto">
              <a:xfrm>
                <a:off x="379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5" name="Rectangle 655"/>
              <p:cNvSpPr>
                <a:spLocks noChangeArrowheads="1"/>
              </p:cNvSpPr>
              <p:nvPr/>
            </p:nvSpPr>
            <p:spPr bwMode="auto">
              <a:xfrm>
                <a:off x="375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6" name="Line 656"/>
              <p:cNvSpPr>
                <a:spLocks noChangeShapeType="1"/>
              </p:cNvSpPr>
              <p:nvPr/>
            </p:nvSpPr>
            <p:spPr bwMode="auto">
              <a:xfrm>
                <a:off x="382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7" name="Rectangle 657"/>
              <p:cNvSpPr>
                <a:spLocks noChangeArrowheads="1"/>
              </p:cNvSpPr>
              <p:nvPr/>
            </p:nvSpPr>
            <p:spPr bwMode="auto">
              <a:xfrm>
                <a:off x="378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8" name="Line 658"/>
              <p:cNvSpPr>
                <a:spLocks noChangeShapeType="1"/>
              </p:cNvSpPr>
              <p:nvPr/>
            </p:nvSpPr>
            <p:spPr bwMode="auto">
              <a:xfrm>
                <a:off x="385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9" name="Rectangle 659"/>
              <p:cNvSpPr>
                <a:spLocks noChangeArrowheads="1"/>
              </p:cNvSpPr>
              <p:nvPr/>
            </p:nvSpPr>
            <p:spPr bwMode="auto">
              <a:xfrm>
                <a:off x="381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0" name="Line 660"/>
              <p:cNvSpPr>
                <a:spLocks noChangeShapeType="1"/>
              </p:cNvSpPr>
              <p:nvPr/>
            </p:nvSpPr>
            <p:spPr bwMode="auto">
              <a:xfrm>
                <a:off x="387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1" name="Rectangle 661"/>
              <p:cNvSpPr>
                <a:spLocks noChangeArrowheads="1"/>
              </p:cNvSpPr>
              <p:nvPr/>
            </p:nvSpPr>
            <p:spPr bwMode="auto">
              <a:xfrm>
                <a:off x="384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2" name="Line 662"/>
              <p:cNvSpPr>
                <a:spLocks noChangeShapeType="1"/>
              </p:cNvSpPr>
              <p:nvPr/>
            </p:nvSpPr>
            <p:spPr bwMode="auto">
              <a:xfrm>
                <a:off x="391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3" name="Rectangle 663"/>
              <p:cNvSpPr>
                <a:spLocks noChangeArrowheads="1"/>
              </p:cNvSpPr>
              <p:nvPr/>
            </p:nvSpPr>
            <p:spPr bwMode="auto">
              <a:xfrm>
                <a:off x="3873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4" name="Line 664"/>
              <p:cNvSpPr>
                <a:spLocks noChangeShapeType="1"/>
              </p:cNvSpPr>
              <p:nvPr/>
            </p:nvSpPr>
            <p:spPr bwMode="auto">
              <a:xfrm>
                <a:off x="393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5" name="Rectangle 665"/>
              <p:cNvSpPr>
                <a:spLocks noChangeArrowheads="1"/>
              </p:cNvSpPr>
              <p:nvPr/>
            </p:nvSpPr>
            <p:spPr bwMode="auto">
              <a:xfrm>
                <a:off x="390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6" name="Line 666"/>
              <p:cNvSpPr>
                <a:spLocks noChangeShapeType="1"/>
              </p:cNvSpPr>
              <p:nvPr/>
            </p:nvSpPr>
            <p:spPr bwMode="auto">
              <a:xfrm>
                <a:off x="397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7" name="Rectangle 667"/>
              <p:cNvSpPr>
                <a:spLocks noChangeArrowheads="1"/>
              </p:cNvSpPr>
              <p:nvPr/>
            </p:nvSpPr>
            <p:spPr bwMode="auto">
              <a:xfrm>
                <a:off x="3934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8" name="Line 668"/>
              <p:cNvSpPr>
                <a:spLocks noChangeShapeType="1"/>
              </p:cNvSpPr>
              <p:nvPr/>
            </p:nvSpPr>
            <p:spPr bwMode="auto">
              <a:xfrm>
                <a:off x="400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9" name="Rectangle 669"/>
              <p:cNvSpPr>
                <a:spLocks noChangeArrowheads="1"/>
              </p:cNvSpPr>
              <p:nvPr/>
            </p:nvSpPr>
            <p:spPr bwMode="auto">
              <a:xfrm>
                <a:off x="3961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0" name="Line 670"/>
              <p:cNvSpPr>
                <a:spLocks noChangeShapeType="1"/>
              </p:cNvSpPr>
              <p:nvPr/>
            </p:nvSpPr>
            <p:spPr bwMode="auto">
              <a:xfrm>
                <a:off x="402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1" name="Rectangle 671"/>
              <p:cNvSpPr>
                <a:spLocks noChangeArrowheads="1"/>
              </p:cNvSpPr>
              <p:nvPr/>
            </p:nvSpPr>
            <p:spPr bwMode="auto">
              <a:xfrm>
                <a:off x="3989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2" name="Line 672"/>
              <p:cNvSpPr>
                <a:spLocks noChangeShapeType="1"/>
              </p:cNvSpPr>
              <p:nvPr/>
            </p:nvSpPr>
            <p:spPr bwMode="auto">
              <a:xfrm>
                <a:off x="406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3" name="Rectangle 673"/>
              <p:cNvSpPr>
                <a:spLocks noChangeArrowheads="1"/>
              </p:cNvSpPr>
              <p:nvPr/>
            </p:nvSpPr>
            <p:spPr bwMode="auto">
              <a:xfrm>
                <a:off x="402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4" name="Line 674"/>
              <p:cNvSpPr>
                <a:spLocks noChangeShapeType="1"/>
              </p:cNvSpPr>
              <p:nvPr/>
            </p:nvSpPr>
            <p:spPr bwMode="auto">
              <a:xfrm>
                <a:off x="408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5" name="Rectangle 675"/>
              <p:cNvSpPr>
                <a:spLocks noChangeArrowheads="1"/>
              </p:cNvSpPr>
              <p:nvPr/>
            </p:nvSpPr>
            <p:spPr bwMode="auto">
              <a:xfrm>
                <a:off x="4049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6" name="Line 676"/>
              <p:cNvSpPr>
                <a:spLocks noChangeShapeType="1"/>
              </p:cNvSpPr>
              <p:nvPr/>
            </p:nvSpPr>
            <p:spPr bwMode="auto">
              <a:xfrm>
                <a:off x="411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7" name="Rectangle 677"/>
              <p:cNvSpPr>
                <a:spLocks noChangeArrowheads="1"/>
              </p:cNvSpPr>
              <p:nvPr/>
            </p:nvSpPr>
            <p:spPr bwMode="auto">
              <a:xfrm>
                <a:off x="407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8" name="Line 678"/>
              <p:cNvSpPr>
                <a:spLocks noChangeShapeType="1"/>
              </p:cNvSpPr>
              <p:nvPr/>
            </p:nvSpPr>
            <p:spPr bwMode="auto">
              <a:xfrm>
                <a:off x="414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9" name="Rectangle 679"/>
              <p:cNvSpPr>
                <a:spLocks noChangeArrowheads="1"/>
              </p:cNvSpPr>
              <p:nvPr/>
            </p:nvSpPr>
            <p:spPr bwMode="auto">
              <a:xfrm>
                <a:off x="411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0" name="Line 680"/>
              <p:cNvSpPr>
                <a:spLocks noChangeShapeType="1"/>
              </p:cNvSpPr>
              <p:nvPr/>
            </p:nvSpPr>
            <p:spPr bwMode="auto">
              <a:xfrm>
                <a:off x="4402" y="96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1" name="Line 681"/>
              <p:cNvSpPr>
                <a:spLocks noChangeShapeType="1"/>
              </p:cNvSpPr>
              <p:nvPr/>
            </p:nvSpPr>
            <p:spPr bwMode="auto">
              <a:xfrm>
                <a:off x="444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2" name="Rectangle 682"/>
              <p:cNvSpPr>
                <a:spLocks noChangeArrowheads="1"/>
              </p:cNvSpPr>
              <p:nvPr/>
            </p:nvSpPr>
            <p:spPr bwMode="auto">
              <a:xfrm>
                <a:off x="4430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3" name="Line 683"/>
              <p:cNvSpPr>
                <a:spLocks noChangeShapeType="1"/>
              </p:cNvSpPr>
              <p:nvPr/>
            </p:nvSpPr>
            <p:spPr bwMode="auto">
              <a:xfrm>
                <a:off x="447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4" name="Rectangle 684"/>
              <p:cNvSpPr>
                <a:spLocks noChangeArrowheads="1"/>
              </p:cNvSpPr>
              <p:nvPr/>
            </p:nvSpPr>
            <p:spPr bwMode="auto">
              <a:xfrm>
                <a:off x="445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5" name="Line 685"/>
              <p:cNvSpPr>
                <a:spLocks noChangeShapeType="1"/>
              </p:cNvSpPr>
              <p:nvPr/>
            </p:nvSpPr>
            <p:spPr bwMode="auto">
              <a:xfrm>
                <a:off x="450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6" name="Rectangle 686"/>
              <p:cNvSpPr>
                <a:spLocks noChangeArrowheads="1"/>
              </p:cNvSpPr>
              <p:nvPr/>
            </p:nvSpPr>
            <p:spPr bwMode="auto">
              <a:xfrm>
                <a:off x="448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7" name="Line 687"/>
              <p:cNvSpPr>
                <a:spLocks noChangeShapeType="1"/>
              </p:cNvSpPr>
              <p:nvPr/>
            </p:nvSpPr>
            <p:spPr bwMode="auto">
              <a:xfrm>
                <a:off x="453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8" name="Rectangle 688"/>
              <p:cNvSpPr>
                <a:spLocks noChangeArrowheads="1"/>
              </p:cNvSpPr>
              <p:nvPr/>
            </p:nvSpPr>
            <p:spPr bwMode="auto">
              <a:xfrm>
                <a:off x="4518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9" name="Line 689"/>
              <p:cNvSpPr>
                <a:spLocks noChangeShapeType="1"/>
              </p:cNvSpPr>
              <p:nvPr/>
            </p:nvSpPr>
            <p:spPr bwMode="auto">
              <a:xfrm>
                <a:off x="4562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0" name="Rectangle 690"/>
              <p:cNvSpPr>
                <a:spLocks noChangeArrowheads="1"/>
              </p:cNvSpPr>
              <p:nvPr/>
            </p:nvSpPr>
            <p:spPr bwMode="auto">
              <a:xfrm>
                <a:off x="4545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1" name="Line 691"/>
              <p:cNvSpPr>
                <a:spLocks noChangeShapeType="1"/>
              </p:cNvSpPr>
              <p:nvPr/>
            </p:nvSpPr>
            <p:spPr bwMode="auto">
              <a:xfrm>
                <a:off x="459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2" name="Rectangle 692"/>
              <p:cNvSpPr>
                <a:spLocks noChangeArrowheads="1"/>
              </p:cNvSpPr>
              <p:nvPr/>
            </p:nvSpPr>
            <p:spPr bwMode="auto">
              <a:xfrm>
                <a:off x="4573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3" name="Line 693"/>
              <p:cNvSpPr>
                <a:spLocks noChangeShapeType="1"/>
              </p:cNvSpPr>
              <p:nvPr/>
            </p:nvSpPr>
            <p:spPr bwMode="auto">
              <a:xfrm>
                <a:off x="462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4" name="Rectangle 694"/>
              <p:cNvSpPr>
                <a:spLocks noChangeArrowheads="1"/>
              </p:cNvSpPr>
              <p:nvPr/>
            </p:nvSpPr>
            <p:spPr bwMode="auto">
              <a:xfrm>
                <a:off x="4606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5" name="Line 695"/>
              <p:cNvSpPr>
                <a:spLocks noChangeShapeType="1"/>
              </p:cNvSpPr>
              <p:nvPr/>
            </p:nvSpPr>
            <p:spPr bwMode="auto">
              <a:xfrm>
                <a:off x="465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6" name="Rectangle 696"/>
              <p:cNvSpPr>
                <a:spLocks noChangeArrowheads="1"/>
              </p:cNvSpPr>
              <p:nvPr/>
            </p:nvSpPr>
            <p:spPr bwMode="auto">
              <a:xfrm>
                <a:off x="4634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7" name="Line 697"/>
              <p:cNvSpPr>
                <a:spLocks noChangeShapeType="1"/>
              </p:cNvSpPr>
              <p:nvPr/>
            </p:nvSpPr>
            <p:spPr bwMode="auto">
              <a:xfrm>
                <a:off x="4683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8" name="Rectangle 698"/>
              <p:cNvSpPr>
                <a:spLocks noChangeArrowheads="1"/>
              </p:cNvSpPr>
              <p:nvPr/>
            </p:nvSpPr>
            <p:spPr bwMode="auto">
              <a:xfrm>
                <a:off x="4667" y="99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9" name="Line 699"/>
              <p:cNvSpPr>
                <a:spLocks noChangeShapeType="1"/>
              </p:cNvSpPr>
              <p:nvPr/>
            </p:nvSpPr>
            <p:spPr bwMode="auto">
              <a:xfrm>
                <a:off x="471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0" name="Rectangle 700"/>
              <p:cNvSpPr>
                <a:spLocks noChangeArrowheads="1"/>
              </p:cNvSpPr>
              <p:nvPr/>
            </p:nvSpPr>
            <p:spPr bwMode="auto">
              <a:xfrm>
                <a:off x="467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1" name="Line 701"/>
              <p:cNvSpPr>
                <a:spLocks noChangeShapeType="1"/>
              </p:cNvSpPr>
              <p:nvPr/>
            </p:nvSpPr>
            <p:spPr bwMode="auto">
              <a:xfrm>
                <a:off x="473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2" name="Rectangle 702"/>
              <p:cNvSpPr>
                <a:spLocks noChangeArrowheads="1"/>
              </p:cNvSpPr>
              <p:nvPr/>
            </p:nvSpPr>
            <p:spPr bwMode="auto">
              <a:xfrm>
                <a:off x="470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3" name="Line 703"/>
              <p:cNvSpPr>
                <a:spLocks noChangeShapeType="1"/>
              </p:cNvSpPr>
              <p:nvPr/>
            </p:nvSpPr>
            <p:spPr bwMode="auto">
              <a:xfrm>
                <a:off x="4771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4" name="Rectangle 704"/>
              <p:cNvSpPr>
                <a:spLocks noChangeArrowheads="1"/>
              </p:cNvSpPr>
              <p:nvPr/>
            </p:nvSpPr>
            <p:spPr bwMode="auto">
              <a:xfrm>
                <a:off x="4733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5" name="Line 705"/>
              <p:cNvSpPr>
                <a:spLocks noChangeShapeType="1"/>
              </p:cNvSpPr>
              <p:nvPr/>
            </p:nvSpPr>
            <p:spPr bwMode="auto">
              <a:xfrm>
                <a:off x="479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6" name="Rectangle 706"/>
              <p:cNvSpPr>
                <a:spLocks noChangeArrowheads="1"/>
              </p:cNvSpPr>
              <p:nvPr/>
            </p:nvSpPr>
            <p:spPr bwMode="auto">
              <a:xfrm>
                <a:off x="476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7" name="Line 707"/>
              <p:cNvSpPr>
                <a:spLocks noChangeShapeType="1"/>
              </p:cNvSpPr>
              <p:nvPr/>
            </p:nvSpPr>
            <p:spPr bwMode="auto">
              <a:xfrm>
                <a:off x="482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8" name="Rectangle 708"/>
              <p:cNvSpPr>
                <a:spLocks noChangeArrowheads="1"/>
              </p:cNvSpPr>
              <p:nvPr/>
            </p:nvSpPr>
            <p:spPr bwMode="auto">
              <a:xfrm>
                <a:off x="478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9" name="Line 709"/>
              <p:cNvSpPr>
                <a:spLocks noChangeShapeType="1"/>
              </p:cNvSpPr>
              <p:nvPr/>
            </p:nvSpPr>
            <p:spPr bwMode="auto">
              <a:xfrm>
                <a:off x="486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0" name="Rectangle 710"/>
              <p:cNvSpPr>
                <a:spLocks noChangeArrowheads="1"/>
              </p:cNvSpPr>
              <p:nvPr/>
            </p:nvSpPr>
            <p:spPr bwMode="auto">
              <a:xfrm>
                <a:off x="4821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1" name="Line 711"/>
              <p:cNvSpPr>
                <a:spLocks noChangeShapeType="1"/>
              </p:cNvSpPr>
              <p:nvPr/>
            </p:nvSpPr>
            <p:spPr bwMode="auto">
              <a:xfrm>
                <a:off x="488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2" name="Rectangle 712"/>
              <p:cNvSpPr>
                <a:spLocks noChangeArrowheads="1"/>
              </p:cNvSpPr>
              <p:nvPr/>
            </p:nvSpPr>
            <p:spPr bwMode="auto">
              <a:xfrm>
                <a:off x="4849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3" name="Line 713"/>
              <p:cNvSpPr>
                <a:spLocks noChangeShapeType="1"/>
              </p:cNvSpPr>
              <p:nvPr/>
            </p:nvSpPr>
            <p:spPr bwMode="auto">
              <a:xfrm>
                <a:off x="4920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4" name="Rectangle 714"/>
              <p:cNvSpPr>
                <a:spLocks noChangeArrowheads="1"/>
              </p:cNvSpPr>
              <p:nvPr/>
            </p:nvSpPr>
            <p:spPr bwMode="auto">
              <a:xfrm>
                <a:off x="4882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5" name="Line 715"/>
              <p:cNvSpPr>
                <a:spLocks noChangeShapeType="1"/>
              </p:cNvSpPr>
              <p:nvPr/>
            </p:nvSpPr>
            <p:spPr bwMode="auto">
              <a:xfrm>
                <a:off x="4948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6" name="Rectangle 716"/>
              <p:cNvSpPr>
                <a:spLocks noChangeArrowheads="1"/>
              </p:cNvSpPr>
              <p:nvPr/>
            </p:nvSpPr>
            <p:spPr bwMode="auto">
              <a:xfrm>
                <a:off x="4909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7" name="Line 717"/>
              <p:cNvSpPr>
                <a:spLocks noChangeShapeType="1"/>
              </p:cNvSpPr>
              <p:nvPr/>
            </p:nvSpPr>
            <p:spPr bwMode="auto">
              <a:xfrm>
                <a:off x="4975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8" name="Rectangle 718"/>
              <p:cNvSpPr>
                <a:spLocks noChangeArrowheads="1"/>
              </p:cNvSpPr>
              <p:nvPr/>
            </p:nvSpPr>
            <p:spPr bwMode="auto">
              <a:xfrm>
                <a:off x="4937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9" name="Line 719"/>
              <p:cNvSpPr>
                <a:spLocks noChangeShapeType="1"/>
              </p:cNvSpPr>
              <p:nvPr/>
            </p:nvSpPr>
            <p:spPr bwMode="auto">
              <a:xfrm>
                <a:off x="5009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0" name="Rectangle 720"/>
              <p:cNvSpPr>
                <a:spLocks noChangeArrowheads="1"/>
              </p:cNvSpPr>
              <p:nvPr/>
            </p:nvSpPr>
            <p:spPr bwMode="auto">
              <a:xfrm>
                <a:off x="4970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1" name="Line 721"/>
              <p:cNvSpPr>
                <a:spLocks noChangeShapeType="1"/>
              </p:cNvSpPr>
              <p:nvPr/>
            </p:nvSpPr>
            <p:spPr bwMode="auto">
              <a:xfrm>
                <a:off x="5036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2" name="Rectangle 722"/>
              <p:cNvSpPr>
                <a:spLocks noChangeArrowheads="1"/>
              </p:cNvSpPr>
              <p:nvPr/>
            </p:nvSpPr>
            <p:spPr bwMode="auto">
              <a:xfrm>
                <a:off x="499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3" name="Line 723"/>
              <p:cNvSpPr>
                <a:spLocks noChangeShapeType="1"/>
              </p:cNvSpPr>
              <p:nvPr/>
            </p:nvSpPr>
            <p:spPr bwMode="auto">
              <a:xfrm>
                <a:off x="5064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4" name="Rectangle 724"/>
              <p:cNvSpPr>
                <a:spLocks noChangeArrowheads="1"/>
              </p:cNvSpPr>
              <p:nvPr/>
            </p:nvSpPr>
            <p:spPr bwMode="auto">
              <a:xfrm>
                <a:off x="5025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5" name="Line 725"/>
              <p:cNvSpPr>
                <a:spLocks noChangeShapeType="1"/>
              </p:cNvSpPr>
              <p:nvPr/>
            </p:nvSpPr>
            <p:spPr bwMode="auto">
              <a:xfrm>
                <a:off x="5097" y="960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6" name="Rectangle 726"/>
              <p:cNvSpPr>
                <a:spLocks noChangeArrowheads="1"/>
              </p:cNvSpPr>
              <p:nvPr/>
            </p:nvSpPr>
            <p:spPr bwMode="auto">
              <a:xfrm>
                <a:off x="5058" y="99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7" name="Line 727"/>
              <p:cNvSpPr>
                <a:spLocks noChangeShapeType="1"/>
              </p:cNvSpPr>
              <p:nvPr/>
            </p:nvSpPr>
            <p:spPr bwMode="auto">
              <a:xfrm>
                <a:off x="609" y="1632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8" name="Line 728"/>
              <p:cNvSpPr>
                <a:spLocks noChangeShapeType="1"/>
              </p:cNvSpPr>
              <p:nvPr/>
            </p:nvSpPr>
            <p:spPr bwMode="auto">
              <a:xfrm>
                <a:off x="65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9" name="Rectangle 729"/>
              <p:cNvSpPr>
                <a:spLocks noChangeArrowheads="1"/>
              </p:cNvSpPr>
              <p:nvPr/>
            </p:nvSpPr>
            <p:spPr bwMode="auto">
              <a:xfrm>
                <a:off x="63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0" name="Line 730"/>
              <p:cNvSpPr>
                <a:spLocks noChangeShapeType="1"/>
              </p:cNvSpPr>
              <p:nvPr/>
            </p:nvSpPr>
            <p:spPr bwMode="auto">
              <a:xfrm>
                <a:off x="68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1" name="Rectangle 731"/>
              <p:cNvSpPr>
                <a:spLocks noChangeArrowheads="1"/>
              </p:cNvSpPr>
              <p:nvPr/>
            </p:nvSpPr>
            <p:spPr bwMode="auto">
              <a:xfrm>
                <a:off x="66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2" name="Line 732"/>
              <p:cNvSpPr>
                <a:spLocks noChangeShapeType="1"/>
              </p:cNvSpPr>
              <p:nvPr/>
            </p:nvSpPr>
            <p:spPr bwMode="auto">
              <a:xfrm>
                <a:off x="70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3" name="Rectangle 733"/>
              <p:cNvSpPr>
                <a:spLocks noChangeArrowheads="1"/>
              </p:cNvSpPr>
              <p:nvPr/>
            </p:nvSpPr>
            <p:spPr bwMode="auto">
              <a:xfrm>
                <a:off x="692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4" name="Line 734"/>
              <p:cNvSpPr>
                <a:spLocks noChangeShapeType="1"/>
              </p:cNvSpPr>
              <p:nvPr/>
            </p:nvSpPr>
            <p:spPr bwMode="auto">
              <a:xfrm>
                <a:off x="74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5" name="Rectangle 735"/>
              <p:cNvSpPr>
                <a:spLocks noChangeArrowheads="1"/>
              </p:cNvSpPr>
              <p:nvPr/>
            </p:nvSpPr>
            <p:spPr bwMode="auto">
              <a:xfrm>
                <a:off x="72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6" name="Line 736"/>
              <p:cNvSpPr>
                <a:spLocks noChangeShapeType="1"/>
              </p:cNvSpPr>
              <p:nvPr/>
            </p:nvSpPr>
            <p:spPr bwMode="auto">
              <a:xfrm>
                <a:off x="76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7" name="Rectangle 737"/>
              <p:cNvSpPr>
                <a:spLocks noChangeArrowheads="1"/>
              </p:cNvSpPr>
              <p:nvPr/>
            </p:nvSpPr>
            <p:spPr bwMode="auto">
              <a:xfrm>
                <a:off x="753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8" name="Line 738"/>
              <p:cNvSpPr>
                <a:spLocks noChangeShapeType="1"/>
              </p:cNvSpPr>
              <p:nvPr/>
            </p:nvSpPr>
            <p:spPr bwMode="auto">
              <a:xfrm>
                <a:off x="80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9" name="Rectangle 739"/>
              <p:cNvSpPr>
                <a:spLocks noChangeArrowheads="1"/>
              </p:cNvSpPr>
              <p:nvPr/>
            </p:nvSpPr>
            <p:spPr bwMode="auto">
              <a:xfrm>
                <a:off x="786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0" name="Line 740"/>
              <p:cNvSpPr>
                <a:spLocks noChangeShapeType="1"/>
              </p:cNvSpPr>
              <p:nvPr/>
            </p:nvSpPr>
            <p:spPr bwMode="auto">
              <a:xfrm>
                <a:off x="83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1" name="Rectangle 741"/>
              <p:cNvSpPr>
                <a:spLocks noChangeArrowheads="1"/>
              </p:cNvSpPr>
              <p:nvPr/>
            </p:nvSpPr>
            <p:spPr bwMode="auto">
              <a:xfrm>
                <a:off x="813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2" name="Line 742"/>
              <p:cNvSpPr>
                <a:spLocks noChangeShapeType="1"/>
              </p:cNvSpPr>
              <p:nvPr/>
            </p:nvSpPr>
            <p:spPr bwMode="auto">
              <a:xfrm>
                <a:off x="85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3" name="Rectangle 743"/>
              <p:cNvSpPr>
                <a:spLocks noChangeArrowheads="1"/>
              </p:cNvSpPr>
              <p:nvPr/>
            </p:nvSpPr>
            <p:spPr bwMode="auto">
              <a:xfrm>
                <a:off x="841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4" name="Line 744"/>
              <p:cNvSpPr>
                <a:spLocks noChangeShapeType="1"/>
              </p:cNvSpPr>
              <p:nvPr/>
            </p:nvSpPr>
            <p:spPr bwMode="auto">
              <a:xfrm>
                <a:off x="89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5" name="Rectangle 745"/>
              <p:cNvSpPr>
                <a:spLocks noChangeArrowheads="1"/>
              </p:cNvSpPr>
              <p:nvPr/>
            </p:nvSpPr>
            <p:spPr bwMode="auto">
              <a:xfrm>
                <a:off x="874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6" name="Line 746"/>
              <p:cNvSpPr>
                <a:spLocks noChangeShapeType="1"/>
              </p:cNvSpPr>
              <p:nvPr/>
            </p:nvSpPr>
            <p:spPr bwMode="auto">
              <a:xfrm>
                <a:off x="91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7" name="Rectangle 747"/>
              <p:cNvSpPr>
                <a:spLocks noChangeArrowheads="1"/>
              </p:cNvSpPr>
              <p:nvPr/>
            </p:nvSpPr>
            <p:spPr bwMode="auto">
              <a:xfrm>
                <a:off x="88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8" name="Line 748"/>
              <p:cNvSpPr>
                <a:spLocks noChangeShapeType="1"/>
              </p:cNvSpPr>
              <p:nvPr/>
            </p:nvSpPr>
            <p:spPr bwMode="auto">
              <a:xfrm>
                <a:off x="94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9" name="Rectangle 749"/>
              <p:cNvSpPr>
                <a:spLocks noChangeArrowheads="1"/>
              </p:cNvSpPr>
              <p:nvPr/>
            </p:nvSpPr>
            <p:spPr bwMode="auto">
              <a:xfrm>
                <a:off x="90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0" name="Line 750"/>
              <p:cNvSpPr>
                <a:spLocks noChangeShapeType="1"/>
              </p:cNvSpPr>
              <p:nvPr/>
            </p:nvSpPr>
            <p:spPr bwMode="auto">
              <a:xfrm>
                <a:off x="97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1" name="Rectangle 751"/>
              <p:cNvSpPr>
                <a:spLocks noChangeArrowheads="1"/>
              </p:cNvSpPr>
              <p:nvPr/>
            </p:nvSpPr>
            <p:spPr bwMode="auto">
              <a:xfrm>
                <a:off x="94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2" name="Line 752"/>
              <p:cNvSpPr>
                <a:spLocks noChangeShapeType="1"/>
              </p:cNvSpPr>
              <p:nvPr/>
            </p:nvSpPr>
            <p:spPr bwMode="auto">
              <a:xfrm>
                <a:off x="100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3" name="Rectangle 753"/>
              <p:cNvSpPr>
                <a:spLocks noChangeArrowheads="1"/>
              </p:cNvSpPr>
              <p:nvPr/>
            </p:nvSpPr>
            <p:spPr bwMode="auto">
              <a:xfrm>
                <a:off x="96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4" name="Line 754"/>
              <p:cNvSpPr>
                <a:spLocks noChangeShapeType="1"/>
              </p:cNvSpPr>
              <p:nvPr/>
            </p:nvSpPr>
            <p:spPr bwMode="auto">
              <a:xfrm>
                <a:off x="103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5" name="Rectangle 755"/>
              <p:cNvSpPr>
                <a:spLocks noChangeArrowheads="1"/>
              </p:cNvSpPr>
              <p:nvPr/>
            </p:nvSpPr>
            <p:spPr bwMode="auto">
              <a:xfrm>
                <a:off x="99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6" name="Line 756"/>
              <p:cNvSpPr>
                <a:spLocks noChangeShapeType="1"/>
              </p:cNvSpPr>
              <p:nvPr/>
            </p:nvSpPr>
            <p:spPr bwMode="auto">
              <a:xfrm>
                <a:off x="106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7" name="Rectangle 757"/>
              <p:cNvSpPr>
                <a:spLocks noChangeArrowheads="1"/>
              </p:cNvSpPr>
              <p:nvPr/>
            </p:nvSpPr>
            <p:spPr bwMode="auto">
              <a:xfrm>
                <a:off x="102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8" name="Line 758"/>
              <p:cNvSpPr>
                <a:spLocks noChangeShapeType="1"/>
              </p:cNvSpPr>
              <p:nvPr/>
            </p:nvSpPr>
            <p:spPr bwMode="auto">
              <a:xfrm>
                <a:off x="109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9" name="Rectangle 759"/>
              <p:cNvSpPr>
                <a:spLocks noChangeArrowheads="1"/>
              </p:cNvSpPr>
              <p:nvPr/>
            </p:nvSpPr>
            <p:spPr bwMode="auto">
              <a:xfrm>
                <a:off x="1056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0" name="Line 760"/>
              <p:cNvSpPr>
                <a:spLocks noChangeShapeType="1"/>
              </p:cNvSpPr>
              <p:nvPr/>
            </p:nvSpPr>
            <p:spPr bwMode="auto">
              <a:xfrm>
                <a:off x="112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1" name="Rectangle 761"/>
              <p:cNvSpPr>
                <a:spLocks noChangeArrowheads="1"/>
              </p:cNvSpPr>
              <p:nvPr/>
            </p:nvSpPr>
            <p:spPr bwMode="auto">
              <a:xfrm>
                <a:off x="1089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2" name="Line 762"/>
              <p:cNvSpPr>
                <a:spLocks noChangeShapeType="1"/>
              </p:cNvSpPr>
              <p:nvPr/>
            </p:nvSpPr>
            <p:spPr bwMode="auto">
              <a:xfrm>
                <a:off x="115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3" name="Rectangle 763"/>
              <p:cNvSpPr>
                <a:spLocks noChangeArrowheads="1"/>
              </p:cNvSpPr>
              <p:nvPr/>
            </p:nvSpPr>
            <p:spPr bwMode="auto">
              <a:xfrm>
                <a:off x="111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4" name="Line 764"/>
              <p:cNvSpPr>
                <a:spLocks noChangeShapeType="1"/>
              </p:cNvSpPr>
              <p:nvPr/>
            </p:nvSpPr>
            <p:spPr bwMode="auto">
              <a:xfrm>
                <a:off x="118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5" name="Rectangle 765"/>
              <p:cNvSpPr>
                <a:spLocks noChangeArrowheads="1"/>
              </p:cNvSpPr>
              <p:nvPr/>
            </p:nvSpPr>
            <p:spPr bwMode="auto">
              <a:xfrm>
                <a:off x="114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6" name="Line 766"/>
              <p:cNvSpPr>
                <a:spLocks noChangeShapeType="1"/>
              </p:cNvSpPr>
              <p:nvPr/>
            </p:nvSpPr>
            <p:spPr bwMode="auto">
              <a:xfrm>
                <a:off x="121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7" name="Rectangle 767"/>
              <p:cNvSpPr>
                <a:spLocks noChangeArrowheads="1"/>
              </p:cNvSpPr>
              <p:nvPr/>
            </p:nvSpPr>
            <p:spPr bwMode="auto">
              <a:xfrm>
                <a:off x="117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8" name="Line 768"/>
              <p:cNvSpPr>
                <a:spLocks noChangeShapeType="1"/>
              </p:cNvSpPr>
              <p:nvPr/>
            </p:nvSpPr>
            <p:spPr bwMode="auto">
              <a:xfrm>
                <a:off x="124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9" name="Rectangle 769"/>
              <p:cNvSpPr>
                <a:spLocks noChangeArrowheads="1"/>
              </p:cNvSpPr>
              <p:nvPr/>
            </p:nvSpPr>
            <p:spPr bwMode="auto">
              <a:xfrm>
                <a:off x="120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0" name="Line 770"/>
              <p:cNvSpPr>
                <a:spLocks noChangeShapeType="1"/>
              </p:cNvSpPr>
              <p:nvPr/>
            </p:nvSpPr>
            <p:spPr bwMode="auto">
              <a:xfrm>
                <a:off x="127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81" name="Rectangle 771"/>
              <p:cNvSpPr>
                <a:spLocks noChangeArrowheads="1"/>
              </p:cNvSpPr>
              <p:nvPr/>
            </p:nvSpPr>
            <p:spPr bwMode="auto">
              <a:xfrm>
                <a:off x="123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2" name="Line 772"/>
              <p:cNvSpPr>
                <a:spLocks noChangeShapeType="1"/>
              </p:cNvSpPr>
              <p:nvPr/>
            </p:nvSpPr>
            <p:spPr bwMode="auto">
              <a:xfrm>
                <a:off x="130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83" name="Rectangle 773"/>
              <p:cNvSpPr>
                <a:spLocks noChangeArrowheads="1"/>
              </p:cNvSpPr>
              <p:nvPr/>
            </p:nvSpPr>
            <p:spPr bwMode="auto">
              <a:xfrm>
                <a:off x="126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4" name="Line 774"/>
              <p:cNvSpPr>
                <a:spLocks noChangeShapeType="1"/>
              </p:cNvSpPr>
              <p:nvPr/>
            </p:nvSpPr>
            <p:spPr bwMode="auto">
              <a:xfrm>
                <a:off x="1558" y="1632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85" name="Line 775"/>
              <p:cNvSpPr>
                <a:spLocks noChangeShapeType="1"/>
              </p:cNvSpPr>
              <p:nvPr/>
            </p:nvSpPr>
            <p:spPr bwMode="auto">
              <a:xfrm>
                <a:off x="160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86" name="Rectangle 776"/>
              <p:cNvSpPr>
                <a:spLocks noChangeArrowheads="1"/>
              </p:cNvSpPr>
              <p:nvPr/>
            </p:nvSpPr>
            <p:spPr bwMode="auto">
              <a:xfrm>
                <a:off x="158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7" name="Line 777"/>
              <p:cNvSpPr>
                <a:spLocks noChangeShapeType="1"/>
              </p:cNvSpPr>
              <p:nvPr/>
            </p:nvSpPr>
            <p:spPr bwMode="auto">
              <a:xfrm>
                <a:off x="162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88" name="Rectangle 778"/>
              <p:cNvSpPr>
                <a:spLocks noChangeArrowheads="1"/>
              </p:cNvSpPr>
              <p:nvPr/>
            </p:nvSpPr>
            <p:spPr bwMode="auto">
              <a:xfrm>
                <a:off x="1613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9" name="Line 779"/>
              <p:cNvSpPr>
                <a:spLocks noChangeShapeType="1"/>
              </p:cNvSpPr>
              <p:nvPr/>
            </p:nvSpPr>
            <p:spPr bwMode="auto">
              <a:xfrm>
                <a:off x="165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90" name="Rectangle 780"/>
              <p:cNvSpPr>
                <a:spLocks noChangeArrowheads="1"/>
              </p:cNvSpPr>
              <p:nvPr/>
            </p:nvSpPr>
            <p:spPr bwMode="auto">
              <a:xfrm>
                <a:off x="1640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1" name="Line 781"/>
              <p:cNvSpPr>
                <a:spLocks noChangeShapeType="1"/>
              </p:cNvSpPr>
              <p:nvPr/>
            </p:nvSpPr>
            <p:spPr bwMode="auto">
              <a:xfrm>
                <a:off x="169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92" name="Rectangle 782"/>
              <p:cNvSpPr>
                <a:spLocks noChangeArrowheads="1"/>
              </p:cNvSpPr>
              <p:nvPr/>
            </p:nvSpPr>
            <p:spPr bwMode="auto">
              <a:xfrm>
                <a:off x="1673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3" name="Line 783"/>
              <p:cNvSpPr>
                <a:spLocks noChangeShapeType="1"/>
              </p:cNvSpPr>
              <p:nvPr/>
            </p:nvSpPr>
            <p:spPr bwMode="auto">
              <a:xfrm>
                <a:off x="171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94" name="Rectangle 784"/>
              <p:cNvSpPr>
                <a:spLocks noChangeArrowheads="1"/>
              </p:cNvSpPr>
              <p:nvPr/>
            </p:nvSpPr>
            <p:spPr bwMode="auto">
              <a:xfrm>
                <a:off x="1701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5" name="Line 785"/>
              <p:cNvSpPr>
                <a:spLocks noChangeShapeType="1"/>
              </p:cNvSpPr>
              <p:nvPr/>
            </p:nvSpPr>
            <p:spPr bwMode="auto">
              <a:xfrm>
                <a:off x="174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96" name="Rectangle 786"/>
              <p:cNvSpPr>
                <a:spLocks noChangeArrowheads="1"/>
              </p:cNvSpPr>
              <p:nvPr/>
            </p:nvSpPr>
            <p:spPr bwMode="auto">
              <a:xfrm>
                <a:off x="1728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7" name="Line 787"/>
              <p:cNvSpPr>
                <a:spLocks noChangeShapeType="1"/>
              </p:cNvSpPr>
              <p:nvPr/>
            </p:nvSpPr>
            <p:spPr bwMode="auto">
              <a:xfrm>
                <a:off x="177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98" name="Rectangle 788"/>
              <p:cNvSpPr>
                <a:spLocks noChangeArrowheads="1"/>
              </p:cNvSpPr>
              <p:nvPr/>
            </p:nvSpPr>
            <p:spPr bwMode="auto">
              <a:xfrm>
                <a:off x="1762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9" name="Line 789"/>
              <p:cNvSpPr>
                <a:spLocks noChangeShapeType="1"/>
              </p:cNvSpPr>
              <p:nvPr/>
            </p:nvSpPr>
            <p:spPr bwMode="auto">
              <a:xfrm>
                <a:off x="180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00" name="Rectangle 790"/>
              <p:cNvSpPr>
                <a:spLocks noChangeArrowheads="1"/>
              </p:cNvSpPr>
              <p:nvPr/>
            </p:nvSpPr>
            <p:spPr bwMode="auto">
              <a:xfrm>
                <a:off x="1789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1" name="Line 791"/>
              <p:cNvSpPr>
                <a:spLocks noChangeShapeType="1"/>
              </p:cNvSpPr>
              <p:nvPr/>
            </p:nvSpPr>
            <p:spPr bwMode="auto">
              <a:xfrm>
                <a:off x="183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02" name="Rectangle 792"/>
              <p:cNvSpPr>
                <a:spLocks noChangeArrowheads="1"/>
              </p:cNvSpPr>
              <p:nvPr/>
            </p:nvSpPr>
            <p:spPr bwMode="auto">
              <a:xfrm>
                <a:off x="1822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3" name="Line 793"/>
              <p:cNvSpPr>
                <a:spLocks noChangeShapeType="1"/>
              </p:cNvSpPr>
              <p:nvPr/>
            </p:nvSpPr>
            <p:spPr bwMode="auto">
              <a:xfrm>
                <a:off x="186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04" name="Rectangle 794"/>
              <p:cNvSpPr>
                <a:spLocks noChangeArrowheads="1"/>
              </p:cNvSpPr>
              <p:nvPr/>
            </p:nvSpPr>
            <p:spPr bwMode="auto">
              <a:xfrm>
                <a:off x="182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5" name="Line 795"/>
              <p:cNvSpPr>
                <a:spLocks noChangeShapeType="1"/>
              </p:cNvSpPr>
              <p:nvPr/>
            </p:nvSpPr>
            <p:spPr bwMode="auto">
              <a:xfrm>
                <a:off x="189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06" name="Rectangle 796"/>
              <p:cNvSpPr>
                <a:spLocks noChangeArrowheads="1"/>
              </p:cNvSpPr>
              <p:nvPr/>
            </p:nvSpPr>
            <p:spPr bwMode="auto">
              <a:xfrm>
                <a:off x="185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7" name="Line 797"/>
              <p:cNvSpPr>
                <a:spLocks noChangeShapeType="1"/>
              </p:cNvSpPr>
              <p:nvPr/>
            </p:nvSpPr>
            <p:spPr bwMode="auto">
              <a:xfrm>
                <a:off x="192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08" name="Rectangle 798"/>
              <p:cNvSpPr>
                <a:spLocks noChangeArrowheads="1"/>
              </p:cNvSpPr>
              <p:nvPr/>
            </p:nvSpPr>
            <p:spPr bwMode="auto">
              <a:xfrm>
                <a:off x="188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9" name="Line 799"/>
              <p:cNvSpPr>
                <a:spLocks noChangeShapeType="1"/>
              </p:cNvSpPr>
              <p:nvPr/>
            </p:nvSpPr>
            <p:spPr bwMode="auto">
              <a:xfrm>
                <a:off x="195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10" name="Rectangle 800"/>
              <p:cNvSpPr>
                <a:spLocks noChangeArrowheads="1"/>
              </p:cNvSpPr>
              <p:nvPr/>
            </p:nvSpPr>
            <p:spPr bwMode="auto">
              <a:xfrm>
                <a:off x="1916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1" name="Line 801"/>
              <p:cNvSpPr>
                <a:spLocks noChangeShapeType="1"/>
              </p:cNvSpPr>
              <p:nvPr/>
            </p:nvSpPr>
            <p:spPr bwMode="auto">
              <a:xfrm>
                <a:off x="198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12" name="Rectangle 802"/>
              <p:cNvSpPr>
                <a:spLocks noChangeArrowheads="1"/>
              </p:cNvSpPr>
              <p:nvPr/>
            </p:nvSpPr>
            <p:spPr bwMode="auto">
              <a:xfrm>
                <a:off x="1943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3" name="Line 803"/>
              <p:cNvSpPr>
                <a:spLocks noChangeShapeType="1"/>
              </p:cNvSpPr>
              <p:nvPr/>
            </p:nvSpPr>
            <p:spPr bwMode="auto">
              <a:xfrm>
                <a:off x="201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14" name="Rectangle 804"/>
              <p:cNvSpPr>
                <a:spLocks noChangeArrowheads="1"/>
              </p:cNvSpPr>
              <p:nvPr/>
            </p:nvSpPr>
            <p:spPr bwMode="auto">
              <a:xfrm>
                <a:off x="197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5" name="Line 805"/>
              <p:cNvSpPr>
                <a:spLocks noChangeShapeType="1"/>
              </p:cNvSpPr>
              <p:nvPr/>
            </p:nvSpPr>
            <p:spPr bwMode="auto">
              <a:xfrm>
                <a:off x="204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16" name="Rectangle 806"/>
              <p:cNvSpPr>
                <a:spLocks noChangeArrowheads="1"/>
              </p:cNvSpPr>
              <p:nvPr/>
            </p:nvSpPr>
            <p:spPr bwMode="auto">
              <a:xfrm>
                <a:off x="200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7" name="Line 807"/>
              <p:cNvSpPr>
                <a:spLocks noChangeShapeType="1"/>
              </p:cNvSpPr>
              <p:nvPr/>
            </p:nvSpPr>
            <p:spPr bwMode="auto">
              <a:xfrm>
                <a:off x="207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018" name="Rectangle 808"/>
              <p:cNvSpPr>
                <a:spLocks noChangeArrowheads="1"/>
              </p:cNvSpPr>
              <p:nvPr/>
            </p:nvSpPr>
            <p:spPr bwMode="auto">
              <a:xfrm>
                <a:off x="203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1010"/>
            <p:cNvGrpSpPr>
              <a:grpSpLocks/>
            </p:cNvGrpSpPr>
            <p:nvPr/>
          </p:nvGrpSpPr>
          <p:grpSpPr bwMode="auto">
            <a:xfrm>
              <a:off x="637430" y="2590801"/>
              <a:ext cx="7246938" cy="1293813"/>
              <a:chOff x="609" y="1632"/>
              <a:chExt cx="4565" cy="815"/>
            </a:xfrm>
          </p:grpSpPr>
          <p:sp>
            <p:nvSpPr>
              <p:cNvPr id="1619" name="Line 810"/>
              <p:cNvSpPr>
                <a:spLocks noChangeShapeType="1"/>
              </p:cNvSpPr>
              <p:nvPr/>
            </p:nvSpPr>
            <p:spPr bwMode="auto">
              <a:xfrm>
                <a:off x="210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0" name="Rectangle 811"/>
              <p:cNvSpPr>
                <a:spLocks noChangeArrowheads="1"/>
              </p:cNvSpPr>
              <p:nvPr/>
            </p:nvSpPr>
            <p:spPr bwMode="auto">
              <a:xfrm>
                <a:off x="206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1" name="Line 812"/>
              <p:cNvSpPr>
                <a:spLocks noChangeShapeType="1"/>
              </p:cNvSpPr>
              <p:nvPr/>
            </p:nvSpPr>
            <p:spPr bwMode="auto">
              <a:xfrm>
                <a:off x="213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2" name="Rectangle 813"/>
              <p:cNvSpPr>
                <a:spLocks noChangeArrowheads="1"/>
              </p:cNvSpPr>
              <p:nvPr/>
            </p:nvSpPr>
            <p:spPr bwMode="auto">
              <a:xfrm>
                <a:off x="209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3" name="Line 814"/>
              <p:cNvSpPr>
                <a:spLocks noChangeShapeType="1"/>
              </p:cNvSpPr>
              <p:nvPr/>
            </p:nvSpPr>
            <p:spPr bwMode="auto">
              <a:xfrm>
                <a:off x="216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4" name="Rectangle 815"/>
              <p:cNvSpPr>
                <a:spLocks noChangeArrowheads="1"/>
              </p:cNvSpPr>
              <p:nvPr/>
            </p:nvSpPr>
            <p:spPr bwMode="auto">
              <a:xfrm>
                <a:off x="212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5" name="Line 816"/>
              <p:cNvSpPr>
                <a:spLocks noChangeShapeType="1"/>
              </p:cNvSpPr>
              <p:nvPr/>
            </p:nvSpPr>
            <p:spPr bwMode="auto">
              <a:xfrm>
                <a:off x="219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6" name="Rectangle 817"/>
              <p:cNvSpPr>
                <a:spLocks noChangeArrowheads="1"/>
              </p:cNvSpPr>
              <p:nvPr/>
            </p:nvSpPr>
            <p:spPr bwMode="auto">
              <a:xfrm>
                <a:off x="2153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7" name="Line 818"/>
              <p:cNvSpPr>
                <a:spLocks noChangeShapeType="1"/>
              </p:cNvSpPr>
              <p:nvPr/>
            </p:nvSpPr>
            <p:spPr bwMode="auto">
              <a:xfrm>
                <a:off x="221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8" name="Rectangle 819"/>
              <p:cNvSpPr>
                <a:spLocks noChangeArrowheads="1"/>
              </p:cNvSpPr>
              <p:nvPr/>
            </p:nvSpPr>
            <p:spPr bwMode="auto">
              <a:xfrm>
                <a:off x="2181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9" name="Line 820"/>
              <p:cNvSpPr>
                <a:spLocks noChangeShapeType="1"/>
              </p:cNvSpPr>
              <p:nvPr/>
            </p:nvSpPr>
            <p:spPr bwMode="auto">
              <a:xfrm>
                <a:off x="225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0" name="Rectangle 821"/>
              <p:cNvSpPr>
                <a:spLocks noChangeArrowheads="1"/>
              </p:cNvSpPr>
              <p:nvPr/>
            </p:nvSpPr>
            <p:spPr bwMode="auto">
              <a:xfrm>
                <a:off x="221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1" name="Line 822"/>
              <p:cNvSpPr>
                <a:spLocks noChangeShapeType="1"/>
              </p:cNvSpPr>
              <p:nvPr/>
            </p:nvSpPr>
            <p:spPr bwMode="auto">
              <a:xfrm>
                <a:off x="2506" y="1632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2" name="Line 823"/>
              <p:cNvSpPr>
                <a:spLocks noChangeShapeType="1"/>
              </p:cNvSpPr>
              <p:nvPr/>
            </p:nvSpPr>
            <p:spPr bwMode="auto">
              <a:xfrm>
                <a:off x="255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3" name="Rectangle 824"/>
              <p:cNvSpPr>
                <a:spLocks noChangeArrowheads="1"/>
              </p:cNvSpPr>
              <p:nvPr/>
            </p:nvSpPr>
            <p:spPr bwMode="auto">
              <a:xfrm>
                <a:off x="2533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4" name="Line 825"/>
              <p:cNvSpPr>
                <a:spLocks noChangeShapeType="1"/>
              </p:cNvSpPr>
              <p:nvPr/>
            </p:nvSpPr>
            <p:spPr bwMode="auto">
              <a:xfrm>
                <a:off x="257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5" name="Rectangle 826"/>
              <p:cNvSpPr>
                <a:spLocks noChangeArrowheads="1"/>
              </p:cNvSpPr>
              <p:nvPr/>
            </p:nvSpPr>
            <p:spPr bwMode="auto">
              <a:xfrm>
                <a:off x="2561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6" name="Line 827"/>
              <p:cNvSpPr>
                <a:spLocks noChangeShapeType="1"/>
              </p:cNvSpPr>
              <p:nvPr/>
            </p:nvSpPr>
            <p:spPr bwMode="auto">
              <a:xfrm>
                <a:off x="260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7" name="Rectangle 828"/>
              <p:cNvSpPr>
                <a:spLocks noChangeArrowheads="1"/>
              </p:cNvSpPr>
              <p:nvPr/>
            </p:nvSpPr>
            <p:spPr bwMode="auto">
              <a:xfrm>
                <a:off x="2588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8" name="Line 829"/>
              <p:cNvSpPr>
                <a:spLocks noChangeShapeType="1"/>
              </p:cNvSpPr>
              <p:nvPr/>
            </p:nvSpPr>
            <p:spPr bwMode="auto">
              <a:xfrm>
                <a:off x="263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9" name="Rectangle 830"/>
              <p:cNvSpPr>
                <a:spLocks noChangeArrowheads="1"/>
              </p:cNvSpPr>
              <p:nvPr/>
            </p:nvSpPr>
            <p:spPr bwMode="auto">
              <a:xfrm>
                <a:off x="2622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0" name="Line 831"/>
              <p:cNvSpPr>
                <a:spLocks noChangeShapeType="1"/>
              </p:cNvSpPr>
              <p:nvPr/>
            </p:nvSpPr>
            <p:spPr bwMode="auto">
              <a:xfrm>
                <a:off x="266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1" name="Rectangle 832"/>
              <p:cNvSpPr>
                <a:spLocks noChangeArrowheads="1"/>
              </p:cNvSpPr>
              <p:nvPr/>
            </p:nvSpPr>
            <p:spPr bwMode="auto">
              <a:xfrm>
                <a:off x="2649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2" name="Line 833"/>
              <p:cNvSpPr>
                <a:spLocks noChangeShapeType="1"/>
              </p:cNvSpPr>
              <p:nvPr/>
            </p:nvSpPr>
            <p:spPr bwMode="auto">
              <a:xfrm>
                <a:off x="269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3" name="Rectangle 834"/>
              <p:cNvSpPr>
                <a:spLocks noChangeArrowheads="1"/>
              </p:cNvSpPr>
              <p:nvPr/>
            </p:nvSpPr>
            <p:spPr bwMode="auto">
              <a:xfrm>
                <a:off x="267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4" name="Line 835"/>
              <p:cNvSpPr>
                <a:spLocks noChangeShapeType="1"/>
              </p:cNvSpPr>
              <p:nvPr/>
            </p:nvSpPr>
            <p:spPr bwMode="auto">
              <a:xfrm>
                <a:off x="272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5" name="Rectangle 836"/>
              <p:cNvSpPr>
                <a:spLocks noChangeArrowheads="1"/>
              </p:cNvSpPr>
              <p:nvPr/>
            </p:nvSpPr>
            <p:spPr bwMode="auto">
              <a:xfrm>
                <a:off x="2710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6" name="Line 837"/>
              <p:cNvSpPr>
                <a:spLocks noChangeShapeType="1"/>
              </p:cNvSpPr>
              <p:nvPr/>
            </p:nvSpPr>
            <p:spPr bwMode="auto">
              <a:xfrm>
                <a:off x="275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7" name="Rectangle 838"/>
              <p:cNvSpPr>
                <a:spLocks noChangeArrowheads="1"/>
              </p:cNvSpPr>
              <p:nvPr/>
            </p:nvSpPr>
            <p:spPr bwMode="auto">
              <a:xfrm>
                <a:off x="273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8" name="Line 839"/>
              <p:cNvSpPr>
                <a:spLocks noChangeShapeType="1"/>
              </p:cNvSpPr>
              <p:nvPr/>
            </p:nvSpPr>
            <p:spPr bwMode="auto">
              <a:xfrm>
                <a:off x="278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9" name="Rectangle 840"/>
              <p:cNvSpPr>
                <a:spLocks noChangeArrowheads="1"/>
              </p:cNvSpPr>
              <p:nvPr/>
            </p:nvSpPr>
            <p:spPr bwMode="auto">
              <a:xfrm>
                <a:off x="2770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0" name="Line 841"/>
              <p:cNvSpPr>
                <a:spLocks noChangeShapeType="1"/>
              </p:cNvSpPr>
              <p:nvPr/>
            </p:nvSpPr>
            <p:spPr bwMode="auto">
              <a:xfrm>
                <a:off x="281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1" name="Rectangle 842"/>
              <p:cNvSpPr>
                <a:spLocks noChangeArrowheads="1"/>
              </p:cNvSpPr>
              <p:nvPr/>
            </p:nvSpPr>
            <p:spPr bwMode="auto">
              <a:xfrm>
                <a:off x="2776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2" name="Line 843"/>
              <p:cNvSpPr>
                <a:spLocks noChangeShapeType="1"/>
              </p:cNvSpPr>
              <p:nvPr/>
            </p:nvSpPr>
            <p:spPr bwMode="auto">
              <a:xfrm>
                <a:off x="284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3" name="Rectangle 844"/>
              <p:cNvSpPr>
                <a:spLocks noChangeArrowheads="1"/>
              </p:cNvSpPr>
              <p:nvPr/>
            </p:nvSpPr>
            <p:spPr bwMode="auto">
              <a:xfrm>
                <a:off x="2803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4" name="Line 845"/>
              <p:cNvSpPr>
                <a:spLocks noChangeShapeType="1"/>
              </p:cNvSpPr>
              <p:nvPr/>
            </p:nvSpPr>
            <p:spPr bwMode="auto">
              <a:xfrm>
                <a:off x="287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5" name="Rectangle 846"/>
              <p:cNvSpPr>
                <a:spLocks noChangeArrowheads="1"/>
              </p:cNvSpPr>
              <p:nvPr/>
            </p:nvSpPr>
            <p:spPr bwMode="auto">
              <a:xfrm>
                <a:off x="283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6" name="Line 847"/>
              <p:cNvSpPr>
                <a:spLocks noChangeShapeType="1"/>
              </p:cNvSpPr>
              <p:nvPr/>
            </p:nvSpPr>
            <p:spPr bwMode="auto">
              <a:xfrm>
                <a:off x="290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7" name="Rectangle 848"/>
              <p:cNvSpPr>
                <a:spLocks noChangeArrowheads="1"/>
              </p:cNvSpPr>
              <p:nvPr/>
            </p:nvSpPr>
            <p:spPr bwMode="auto">
              <a:xfrm>
                <a:off x="286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8" name="Line 849"/>
              <p:cNvSpPr>
                <a:spLocks noChangeShapeType="1"/>
              </p:cNvSpPr>
              <p:nvPr/>
            </p:nvSpPr>
            <p:spPr bwMode="auto">
              <a:xfrm>
                <a:off x="293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9" name="Rectangle 850"/>
              <p:cNvSpPr>
                <a:spLocks noChangeArrowheads="1"/>
              </p:cNvSpPr>
              <p:nvPr/>
            </p:nvSpPr>
            <p:spPr bwMode="auto">
              <a:xfrm>
                <a:off x="289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0" name="Line 851"/>
              <p:cNvSpPr>
                <a:spLocks noChangeShapeType="1"/>
              </p:cNvSpPr>
              <p:nvPr/>
            </p:nvSpPr>
            <p:spPr bwMode="auto">
              <a:xfrm>
                <a:off x="296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1" name="Rectangle 852"/>
              <p:cNvSpPr>
                <a:spLocks noChangeArrowheads="1"/>
              </p:cNvSpPr>
              <p:nvPr/>
            </p:nvSpPr>
            <p:spPr bwMode="auto">
              <a:xfrm>
                <a:off x="292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2" name="Line 853"/>
              <p:cNvSpPr>
                <a:spLocks noChangeShapeType="1"/>
              </p:cNvSpPr>
              <p:nvPr/>
            </p:nvSpPr>
            <p:spPr bwMode="auto">
              <a:xfrm>
                <a:off x="299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3" name="Rectangle 854"/>
              <p:cNvSpPr>
                <a:spLocks noChangeArrowheads="1"/>
              </p:cNvSpPr>
              <p:nvPr/>
            </p:nvSpPr>
            <p:spPr bwMode="auto">
              <a:xfrm>
                <a:off x="295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4" name="Line 855"/>
              <p:cNvSpPr>
                <a:spLocks noChangeShapeType="1"/>
              </p:cNvSpPr>
              <p:nvPr/>
            </p:nvSpPr>
            <p:spPr bwMode="auto">
              <a:xfrm>
                <a:off x="302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5" name="Rectangle 856"/>
              <p:cNvSpPr>
                <a:spLocks noChangeArrowheads="1"/>
              </p:cNvSpPr>
              <p:nvPr/>
            </p:nvSpPr>
            <p:spPr bwMode="auto">
              <a:xfrm>
                <a:off x="298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6" name="Line 857"/>
              <p:cNvSpPr>
                <a:spLocks noChangeShapeType="1"/>
              </p:cNvSpPr>
              <p:nvPr/>
            </p:nvSpPr>
            <p:spPr bwMode="auto">
              <a:xfrm>
                <a:off x="305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7" name="Rectangle 858"/>
              <p:cNvSpPr>
                <a:spLocks noChangeArrowheads="1"/>
              </p:cNvSpPr>
              <p:nvPr/>
            </p:nvSpPr>
            <p:spPr bwMode="auto">
              <a:xfrm>
                <a:off x="3013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8" name="Line 859"/>
              <p:cNvSpPr>
                <a:spLocks noChangeShapeType="1"/>
              </p:cNvSpPr>
              <p:nvPr/>
            </p:nvSpPr>
            <p:spPr bwMode="auto">
              <a:xfrm>
                <a:off x="307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9" name="Rectangle 860"/>
              <p:cNvSpPr>
                <a:spLocks noChangeArrowheads="1"/>
              </p:cNvSpPr>
              <p:nvPr/>
            </p:nvSpPr>
            <p:spPr bwMode="auto">
              <a:xfrm>
                <a:off x="3041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0" name="Line 861"/>
              <p:cNvSpPr>
                <a:spLocks noChangeShapeType="1"/>
              </p:cNvSpPr>
              <p:nvPr/>
            </p:nvSpPr>
            <p:spPr bwMode="auto">
              <a:xfrm>
                <a:off x="311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1" name="Rectangle 862"/>
              <p:cNvSpPr>
                <a:spLocks noChangeArrowheads="1"/>
              </p:cNvSpPr>
              <p:nvPr/>
            </p:nvSpPr>
            <p:spPr bwMode="auto">
              <a:xfrm>
                <a:off x="307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2" name="Line 863"/>
              <p:cNvSpPr>
                <a:spLocks noChangeShapeType="1"/>
              </p:cNvSpPr>
              <p:nvPr/>
            </p:nvSpPr>
            <p:spPr bwMode="auto">
              <a:xfrm>
                <a:off x="314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3" name="Rectangle 864"/>
              <p:cNvSpPr>
                <a:spLocks noChangeArrowheads="1"/>
              </p:cNvSpPr>
              <p:nvPr/>
            </p:nvSpPr>
            <p:spPr bwMode="auto">
              <a:xfrm>
                <a:off x="3101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4" name="Line 865"/>
              <p:cNvSpPr>
                <a:spLocks noChangeShapeType="1"/>
              </p:cNvSpPr>
              <p:nvPr/>
            </p:nvSpPr>
            <p:spPr bwMode="auto">
              <a:xfrm>
                <a:off x="316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5" name="Rectangle 866"/>
              <p:cNvSpPr>
                <a:spLocks noChangeArrowheads="1"/>
              </p:cNvSpPr>
              <p:nvPr/>
            </p:nvSpPr>
            <p:spPr bwMode="auto">
              <a:xfrm>
                <a:off x="3129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6" name="Line 867"/>
              <p:cNvSpPr>
                <a:spLocks noChangeShapeType="1"/>
              </p:cNvSpPr>
              <p:nvPr/>
            </p:nvSpPr>
            <p:spPr bwMode="auto">
              <a:xfrm>
                <a:off x="320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7" name="Rectangle 868"/>
              <p:cNvSpPr>
                <a:spLocks noChangeArrowheads="1"/>
              </p:cNvSpPr>
              <p:nvPr/>
            </p:nvSpPr>
            <p:spPr bwMode="auto">
              <a:xfrm>
                <a:off x="316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8" name="Line 869"/>
              <p:cNvSpPr>
                <a:spLocks noChangeShapeType="1"/>
              </p:cNvSpPr>
              <p:nvPr/>
            </p:nvSpPr>
            <p:spPr bwMode="auto">
              <a:xfrm>
                <a:off x="3454" y="1632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9" name="Line 870"/>
              <p:cNvSpPr>
                <a:spLocks noChangeShapeType="1"/>
              </p:cNvSpPr>
              <p:nvPr/>
            </p:nvSpPr>
            <p:spPr bwMode="auto">
              <a:xfrm>
                <a:off x="349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0" name="Rectangle 871"/>
              <p:cNvSpPr>
                <a:spLocks noChangeArrowheads="1"/>
              </p:cNvSpPr>
              <p:nvPr/>
            </p:nvSpPr>
            <p:spPr bwMode="auto">
              <a:xfrm>
                <a:off x="3482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1" name="Line 872"/>
              <p:cNvSpPr>
                <a:spLocks noChangeShapeType="1"/>
              </p:cNvSpPr>
              <p:nvPr/>
            </p:nvSpPr>
            <p:spPr bwMode="auto">
              <a:xfrm>
                <a:off x="352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2" name="Rectangle 873"/>
              <p:cNvSpPr>
                <a:spLocks noChangeArrowheads="1"/>
              </p:cNvSpPr>
              <p:nvPr/>
            </p:nvSpPr>
            <p:spPr bwMode="auto">
              <a:xfrm>
                <a:off x="3509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3" name="Line 874"/>
              <p:cNvSpPr>
                <a:spLocks noChangeShapeType="1"/>
              </p:cNvSpPr>
              <p:nvPr/>
            </p:nvSpPr>
            <p:spPr bwMode="auto">
              <a:xfrm>
                <a:off x="355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4" name="Rectangle 875"/>
              <p:cNvSpPr>
                <a:spLocks noChangeArrowheads="1"/>
              </p:cNvSpPr>
              <p:nvPr/>
            </p:nvSpPr>
            <p:spPr bwMode="auto">
              <a:xfrm>
                <a:off x="353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5" name="Line 876"/>
              <p:cNvSpPr>
                <a:spLocks noChangeShapeType="1"/>
              </p:cNvSpPr>
              <p:nvPr/>
            </p:nvSpPr>
            <p:spPr bwMode="auto">
              <a:xfrm>
                <a:off x="358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6" name="Rectangle 877"/>
              <p:cNvSpPr>
                <a:spLocks noChangeArrowheads="1"/>
              </p:cNvSpPr>
              <p:nvPr/>
            </p:nvSpPr>
            <p:spPr bwMode="auto">
              <a:xfrm>
                <a:off x="3570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7" name="Line 878"/>
              <p:cNvSpPr>
                <a:spLocks noChangeShapeType="1"/>
              </p:cNvSpPr>
              <p:nvPr/>
            </p:nvSpPr>
            <p:spPr bwMode="auto">
              <a:xfrm>
                <a:off x="361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8" name="Rectangle 879"/>
              <p:cNvSpPr>
                <a:spLocks noChangeArrowheads="1"/>
              </p:cNvSpPr>
              <p:nvPr/>
            </p:nvSpPr>
            <p:spPr bwMode="auto">
              <a:xfrm>
                <a:off x="359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9" name="Line 880"/>
              <p:cNvSpPr>
                <a:spLocks noChangeShapeType="1"/>
              </p:cNvSpPr>
              <p:nvPr/>
            </p:nvSpPr>
            <p:spPr bwMode="auto">
              <a:xfrm>
                <a:off x="364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0" name="Rectangle 881"/>
              <p:cNvSpPr>
                <a:spLocks noChangeArrowheads="1"/>
              </p:cNvSpPr>
              <p:nvPr/>
            </p:nvSpPr>
            <p:spPr bwMode="auto">
              <a:xfrm>
                <a:off x="362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1" name="Line 882"/>
              <p:cNvSpPr>
                <a:spLocks noChangeShapeType="1"/>
              </p:cNvSpPr>
              <p:nvPr/>
            </p:nvSpPr>
            <p:spPr bwMode="auto">
              <a:xfrm>
                <a:off x="367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2" name="Rectangle 883"/>
              <p:cNvSpPr>
                <a:spLocks noChangeArrowheads="1"/>
              </p:cNvSpPr>
              <p:nvPr/>
            </p:nvSpPr>
            <p:spPr bwMode="auto">
              <a:xfrm>
                <a:off x="3658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3" name="Line 884"/>
              <p:cNvSpPr>
                <a:spLocks noChangeShapeType="1"/>
              </p:cNvSpPr>
              <p:nvPr/>
            </p:nvSpPr>
            <p:spPr bwMode="auto">
              <a:xfrm>
                <a:off x="370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4" name="Rectangle 885"/>
              <p:cNvSpPr>
                <a:spLocks noChangeArrowheads="1"/>
              </p:cNvSpPr>
              <p:nvPr/>
            </p:nvSpPr>
            <p:spPr bwMode="auto">
              <a:xfrm>
                <a:off x="368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5" name="Line 886"/>
              <p:cNvSpPr>
                <a:spLocks noChangeShapeType="1"/>
              </p:cNvSpPr>
              <p:nvPr/>
            </p:nvSpPr>
            <p:spPr bwMode="auto">
              <a:xfrm>
                <a:off x="373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6" name="Rectangle 887"/>
              <p:cNvSpPr>
                <a:spLocks noChangeArrowheads="1"/>
              </p:cNvSpPr>
              <p:nvPr/>
            </p:nvSpPr>
            <p:spPr bwMode="auto">
              <a:xfrm>
                <a:off x="3719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7" name="Line 888"/>
              <p:cNvSpPr>
                <a:spLocks noChangeShapeType="1"/>
              </p:cNvSpPr>
              <p:nvPr/>
            </p:nvSpPr>
            <p:spPr bwMode="auto">
              <a:xfrm>
                <a:off x="376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8" name="Rectangle 889"/>
              <p:cNvSpPr>
                <a:spLocks noChangeArrowheads="1"/>
              </p:cNvSpPr>
              <p:nvPr/>
            </p:nvSpPr>
            <p:spPr bwMode="auto">
              <a:xfrm>
                <a:off x="372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9" name="Line 890"/>
              <p:cNvSpPr>
                <a:spLocks noChangeShapeType="1"/>
              </p:cNvSpPr>
              <p:nvPr/>
            </p:nvSpPr>
            <p:spPr bwMode="auto">
              <a:xfrm>
                <a:off x="379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0" name="Rectangle 891"/>
              <p:cNvSpPr>
                <a:spLocks noChangeArrowheads="1"/>
              </p:cNvSpPr>
              <p:nvPr/>
            </p:nvSpPr>
            <p:spPr bwMode="auto">
              <a:xfrm>
                <a:off x="375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1" name="Line 892"/>
              <p:cNvSpPr>
                <a:spLocks noChangeShapeType="1"/>
              </p:cNvSpPr>
              <p:nvPr/>
            </p:nvSpPr>
            <p:spPr bwMode="auto">
              <a:xfrm>
                <a:off x="382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2" name="Rectangle 893"/>
              <p:cNvSpPr>
                <a:spLocks noChangeArrowheads="1"/>
              </p:cNvSpPr>
              <p:nvPr/>
            </p:nvSpPr>
            <p:spPr bwMode="auto">
              <a:xfrm>
                <a:off x="378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3" name="Line 894"/>
              <p:cNvSpPr>
                <a:spLocks noChangeShapeType="1"/>
              </p:cNvSpPr>
              <p:nvPr/>
            </p:nvSpPr>
            <p:spPr bwMode="auto">
              <a:xfrm>
                <a:off x="385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4" name="Rectangle 895"/>
              <p:cNvSpPr>
                <a:spLocks noChangeArrowheads="1"/>
              </p:cNvSpPr>
              <p:nvPr/>
            </p:nvSpPr>
            <p:spPr bwMode="auto">
              <a:xfrm>
                <a:off x="381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5" name="Line 896"/>
              <p:cNvSpPr>
                <a:spLocks noChangeShapeType="1"/>
              </p:cNvSpPr>
              <p:nvPr/>
            </p:nvSpPr>
            <p:spPr bwMode="auto">
              <a:xfrm>
                <a:off x="387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6" name="Rectangle 897"/>
              <p:cNvSpPr>
                <a:spLocks noChangeArrowheads="1"/>
              </p:cNvSpPr>
              <p:nvPr/>
            </p:nvSpPr>
            <p:spPr bwMode="auto">
              <a:xfrm>
                <a:off x="384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7" name="Line 898"/>
              <p:cNvSpPr>
                <a:spLocks noChangeShapeType="1"/>
              </p:cNvSpPr>
              <p:nvPr/>
            </p:nvSpPr>
            <p:spPr bwMode="auto">
              <a:xfrm>
                <a:off x="391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8" name="Rectangle 899"/>
              <p:cNvSpPr>
                <a:spLocks noChangeArrowheads="1"/>
              </p:cNvSpPr>
              <p:nvPr/>
            </p:nvSpPr>
            <p:spPr bwMode="auto">
              <a:xfrm>
                <a:off x="3873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9" name="Line 900"/>
              <p:cNvSpPr>
                <a:spLocks noChangeShapeType="1"/>
              </p:cNvSpPr>
              <p:nvPr/>
            </p:nvSpPr>
            <p:spPr bwMode="auto">
              <a:xfrm>
                <a:off x="393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0" name="Rectangle 901"/>
              <p:cNvSpPr>
                <a:spLocks noChangeArrowheads="1"/>
              </p:cNvSpPr>
              <p:nvPr/>
            </p:nvSpPr>
            <p:spPr bwMode="auto">
              <a:xfrm>
                <a:off x="390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1" name="Line 902"/>
              <p:cNvSpPr>
                <a:spLocks noChangeShapeType="1"/>
              </p:cNvSpPr>
              <p:nvPr/>
            </p:nvSpPr>
            <p:spPr bwMode="auto">
              <a:xfrm>
                <a:off x="397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2" name="Rectangle 903"/>
              <p:cNvSpPr>
                <a:spLocks noChangeArrowheads="1"/>
              </p:cNvSpPr>
              <p:nvPr/>
            </p:nvSpPr>
            <p:spPr bwMode="auto">
              <a:xfrm>
                <a:off x="3934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3" name="Line 904"/>
              <p:cNvSpPr>
                <a:spLocks noChangeShapeType="1"/>
              </p:cNvSpPr>
              <p:nvPr/>
            </p:nvSpPr>
            <p:spPr bwMode="auto">
              <a:xfrm>
                <a:off x="400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4" name="Rectangle 905"/>
              <p:cNvSpPr>
                <a:spLocks noChangeArrowheads="1"/>
              </p:cNvSpPr>
              <p:nvPr/>
            </p:nvSpPr>
            <p:spPr bwMode="auto">
              <a:xfrm>
                <a:off x="3961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5" name="Line 906"/>
              <p:cNvSpPr>
                <a:spLocks noChangeShapeType="1"/>
              </p:cNvSpPr>
              <p:nvPr/>
            </p:nvSpPr>
            <p:spPr bwMode="auto">
              <a:xfrm>
                <a:off x="402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6" name="Rectangle 907"/>
              <p:cNvSpPr>
                <a:spLocks noChangeArrowheads="1"/>
              </p:cNvSpPr>
              <p:nvPr/>
            </p:nvSpPr>
            <p:spPr bwMode="auto">
              <a:xfrm>
                <a:off x="3989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7" name="Line 908"/>
              <p:cNvSpPr>
                <a:spLocks noChangeShapeType="1"/>
              </p:cNvSpPr>
              <p:nvPr/>
            </p:nvSpPr>
            <p:spPr bwMode="auto">
              <a:xfrm>
                <a:off x="406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8" name="Rectangle 909"/>
              <p:cNvSpPr>
                <a:spLocks noChangeArrowheads="1"/>
              </p:cNvSpPr>
              <p:nvPr/>
            </p:nvSpPr>
            <p:spPr bwMode="auto">
              <a:xfrm>
                <a:off x="402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9" name="Line 910"/>
              <p:cNvSpPr>
                <a:spLocks noChangeShapeType="1"/>
              </p:cNvSpPr>
              <p:nvPr/>
            </p:nvSpPr>
            <p:spPr bwMode="auto">
              <a:xfrm>
                <a:off x="408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0" name="Rectangle 911"/>
              <p:cNvSpPr>
                <a:spLocks noChangeArrowheads="1"/>
              </p:cNvSpPr>
              <p:nvPr/>
            </p:nvSpPr>
            <p:spPr bwMode="auto">
              <a:xfrm>
                <a:off x="4049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1" name="Line 912"/>
              <p:cNvSpPr>
                <a:spLocks noChangeShapeType="1"/>
              </p:cNvSpPr>
              <p:nvPr/>
            </p:nvSpPr>
            <p:spPr bwMode="auto">
              <a:xfrm>
                <a:off x="411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2" name="Rectangle 913"/>
              <p:cNvSpPr>
                <a:spLocks noChangeArrowheads="1"/>
              </p:cNvSpPr>
              <p:nvPr/>
            </p:nvSpPr>
            <p:spPr bwMode="auto">
              <a:xfrm>
                <a:off x="407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3" name="Line 914"/>
              <p:cNvSpPr>
                <a:spLocks noChangeShapeType="1"/>
              </p:cNvSpPr>
              <p:nvPr/>
            </p:nvSpPr>
            <p:spPr bwMode="auto">
              <a:xfrm>
                <a:off x="414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4" name="Rectangle 915"/>
              <p:cNvSpPr>
                <a:spLocks noChangeArrowheads="1"/>
              </p:cNvSpPr>
              <p:nvPr/>
            </p:nvSpPr>
            <p:spPr bwMode="auto">
              <a:xfrm>
                <a:off x="411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5" name="Line 916"/>
              <p:cNvSpPr>
                <a:spLocks noChangeShapeType="1"/>
              </p:cNvSpPr>
              <p:nvPr/>
            </p:nvSpPr>
            <p:spPr bwMode="auto">
              <a:xfrm>
                <a:off x="4402" y="1632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6" name="Line 917"/>
              <p:cNvSpPr>
                <a:spLocks noChangeShapeType="1"/>
              </p:cNvSpPr>
              <p:nvPr/>
            </p:nvSpPr>
            <p:spPr bwMode="auto">
              <a:xfrm>
                <a:off x="444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7" name="Rectangle 918"/>
              <p:cNvSpPr>
                <a:spLocks noChangeArrowheads="1"/>
              </p:cNvSpPr>
              <p:nvPr/>
            </p:nvSpPr>
            <p:spPr bwMode="auto">
              <a:xfrm>
                <a:off x="4430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8" name="Line 919"/>
              <p:cNvSpPr>
                <a:spLocks noChangeShapeType="1"/>
              </p:cNvSpPr>
              <p:nvPr/>
            </p:nvSpPr>
            <p:spPr bwMode="auto">
              <a:xfrm>
                <a:off x="447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9" name="Rectangle 920"/>
              <p:cNvSpPr>
                <a:spLocks noChangeArrowheads="1"/>
              </p:cNvSpPr>
              <p:nvPr/>
            </p:nvSpPr>
            <p:spPr bwMode="auto">
              <a:xfrm>
                <a:off x="445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0" name="Line 921"/>
              <p:cNvSpPr>
                <a:spLocks noChangeShapeType="1"/>
              </p:cNvSpPr>
              <p:nvPr/>
            </p:nvSpPr>
            <p:spPr bwMode="auto">
              <a:xfrm>
                <a:off x="450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1" name="Rectangle 922"/>
              <p:cNvSpPr>
                <a:spLocks noChangeArrowheads="1"/>
              </p:cNvSpPr>
              <p:nvPr/>
            </p:nvSpPr>
            <p:spPr bwMode="auto">
              <a:xfrm>
                <a:off x="448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2" name="Line 923"/>
              <p:cNvSpPr>
                <a:spLocks noChangeShapeType="1"/>
              </p:cNvSpPr>
              <p:nvPr/>
            </p:nvSpPr>
            <p:spPr bwMode="auto">
              <a:xfrm>
                <a:off x="453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3" name="Rectangle 924"/>
              <p:cNvSpPr>
                <a:spLocks noChangeArrowheads="1"/>
              </p:cNvSpPr>
              <p:nvPr/>
            </p:nvSpPr>
            <p:spPr bwMode="auto">
              <a:xfrm>
                <a:off x="4518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4" name="Line 925"/>
              <p:cNvSpPr>
                <a:spLocks noChangeShapeType="1"/>
              </p:cNvSpPr>
              <p:nvPr/>
            </p:nvSpPr>
            <p:spPr bwMode="auto">
              <a:xfrm>
                <a:off x="4562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5" name="Rectangle 926"/>
              <p:cNvSpPr>
                <a:spLocks noChangeArrowheads="1"/>
              </p:cNvSpPr>
              <p:nvPr/>
            </p:nvSpPr>
            <p:spPr bwMode="auto">
              <a:xfrm>
                <a:off x="4545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6" name="Line 927"/>
              <p:cNvSpPr>
                <a:spLocks noChangeShapeType="1"/>
              </p:cNvSpPr>
              <p:nvPr/>
            </p:nvSpPr>
            <p:spPr bwMode="auto">
              <a:xfrm>
                <a:off x="459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7" name="Rectangle 928"/>
              <p:cNvSpPr>
                <a:spLocks noChangeArrowheads="1"/>
              </p:cNvSpPr>
              <p:nvPr/>
            </p:nvSpPr>
            <p:spPr bwMode="auto">
              <a:xfrm>
                <a:off x="4573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8" name="Line 929"/>
              <p:cNvSpPr>
                <a:spLocks noChangeShapeType="1"/>
              </p:cNvSpPr>
              <p:nvPr/>
            </p:nvSpPr>
            <p:spPr bwMode="auto">
              <a:xfrm>
                <a:off x="462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9" name="Rectangle 930"/>
              <p:cNvSpPr>
                <a:spLocks noChangeArrowheads="1"/>
              </p:cNvSpPr>
              <p:nvPr/>
            </p:nvSpPr>
            <p:spPr bwMode="auto">
              <a:xfrm>
                <a:off x="4606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0" name="Line 931"/>
              <p:cNvSpPr>
                <a:spLocks noChangeShapeType="1"/>
              </p:cNvSpPr>
              <p:nvPr/>
            </p:nvSpPr>
            <p:spPr bwMode="auto">
              <a:xfrm>
                <a:off x="465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1" name="Rectangle 932"/>
              <p:cNvSpPr>
                <a:spLocks noChangeArrowheads="1"/>
              </p:cNvSpPr>
              <p:nvPr/>
            </p:nvSpPr>
            <p:spPr bwMode="auto">
              <a:xfrm>
                <a:off x="4634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2" name="Line 933"/>
              <p:cNvSpPr>
                <a:spLocks noChangeShapeType="1"/>
              </p:cNvSpPr>
              <p:nvPr/>
            </p:nvSpPr>
            <p:spPr bwMode="auto">
              <a:xfrm>
                <a:off x="4683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3" name="Rectangle 934"/>
              <p:cNvSpPr>
                <a:spLocks noChangeArrowheads="1"/>
              </p:cNvSpPr>
              <p:nvPr/>
            </p:nvSpPr>
            <p:spPr bwMode="auto">
              <a:xfrm>
                <a:off x="4667" y="167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4" name="Line 935"/>
              <p:cNvSpPr>
                <a:spLocks noChangeShapeType="1"/>
              </p:cNvSpPr>
              <p:nvPr/>
            </p:nvSpPr>
            <p:spPr bwMode="auto">
              <a:xfrm>
                <a:off x="471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5" name="Rectangle 936"/>
              <p:cNvSpPr>
                <a:spLocks noChangeArrowheads="1"/>
              </p:cNvSpPr>
              <p:nvPr/>
            </p:nvSpPr>
            <p:spPr bwMode="auto">
              <a:xfrm>
                <a:off x="467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6" name="Line 937"/>
              <p:cNvSpPr>
                <a:spLocks noChangeShapeType="1"/>
              </p:cNvSpPr>
              <p:nvPr/>
            </p:nvSpPr>
            <p:spPr bwMode="auto">
              <a:xfrm>
                <a:off x="473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7" name="Rectangle 938"/>
              <p:cNvSpPr>
                <a:spLocks noChangeArrowheads="1"/>
              </p:cNvSpPr>
              <p:nvPr/>
            </p:nvSpPr>
            <p:spPr bwMode="auto">
              <a:xfrm>
                <a:off x="470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8" name="Line 939"/>
              <p:cNvSpPr>
                <a:spLocks noChangeShapeType="1"/>
              </p:cNvSpPr>
              <p:nvPr/>
            </p:nvSpPr>
            <p:spPr bwMode="auto">
              <a:xfrm>
                <a:off x="4771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9" name="Rectangle 940"/>
              <p:cNvSpPr>
                <a:spLocks noChangeArrowheads="1"/>
              </p:cNvSpPr>
              <p:nvPr/>
            </p:nvSpPr>
            <p:spPr bwMode="auto">
              <a:xfrm>
                <a:off x="4733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0" name="Line 941"/>
              <p:cNvSpPr>
                <a:spLocks noChangeShapeType="1"/>
              </p:cNvSpPr>
              <p:nvPr/>
            </p:nvSpPr>
            <p:spPr bwMode="auto">
              <a:xfrm>
                <a:off x="479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1" name="Rectangle 942"/>
              <p:cNvSpPr>
                <a:spLocks noChangeArrowheads="1"/>
              </p:cNvSpPr>
              <p:nvPr/>
            </p:nvSpPr>
            <p:spPr bwMode="auto">
              <a:xfrm>
                <a:off x="476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2" name="Line 943"/>
              <p:cNvSpPr>
                <a:spLocks noChangeShapeType="1"/>
              </p:cNvSpPr>
              <p:nvPr/>
            </p:nvSpPr>
            <p:spPr bwMode="auto">
              <a:xfrm>
                <a:off x="482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3" name="Rectangle 944"/>
              <p:cNvSpPr>
                <a:spLocks noChangeArrowheads="1"/>
              </p:cNvSpPr>
              <p:nvPr/>
            </p:nvSpPr>
            <p:spPr bwMode="auto">
              <a:xfrm>
                <a:off x="478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4" name="Line 945"/>
              <p:cNvSpPr>
                <a:spLocks noChangeShapeType="1"/>
              </p:cNvSpPr>
              <p:nvPr/>
            </p:nvSpPr>
            <p:spPr bwMode="auto">
              <a:xfrm>
                <a:off x="486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5" name="Rectangle 946"/>
              <p:cNvSpPr>
                <a:spLocks noChangeArrowheads="1"/>
              </p:cNvSpPr>
              <p:nvPr/>
            </p:nvSpPr>
            <p:spPr bwMode="auto">
              <a:xfrm>
                <a:off x="4821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6" name="Line 947"/>
              <p:cNvSpPr>
                <a:spLocks noChangeShapeType="1"/>
              </p:cNvSpPr>
              <p:nvPr/>
            </p:nvSpPr>
            <p:spPr bwMode="auto">
              <a:xfrm>
                <a:off x="488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7" name="Rectangle 948"/>
              <p:cNvSpPr>
                <a:spLocks noChangeArrowheads="1"/>
              </p:cNvSpPr>
              <p:nvPr/>
            </p:nvSpPr>
            <p:spPr bwMode="auto">
              <a:xfrm>
                <a:off x="4849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8" name="Line 949"/>
              <p:cNvSpPr>
                <a:spLocks noChangeShapeType="1"/>
              </p:cNvSpPr>
              <p:nvPr/>
            </p:nvSpPr>
            <p:spPr bwMode="auto">
              <a:xfrm>
                <a:off x="4920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9" name="Rectangle 950"/>
              <p:cNvSpPr>
                <a:spLocks noChangeArrowheads="1"/>
              </p:cNvSpPr>
              <p:nvPr/>
            </p:nvSpPr>
            <p:spPr bwMode="auto">
              <a:xfrm>
                <a:off x="4882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0" name="Line 951"/>
              <p:cNvSpPr>
                <a:spLocks noChangeShapeType="1"/>
              </p:cNvSpPr>
              <p:nvPr/>
            </p:nvSpPr>
            <p:spPr bwMode="auto">
              <a:xfrm>
                <a:off x="4948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1" name="Rectangle 952"/>
              <p:cNvSpPr>
                <a:spLocks noChangeArrowheads="1"/>
              </p:cNvSpPr>
              <p:nvPr/>
            </p:nvSpPr>
            <p:spPr bwMode="auto">
              <a:xfrm>
                <a:off x="4909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2" name="Line 953"/>
              <p:cNvSpPr>
                <a:spLocks noChangeShapeType="1"/>
              </p:cNvSpPr>
              <p:nvPr/>
            </p:nvSpPr>
            <p:spPr bwMode="auto">
              <a:xfrm>
                <a:off x="4975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3" name="Rectangle 954"/>
              <p:cNvSpPr>
                <a:spLocks noChangeArrowheads="1"/>
              </p:cNvSpPr>
              <p:nvPr/>
            </p:nvSpPr>
            <p:spPr bwMode="auto">
              <a:xfrm>
                <a:off x="4937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4" name="Line 955"/>
              <p:cNvSpPr>
                <a:spLocks noChangeShapeType="1"/>
              </p:cNvSpPr>
              <p:nvPr/>
            </p:nvSpPr>
            <p:spPr bwMode="auto">
              <a:xfrm>
                <a:off x="5009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5" name="Rectangle 956"/>
              <p:cNvSpPr>
                <a:spLocks noChangeArrowheads="1"/>
              </p:cNvSpPr>
              <p:nvPr/>
            </p:nvSpPr>
            <p:spPr bwMode="auto">
              <a:xfrm>
                <a:off x="4970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6" name="Line 957"/>
              <p:cNvSpPr>
                <a:spLocks noChangeShapeType="1"/>
              </p:cNvSpPr>
              <p:nvPr/>
            </p:nvSpPr>
            <p:spPr bwMode="auto">
              <a:xfrm>
                <a:off x="5036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7" name="Rectangle 958"/>
              <p:cNvSpPr>
                <a:spLocks noChangeArrowheads="1"/>
              </p:cNvSpPr>
              <p:nvPr/>
            </p:nvSpPr>
            <p:spPr bwMode="auto">
              <a:xfrm>
                <a:off x="499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8" name="Line 959"/>
              <p:cNvSpPr>
                <a:spLocks noChangeShapeType="1"/>
              </p:cNvSpPr>
              <p:nvPr/>
            </p:nvSpPr>
            <p:spPr bwMode="auto">
              <a:xfrm>
                <a:off x="5064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9" name="Rectangle 960"/>
              <p:cNvSpPr>
                <a:spLocks noChangeArrowheads="1"/>
              </p:cNvSpPr>
              <p:nvPr/>
            </p:nvSpPr>
            <p:spPr bwMode="auto">
              <a:xfrm>
                <a:off x="5025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0" name="Line 961"/>
              <p:cNvSpPr>
                <a:spLocks noChangeShapeType="1"/>
              </p:cNvSpPr>
              <p:nvPr/>
            </p:nvSpPr>
            <p:spPr bwMode="auto">
              <a:xfrm>
                <a:off x="5097" y="1632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1" name="Rectangle 962"/>
              <p:cNvSpPr>
                <a:spLocks noChangeArrowheads="1"/>
              </p:cNvSpPr>
              <p:nvPr/>
            </p:nvSpPr>
            <p:spPr bwMode="auto">
              <a:xfrm>
                <a:off x="5058" y="167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2" name="Line 963"/>
              <p:cNvSpPr>
                <a:spLocks noChangeShapeType="1"/>
              </p:cNvSpPr>
              <p:nvPr/>
            </p:nvSpPr>
            <p:spPr bwMode="auto">
              <a:xfrm>
                <a:off x="609" y="2309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3" name="Line 964"/>
              <p:cNvSpPr>
                <a:spLocks noChangeShapeType="1"/>
              </p:cNvSpPr>
              <p:nvPr/>
            </p:nvSpPr>
            <p:spPr bwMode="auto">
              <a:xfrm>
                <a:off x="65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4" name="Rectangle 965"/>
              <p:cNvSpPr>
                <a:spLocks noChangeArrowheads="1"/>
              </p:cNvSpPr>
              <p:nvPr/>
            </p:nvSpPr>
            <p:spPr bwMode="auto">
              <a:xfrm>
                <a:off x="63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5" name="Line 966"/>
              <p:cNvSpPr>
                <a:spLocks noChangeShapeType="1"/>
              </p:cNvSpPr>
              <p:nvPr/>
            </p:nvSpPr>
            <p:spPr bwMode="auto">
              <a:xfrm>
                <a:off x="68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6" name="Rectangle 967"/>
              <p:cNvSpPr>
                <a:spLocks noChangeArrowheads="1"/>
              </p:cNvSpPr>
              <p:nvPr/>
            </p:nvSpPr>
            <p:spPr bwMode="auto">
              <a:xfrm>
                <a:off x="66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7" name="Line 968"/>
              <p:cNvSpPr>
                <a:spLocks noChangeShapeType="1"/>
              </p:cNvSpPr>
              <p:nvPr/>
            </p:nvSpPr>
            <p:spPr bwMode="auto">
              <a:xfrm>
                <a:off x="70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8" name="Rectangle 969"/>
              <p:cNvSpPr>
                <a:spLocks noChangeArrowheads="1"/>
              </p:cNvSpPr>
              <p:nvPr/>
            </p:nvSpPr>
            <p:spPr bwMode="auto">
              <a:xfrm>
                <a:off x="692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9" name="Line 970"/>
              <p:cNvSpPr>
                <a:spLocks noChangeShapeType="1"/>
              </p:cNvSpPr>
              <p:nvPr/>
            </p:nvSpPr>
            <p:spPr bwMode="auto">
              <a:xfrm>
                <a:off x="74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0" name="Rectangle 971"/>
              <p:cNvSpPr>
                <a:spLocks noChangeArrowheads="1"/>
              </p:cNvSpPr>
              <p:nvPr/>
            </p:nvSpPr>
            <p:spPr bwMode="auto">
              <a:xfrm>
                <a:off x="72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1" name="Line 972"/>
              <p:cNvSpPr>
                <a:spLocks noChangeShapeType="1"/>
              </p:cNvSpPr>
              <p:nvPr/>
            </p:nvSpPr>
            <p:spPr bwMode="auto">
              <a:xfrm>
                <a:off x="76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2" name="Rectangle 973"/>
              <p:cNvSpPr>
                <a:spLocks noChangeArrowheads="1"/>
              </p:cNvSpPr>
              <p:nvPr/>
            </p:nvSpPr>
            <p:spPr bwMode="auto">
              <a:xfrm>
                <a:off x="753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3" name="Line 974"/>
              <p:cNvSpPr>
                <a:spLocks noChangeShapeType="1"/>
              </p:cNvSpPr>
              <p:nvPr/>
            </p:nvSpPr>
            <p:spPr bwMode="auto">
              <a:xfrm>
                <a:off x="80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4" name="Rectangle 975"/>
              <p:cNvSpPr>
                <a:spLocks noChangeArrowheads="1"/>
              </p:cNvSpPr>
              <p:nvPr/>
            </p:nvSpPr>
            <p:spPr bwMode="auto">
              <a:xfrm>
                <a:off x="786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5" name="Line 976"/>
              <p:cNvSpPr>
                <a:spLocks noChangeShapeType="1"/>
              </p:cNvSpPr>
              <p:nvPr/>
            </p:nvSpPr>
            <p:spPr bwMode="auto">
              <a:xfrm>
                <a:off x="83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6" name="Rectangle 977"/>
              <p:cNvSpPr>
                <a:spLocks noChangeArrowheads="1"/>
              </p:cNvSpPr>
              <p:nvPr/>
            </p:nvSpPr>
            <p:spPr bwMode="auto">
              <a:xfrm>
                <a:off x="813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7" name="Line 978"/>
              <p:cNvSpPr>
                <a:spLocks noChangeShapeType="1"/>
              </p:cNvSpPr>
              <p:nvPr/>
            </p:nvSpPr>
            <p:spPr bwMode="auto">
              <a:xfrm>
                <a:off x="85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8" name="Rectangle 979"/>
              <p:cNvSpPr>
                <a:spLocks noChangeArrowheads="1"/>
              </p:cNvSpPr>
              <p:nvPr/>
            </p:nvSpPr>
            <p:spPr bwMode="auto">
              <a:xfrm>
                <a:off x="841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9" name="Line 980"/>
              <p:cNvSpPr>
                <a:spLocks noChangeShapeType="1"/>
              </p:cNvSpPr>
              <p:nvPr/>
            </p:nvSpPr>
            <p:spPr bwMode="auto">
              <a:xfrm>
                <a:off x="89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0" name="Rectangle 981"/>
              <p:cNvSpPr>
                <a:spLocks noChangeArrowheads="1"/>
              </p:cNvSpPr>
              <p:nvPr/>
            </p:nvSpPr>
            <p:spPr bwMode="auto">
              <a:xfrm>
                <a:off x="874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1" name="Line 982"/>
              <p:cNvSpPr>
                <a:spLocks noChangeShapeType="1"/>
              </p:cNvSpPr>
              <p:nvPr/>
            </p:nvSpPr>
            <p:spPr bwMode="auto">
              <a:xfrm>
                <a:off x="91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2" name="Rectangle 983"/>
              <p:cNvSpPr>
                <a:spLocks noChangeArrowheads="1"/>
              </p:cNvSpPr>
              <p:nvPr/>
            </p:nvSpPr>
            <p:spPr bwMode="auto">
              <a:xfrm>
                <a:off x="88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3" name="Line 984"/>
              <p:cNvSpPr>
                <a:spLocks noChangeShapeType="1"/>
              </p:cNvSpPr>
              <p:nvPr/>
            </p:nvSpPr>
            <p:spPr bwMode="auto">
              <a:xfrm>
                <a:off x="94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4" name="Rectangle 985"/>
              <p:cNvSpPr>
                <a:spLocks noChangeArrowheads="1"/>
              </p:cNvSpPr>
              <p:nvPr/>
            </p:nvSpPr>
            <p:spPr bwMode="auto">
              <a:xfrm>
                <a:off x="90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5" name="Line 986"/>
              <p:cNvSpPr>
                <a:spLocks noChangeShapeType="1"/>
              </p:cNvSpPr>
              <p:nvPr/>
            </p:nvSpPr>
            <p:spPr bwMode="auto">
              <a:xfrm>
                <a:off x="97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6" name="Rectangle 987"/>
              <p:cNvSpPr>
                <a:spLocks noChangeArrowheads="1"/>
              </p:cNvSpPr>
              <p:nvPr/>
            </p:nvSpPr>
            <p:spPr bwMode="auto">
              <a:xfrm>
                <a:off x="94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7" name="Line 988"/>
              <p:cNvSpPr>
                <a:spLocks noChangeShapeType="1"/>
              </p:cNvSpPr>
              <p:nvPr/>
            </p:nvSpPr>
            <p:spPr bwMode="auto">
              <a:xfrm>
                <a:off x="100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8" name="Rectangle 989"/>
              <p:cNvSpPr>
                <a:spLocks noChangeArrowheads="1"/>
              </p:cNvSpPr>
              <p:nvPr/>
            </p:nvSpPr>
            <p:spPr bwMode="auto">
              <a:xfrm>
                <a:off x="96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9" name="Line 990"/>
              <p:cNvSpPr>
                <a:spLocks noChangeShapeType="1"/>
              </p:cNvSpPr>
              <p:nvPr/>
            </p:nvSpPr>
            <p:spPr bwMode="auto">
              <a:xfrm>
                <a:off x="103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0" name="Rectangle 991"/>
              <p:cNvSpPr>
                <a:spLocks noChangeArrowheads="1"/>
              </p:cNvSpPr>
              <p:nvPr/>
            </p:nvSpPr>
            <p:spPr bwMode="auto">
              <a:xfrm>
                <a:off x="99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1" name="Line 992"/>
              <p:cNvSpPr>
                <a:spLocks noChangeShapeType="1"/>
              </p:cNvSpPr>
              <p:nvPr/>
            </p:nvSpPr>
            <p:spPr bwMode="auto">
              <a:xfrm>
                <a:off x="106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2" name="Rectangle 993"/>
              <p:cNvSpPr>
                <a:spLocks noChangeArrowheads="1"/>
              </p:cNvSpPr>
              <p:nvPr/>
            </p:nvSpPr>
            <p:spPr bwMode="auto">
              <a:xfrm>
                <a:off x="102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3" name="Line 994"/>
              <p:cNvSpPr>
                <a:spLocks noChangeShapeType="1"/>
              </p:cNvSpPr>
              <p:nvPr/>
            </p:nvSpPr>
            <p:spPr bwMode="auto">
              <a:xfrm>
                <a:off x="109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4" name="Rectangle 995"/>
              <p:cNvSpPr>
                <a:spLocks noChangeArrowheads="1"/>
              </p:cNvSpPr>
              <p:nvPr/>
            </p:nvSpPr>
            <p:spPr bwMode="auto">
              <a:xfrm>
                <a:off x="1056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5" name="Line 996"/>
              <p:cNvSpPr>
                <a:spLocks noChangeShapeType="1"/>
              </p:cNvSpPr>
              <p:nvPr/>
            </p:nvSpPr>
            <p:spPr bwMode="auto">
              <a:xfrm>
                <a:off x="112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6" name="Rectangle 997"/>
              <p:cNvSpPr>
                <a:spLocks noChangeArrowheads="1"/>
              </p:cNvSpPr>
              <p:nvPr/>
            </p:nvSpPr>
            <p:spPr bwMode="auto">
              <a:xfrm>
                <a:off x="1089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7" name="Line 998"/>
              <p:cNvSpPr>
                <a:spLocks noChangeShapeType="1"/>
              </p:cNvSpPr>
              <p:nvPr/>
            </p:nvSpPr>
            <p:spPr bwMode="auto">
              <a:xfrm>
                <a:off x="115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8" name="Rectangle 999"/>
              <p:cNvSpPr>
                <a:spLocks noChangeArrowheads="1"/>
              </p:cNvSpPr>
              <p:nvPr/>
            </p:nvSpPr>
            <p:spPr bwMode="auto">
              <a:xfrm>
                <a:off x="111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9" name="Line 1000"/>
              <p:cNvSpPr>
                <a:spLocks noChangeShapeType="1"/>
              </p:cNvSpPr>
              <p:nvPr/>
            </p:nvSpPr>
            <p:spPr bwMode="auto">
              <a:xfrm>
                <a:off x="118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0" name="Rectangle 1001"/>
              <p:cNvSpPr>
                <a:spLocks noChangeArrowheads="1"/>
              </p:cNvSpPr>
              <p:nvPr/>
            </p:nvSpPr>
            <p:spPr bwMode="auto">
              <a:xfrm>
                <a:off x="114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1" name="Line 1002"/>
              <p:cNvSpPr>
                <a:spLocks noChangeShapeType="1"/>
              </p:cNvSpPr>
              <p:nvPr/>
            </p:nvSpPr>
            <p:spPr bwMode="auto">
              <a:xfrm>
                <a:off x="121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2" name="Rectangle 1003"/>
              <p:cNvSpPr>
                <a:spLocks noChangeArrowheads="1"/>
              </p:cNvSpPr>
              <p:nvPr/>
            </p:nvSpPr>
            <p:spPr bwMode="auto">
              <a:xfrm>
                <a:off x="117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3" name="Line 1004"/>
              <p:cNvSpPr>
                <a:spLocks noChangeShapeType="1"/>
              </p:cNvSpPr>
              <p:nvPr/>
            </p:nvSpPr>
            <p:spPr bwMode="auto">
              <a:xfrm>
                <a:off x="124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4" name="Rectangle 1005"/>
              <p:cNvSpPr>
                <a:spLocks noChangeArrowheads="1"/>
              </p:cNvSpPr>
              <p:nvPr/>
            </p:nvSpPr>
            <p:spPr bwMode="auto">
              <a:xfrm>
                <a:off x="120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5" name="Line 1006"/>
              <p:cNvSpPr>
                <a:spLocks noChangeShapeType="1"/>
              </p:cNvSpPr>
              <p:nvPr/>
            </p:nvSpPr>
            <p:spPr bwMode="auto">
              <a:xfrm>
                <a:off x="127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6" name="Rectangle 1007"/>
              <p:cNvSpPr>
                <a:spLocks noChangeArrowheads="1"/>
              </p:cNvSpPr>
              <p:nvPr/>
            </p:nvSpPr>
            <p:spPr bwMode="auto">
              <a:xfrm>
                <a:off x="123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7" name="Line 1008"/>
              <p:cNvSpPr>
                <a:spLocks noChangeShapeType="1"/>
              </p:cNvSpPr>
              <p:nvPr/>
            </p:nvSpPr>
            <p:spPr bwMode="auto">
              <a:xfrm>
                <a:off x="130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8" name="Rectangle 1009"/>
              <p:cNvSpPr>
                <a:spLocks noChangeArrowheads="1"/>
              </p:cNvSpPr>
              <p:nvPr/>
            </p:nvSpPr>
            <p:spPr bwMode="auto">
              <a:xfrm>
                <a:off x="126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Group 1211"/>
            <p:cNvGrpSpPr>
              <a:grpSpLocks/>
            </p:cNvGrpSpPr>
            <p:nvPr/>
          </p:nvGrpSpPr>
          <p:grpSpPr bwMode="auto">
            <a:xfrm>
              <a:off x="637430" y="3665538"/>
              <a:ext cx="7246938" cy="1293813"/>
              <a:chOff x="609" y="2309"/>
              <a:chExt cx="4565" cy="815"/>
            </a:xfrm>
          </p:grpSpPr>
          <p:sp>
            <p:nvSpPr>
              <p:cNvPr id="1419" name="Line 1011"/>
              <p:cNvSpPr>
                <a:spLocks noChangeShapeType="1"/>
              </p:cNvSpPr>
              <p:nvPr/>
            </p:nvSpPr>
            <p:spPr bwMode="auto">
              <a:xfrm>
                <a:off x="1558" y="23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0" name="Line 1012"/>
              <p:cNvSpPr>
                <a:spLocks noChangeShapeType="1"/>
              </p:cNvSpPr>
              <p:nvPr/>
            </p:nvSpPr>
            <p:spPr bwMode="auto">
              <a:xfrm>
                <a:off x="160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1" name="Rectangle 1013"/>
              <p:cNvSpPr>
                <a:spLocks noChangeArrowheads="1"/>
              </p:cNvSpPr>
              <p:nvPr/>
            </p:nvSpPr>
            <p:spPr bwMode="auto">
              <a:xfrm>
                <a:off x="158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2" name="Line 1014"/>
              <p:cNvSpPr>
                <a:spLocks noChangeShapeType="1"/>
              </p:cNvSpPr>
              <p:nvPr/>
            </p:nvSpPr>
            <p:spPr bwMode="auto">
              <a:xfrm>
                <a:off x="162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3" name="Rectangle 1015"/>
              <p:cNvSpPr>
                <a:spLocks noChangeArrowheads="1"/>
              </p:cNvSpPr>
              <p:nvPr/>
            </p:nvSpPr>
            <p:spPr bwMode="auto">
              <a:xfrm>
                <a:off x="1613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4" name="Line 1016"/>
              <p:cNvSpPr>
                <a:spLocks noChangeShapeType="1"/>
              </p:cNvSpPr>
              <p:nvPr/>
            </p:nvSpPr>
            <p:spPr bwMode="auto">
              <a:xfrm>
                <a:off x="165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5" name="Rectangle 1017"/>
              <p:cNvSpPr>
                <a:spLocks noChangeArrowheads="1"/>
              </p:cNvSpPr>
              <p:nvPr/>
            </p:nvSpPr>
            <p:spPr bwMode="auto">
              <a:xfrm>
                <a:off x="1640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6" name="Line 1018"/>
              <p:cNvSpPr>
                <a:spLocks noChangeShapeType="1"/>
              </p:cNvSpPr>
              <p:nvPr/>
            </p:nvSpPr>
            <p:spPr bwMode="auto">
              <a:xfrm>
                <a:off x="169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7" name="Rectangle 1019"/>
              <p:cNvSpPr>
                <a:spLocks noChangeArrowheads="1"/>
              </p:cNvSpPr>
              <p:nvPr/>
            </p:nvSpPr>
            <p:spPr bwMode="auto">
              <a:xfrm>
                <a:off x="1673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8" name="Line 1020"/>
              <p:cNvSpPr>
                <a:spLocks noChangeShapeType="1"/>
              </p:cNvSpPr>
              <p:nvPr/>
            </p:nvSpPr>
            <p:spPr bwMode="auto">
              <a:xfrm>
                <a:off x="171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9" name="Rectangle 1021"/>
              <p:cNvSpPr>
                <a:spLocks noChangeArrowheads="1"/>
              </p:cNvSpPr>
              <p:nvPr/>
            </p:nvSpPr>
            <p:spPr bwMode="auto">
              <a:xfrm>
                <a:off x="1701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0" name="Line 1022"/>
              <p:cNvSpPr>
                <a:spLocks noChangeShapeType="1"/>
              </p:cNvSpPr>
              <p:nvPr/>
            </p:nvSpPr>
            <p:spPr bwMode="auto">
              <a:xfrm>
                <a:off x="174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1" name="Rectangle 1023"/>
              <p:cNvSpPr>
                <a:spLocks noChangeArrowheads="1"/>
              </p:cNvSpPr>
              <p:nvPr/>
            </p:nvSpPr>
            <p:spPr bwMode="auto">
              <a:xfrm>
                <a:off x="1728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2" name="Line 1024"/>
              <p:cNvSpPr>
                <a:spLocks noChangeShapeType="1"/>
              </p:cNvSpPr>
              <p:nvPr/>
            </p:nvSpPr>
            <p:spPr bwMode="auto">
              <a:xfrm>
                <a:off x="177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3" name="Rectangle 1025"/>
              <p:cNvSpPr>
                <a:spLocks noChangeArrowheads="1"/>
              </p:cNvSpPr>
              <p:nvPr/>
            </p:nvSpPr>
            <p:spPr bwMode="auto">
              <a:xfrm>
                <a:off x="1762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4" name="Line 1026"/>
              <p:cNvSpPr>
                <a:spLocks noChangeShapeType="1"/>
              </p:cNvSpPr>
              <p:nvPr/>
            </p:nvSpPr>
            <p:spPr bwMode="auto">
              <a:xfrm>
                <a:off x="180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5" name="Rectangle 1027"/>
              <p:cNvSpPr>
                <a:spLocks noChangeArrowheads="1"/>
              </p:cNvSpPr>
              <p:nvPr/>
            </p:nvSpPr>
            <p:spPr bwMode="auto">
              <a:xfrm>
                <a:off x="1789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6" name="Line 1028"/>
              <p:cNvSpPr>
                <a:spLocks noChangeShapeType="1"/>
              </p:cNvSpPr>
              <p:nvPr/>
            </p:nvSpPr>
            <p:spPr bwMode="auto">
              <a:xfrm>
                <a:off x="183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7" name="Rectangle 1029"/>
              <p:cNvSpPr>
                <a:spLocks noChangeArrowheads="1"/>
              </p:cNvSpPr>
              <p:nvPr/>
            </p:nvSpPr>
            <p:spPr bwMode="auto">
              <a:xfrm>
                <a:off x="1822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8" name="Line 1030"/>
              <p:cNvSpPr>
                <a:spLocks noChangeShapeType="1"/>
              </p:cNvSpPr>
              <p:nvPr/>
            </p:nvSpPr>
            <p:spPr bwMode="auto">
              <a:xfrm>
                <a:off x="186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9" name="Rectangle 1031"/>
              <p:cNvSpPr>
                <a:spLocks noChangeArrowheads="1"/>
              </p:cNvSpPr>
              <p:nvPr/>
            </p:nvSpPr>
            <p:spPr bwMode="auto">
              <a:xfrm>
                <a:off x="182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0" name="Line 1032"/>
              <p:cNvSpPr>
                <a:spLocks noChangeShapeType="1"/>
              </p:cNvSpPr>
              <p:nvPr/>
            </p:nvSpPr>
            <p:spPr bwMode="auto">
              <a:xfrm>
                <a:off x="189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1" name="Rectangle 1033"/>
              <p:cNvSpPr>
                <a:spLocks noChangeArrowheads="1"/>
              </p:cNvSpPr>
              <p:nvPr/>
            </p:nvSpPr>
            <p:spPr bwMode="auto">
              <a:xfrm>
                <a:off x="185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2" name="Line 1034"/>
              <p:cNvSpPr>
                <a:spLocks noChangeShapeType="1"/>
              </p:cNvSpPr>
              <p:nvPr/>
            </p:nvSpPr>
            <p:spPr bwMode="auto">
              <a:xfrm>
                <a:off x="192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3" name="Rectangle 1035"/>
              <p:cNvSpPr>
                <a:spLocks noChangeArrowheads="1"/>
              </p:cNvSpPr>
              <p:nvPr/>
            </p:nvSpPr>
            <p:spPr bwMode="auto">
              <a:xfrm>
                <a:off x="188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" name="Line 1036"/>
              <p:cNvSpPr>
                <a:spLocks noChangeShapeType="1"/>
              </p:cNvSpPr>
              <p:nvPr/>
            </p:nvSpPr>
            <p:spPr bwMode="auto">
              <a:xfrm>
                <a:off x="195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5" name="Rectangle 1037"/>
              <p:cNvSpPr>
                <a:spLocks noChangeArrowheads="1"/>
              </p:cNvSpPr>
              <p:nvPr/>
            </p:nvSpPr>
            <p:spPr bwMode="auto">
              <a:xfrm>
                <a:off x="1916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6" name="Line 1038"/>
              <p:cNvSpPr>
                <a:spLocks noChangeShapeType="1"/>
              </p:cNvSpPr>
              <p:nvPr/>
            </p:nvSpPr>
            <p:spPr bwMode="auto">
              <a:xfrm>
                <a:off x="198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7" name="Rectangle 1039"/>
              <p:cNvSpPr>
                <a:spLocks noChangeArrowheads="1"/>
              </p:cNvSpPr>
              <p:nvPr/>
            </p:nvSpPr>
            <p:spPr bwMode="auto">
              <a:xfrm>
                <a:off x="1943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8" name="Line 1040"/>
              <p:cNvSpPr>
                <a:spLocks noChangeShapeType="1"/>
              </p:cNvSpPr>
              <p:nvPr/>
            </p:nvSpPr>
            <p:spPr bwMode="auto">
              <a:xfrm>
                <a:off x="201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9" name="Rectangle 1041"/>
              <p:cNvSpPr>
                <a:spLocks noChangeArrowheads="1"/>
              </p:cNvSpPr>
              <p:nvPr/>
            </p:nvSpPr>
            <p:spPr bwMode="auto">
              <a:xfrm>
                <a:off x="197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0" name="Line 1042"/>
              <p:cNvSpPr>
                <a:spLocks noChangeShapeType="1"/>
              </p:cNvSpPr>
              <p:nvPr/>
            </p:nvSpPr>
            <p:spPr bwMode="auto">
              <a:xfrm>
                <a:off x="204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1" name="Rectangle 1043"/>
              <p:cNvSpPr>
                <a:spLocks noChangeArrowheads="1"/>
              </p:cNvSpPr>
              <p:nvPr/>
            </p:nvSpPr>
            <p:spPr bwMode="auto">
              <a:xfrm>
                <a:off x="200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2" name="Line 1044"/>
              <p:cNvSpPr>
                <a:spLocks noChangeShapeType="1"/>
              </p:cNvSpPr>
              <p:nvPr/>
            </p:nvSpPr>
            <p:spPr bwMode="auto">
              <a:xfrm>
                <a:off x="207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3" name="Rectangle 1045"/>
              <p:cNvSpPr>
                <a:spLocks noChangeArrowheads="1"/>
              </p:cNvSpPr>
              <p:nvPr/>
            </p:nvSpPr>
            <p:spPr bwMode="auto">
              <a:xfrm>
                <a:off x="203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4" name="Line 1046"/>
              <p:cNvSpPr>
                <a:spLocks noChangeShapeType="1"/>
              </p:cNvSpPr>
              <p:nvPr/>
            </p:nvSpPr>
            <p:spPr bwMode="auto">
              <a:xfrm>
                <a:off x="210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5" name="Rectangle 1047"/>
              <p:cNvSpPr>
                <a:spLocks noChangeArrowheads="1"/>
              </p:cNvSpPr>
              <p:nvPr/>
            </p:nvSpPr>
            <p:spPr bwMode="auto">
              <a:xfrm>
                <a:off x="206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6" name="Line 1048"/>
              <p:cNvSpPr>
                <a:spLocks noChangeShapeType="1"/>
              </p:cNvSpPr>
              <p:nvPr/>
            </p:nvSpPr>
            <p:spPr bwMode="auto">
              <a:xfrm>
                <a:off x="213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7" name="Rectangle 1049"/>
              <p:cNvSpPr>
                <a:spLocks noChangeArrowheads="1"/>
              </p:cNvSpPr>
              <p:nvPr/>
            </p:nvSpPr>
            <p:spPr bwMode="auto">
              <a:xfrm>
                <a:off x="209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8" name="Line 1050"/>
              <p:cNvSpPr>
                <a:spLocks noChangeShapeType="1"/>
              </p:cNvSpPr>
              <p:nvPr/>
            </p:nvSpPr>
            <p:spPr bwMode="auto">
              <a:xfrm>
                <a:off x="216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9" name="Rectangle 1051"/>
              <p:cNvSpPr>
                <a:spLocks noChangeArrowheads="1"/>
              </p:cNvSpPr>
              <p:nvPr/>
            </p:nvSpPr>
            <p:spPr bwMode="auto">
              <a:xfrm>
                <a:off x="212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0" name="Line 1052"/>
              <p:cNvSpPr>
                <a:spLocks noChangeShapeType="1"/>
              </p:cNvSpPr>
              <p:nvPr/>
            </p:nvSpPr>
            <p:spPr bwMode="auto">
              <a:xfrm>
                <a:off x="219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1" name="Rectangle 1053"/>
              <p:cNvSpPr>
                <a:spLocks noChangeArrowheads="1"/>
              </p:cNvSpPr>
              <p:nvPr/>
            </p:nvSpPr>
            <p:spPr bwMode="auto">
              <a:xfrm>
                <a:off x="2153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Line 1054"/>
              <p:cNvSpPr>
                <a:spLocks noChangeShapeType="1"/>
              </p:cNvSpPr>
              <p:nvPr/>
            </p:nvSpPr>
            <p:spPr bwMode="auto">
              <a:xfrm>
                <a:off x="221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3" name="Rectangle 1055"/>
              <p:cNvSpPr>
                <a:spLocks noChangeArrowheads="1"/>
              </p:cNvSpPr>
              <p:nvPr/>
            </p:nvSpPr>
            <p:spPr bwMode="auto">
              <a:xfrm>
                <a:off x="2181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4" name="Line 1056"/>
              <p:cNvSpPr>
                <a:spLocks noChangeShapeType="1"/>
              </p:cNvSpPr>
              <p:nvPr/>
            </p:nvSpPr>
            <p:spPr bwMode="auto">
              <a:xfrm>
                <a:off x="225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5" name="Rectangle 1057"/>
              <p:cNvSpPr>
                <a:spLocks noChangeArrowheads="1"/>
              </p:cNvSpPr>
              <p:nvPr/>
            </p:nvSpPr>
            <p:spPr bwMode="auto">
              <a:xfrm>
                <a:off x="221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6" name="Line 1058"/>
              <p:cNvSpPr>
                <a:spLocks noChangeShapeType="1"/>
              </p:cNvSpPr>
              <p:nvPr/>
            </p:nvSpPr>
            <p:spPr bwMode="auto">
              <a:xfrm>
                <a:off x="2506" y="23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7" name="Line 1059"/>
              <p:cNvSpPr>
                <a:spLocks noChangeShapeType="1"/>
              </p:cNvSpPr>
              <p:nvPr/>
            </p:nvSpPr>
            <p:spPr bwMode="auto">
              <a:xfrm>
                <a:off x="255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8" name="Rectangle 1060"/>
              <p:cNvSpPr>
                <a:spLocks noChangeArrowheads="1"/>
              </p:cNvSpPr>
              <p:nvPr/>
            </p:nvSpPr>
            <p:spPr bwMode="auto">
              <a:xfrm>
                <a:off x="2533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9" name="Line 1061"/>
              <p:cNvSpPr>
                <a:spLocks noChangeShapeType="1"/>
              </p:cNvSpPr>
              <p:nvPr/>
            </p:nvSpPr>
            <p:spPr bwMode="auto">
              <a:xfrm>
                <a:off x="257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0" name="Rectangle 1062"/>
              <p:cNvSpPr>
                <a:spLocks noChangeArrowheads="1"/>
              </p:cNvSpPr>
              <p:nvPr/>
            </p:nvSpPr>
            <p:spPr bwMode="auto">
              <a:xfrm>
                <a:off x="2561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1" name="Line 1063"/>
              <p:cNvSpPr>
                <a:spLocks noChangeShapeType="1"/>
              </p:cNvSpPr>
              <p:nvPr/>
            </p:nvSpPr>
            <p:spPr bwMode="auto">
              <a:xfrm>
                <a:off x="260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2" name="Rectangle 1064"/>
              <p:cNvSpPr>
                <a:spLocks noChangeArrowheads="1"/>
              </p:cNvSpPr>
              <p:nvPr/>
            </p:nvSpPr>
            <p:spPr bwMode="auto">
              <a:xfrm>
                <a:off x="2588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3" name="Line 1065"/>
              <p:cNvSpPr>
                <a:spLocks noChangeShapeType="1"/>
              </p:cNvSpPr>
              <p:nvPr/>
            </p:nvSpPr>
            <p:spPr bwMode="auto">
              <a:xfrm>
                <a:off x="263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4" name="Rectangle 1066"/>
              <p:cNvSpPr>
                <a:spLocks noChangeArrowheads="1"/>
              </p:cNvSpPr>
              <p:nvPr/>
            </p:nvSpPr>
            <p:spPr bwMode="auto">
              <a:xfrm>
                <a:off x="2622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5" name="Line 1067"/>
              <p:cNvSpPr>
                <a:spLocks noChangeShapeType="1"/>
              </p:cNvSpPr>
              <p:nvPr/>
            </p:nvSpPr>
            <p:spPr bwMode="auto">
              <a:xfrm>
                <a:off x="266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6" name="Rectangle 1068"/>
              <p:cNvSpPr>
                <a:spLocks noChangeArrowheads="1"/>
              </p:cNvSpPr>
              <p:nvPr/>
            </p:nvSpPr>
            <p:spPr bwMode="auto">
              <a:xfrm>
                <a:off x="2649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7" name="Line 1069"/>
              <p:cNvSpPr>
                <a:spLocks noChangeShapeType="1"/>
              </p:cNvSpPr>
              <p:nvPr/>
            </p:nvSpPr>
            <p:spPr bwMode="auto">
              <a:xfrm>
                <a:off x="269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8" name="Rectangle 1070"/>
              <p:cNvSpPr>
                <a:spLocks noChangeArrowheads="1"/>
              </p:cNvSpPr>
              <p:nvPr/>
            </p:nvSpPr>
            <p:spPr bwMode="auto">
              <a:xfrm>
                <a:off x="267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9" name="Line 1071"/>
              <p:cNvSpPr>
                <a:spLocks noChangeShapeType="1"/>
              </p:cNvSpPr>
              <p:nvPr/>
            </p:nvSpPr>
            <p:spPr bwMode="auto">
              <a:xfrm>
                <a:off x="272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0" name="Rectangle 1072"/>
              <p:cNvSpPr>
                <a:spLocks noChangeArrowheads="1"/>
              </p:cNvSpPr>
              <p:nvPr/>
            </p:nvSpPr>
            <p:spPr bwMode="auto">
              <a:xfrm>
                <a:off x="2710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1" name="Line 1073"/>
              <p:cNvSpPr>
                <a:spLocks noChangeShapeType="1"/>
              </p:cNvSpPr>
              <p:nvPr/>
            </p:nvSpPr>
            <p:spPr bwMode="auto">
              <a:xfrm>
                <a:off x="275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2" name="Rectangle 1074"/>
              <p:cNvSpPr>
                <a:spLocks noChangeArrowheads="1"/>
              </p:cNvSpPr>
              <p:nvPr/>
            </p:nvSpPr>
            <p:spPr bwMode="auto">
              <a:xfrm>
                <a:off x="273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3" name="Line 1075"/>
              <p:cNvSpPr>
                <a:spLocks noChangeShapeType="1"/>
              </p:cNvSpPr>
              <p:nvPr/>
            </p:nvSpPr>
            <p:spPr bwMode="auto">
              <a:xfrm>
                <a:off x="278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4" name="Rectangle 1076"/>
              <p:cNvSpPr>
                <a:spLocks noChangeArrowheads="1"/>
              </p:cNvSpPr>
              <p:nvPr/>
            </p:nvSpPr>
            <p:spPr bwMode="auto">
              <a:xfrm>
                <a:off x="2770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5" name="Line 1077"/>
              <p:cNvSpPr>
                <a:spLocks noChangeShapeType="1"/>
              </p:cNvSpPr>
              <p:nvPr/>
            </p:nvSpPr>
            <p:spPr bwMode="auto">
              <a:xfrm>
                <a:off x="281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6" name="Rectangle 1078"/>
              <p:cNvSpPr>
                <a:spLocks noChangeArrowheads="1"/>
              </p:cNvSpPr>
              <p:nvPr/>
            </p:nvSpPr>
            <p:spPr bwMode="auto">
              <a:xfrm>
                <a:off x="2776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7" name="Line 1079"/>
              <p:cNvSpPr>
                <a:spLocks noChangeShapeType="1"/>
              </p:cNvSpPr>
              <p:nvPr/>
            </p:nvSpPr>
            <p:spPr bwMode="auto">
              <a:xfrm>
                <a:off x="284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8" name="Rectangle 1080"/>
              <p:cNvSpPr>
                <a:spLocks noChangeArrowheads="1"/>
              </p:cNvSpPr>
              <p:nvPr/>
            </p:nvSpPr>
            <p:spPr bwMode="auto">
              <a:xfrm>
                <a:off x="2803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9" name="Line 1081"/>
              <p:cNvSpPr>
                <a:spLocks noChangeShapeType="1"/>
              </p:cNvSpPr>
              <p:nvPr/>
            </p:nvSpPr>
            <p:spPr bwMode="auto">
              <a:xfrm>
                <a:off x="287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0" name="Rectangle 1082"/>
              <p:cNvSpPr>
                <a:spLocks noChangeArrowheads="1"/>
              </p:cNvSpPr>
              <p:nvPr/>
            </p:nvSpPr>
            <p:spPr bwMode="auto">
              <a:xfrm>
                <a:off x="283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1" name="Line 1083"/>
              <p:cNvSpPr>
                <a:spLocks noChangeShapeType="1"/>
              </p:cNvSpPr>
              <p:nvPr/>
            </p:nvSpPr>
            <p:spPr bwMode="auto">
              <a:xfrm>
                <a:off x="290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2" name="Rectangle 1084"/>
              <p:cNvSpPr>
                <a:spLocks noChangeArrowheads="1"/>
              </p:cNvSpPr>
              <p:nvPr/>
            </p:nvSpPr>
            <p:spPr bwMode="auto">
              <a:xfrm>
                <a:off x="286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3" name="Line 1085"/>
              <p:cNvSpPr>
                <a:spLocks noChangeShapeType="1"/>
              </p:cNvSpPr>
              <p:nvPr/>
            </p:nvSpPr>
            <p:spPr bwMode="auto">
              <a:xfrm>
                <a:off x="293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4" name="Rectangle 1086"/>
              <p:cNvSpPr>
                <a:spLocks noChangeArrowheads="1"/>
              </p:cNvSpPr>
              <p:nvPr/>
            </p:nvSpPr>
            <p:spPr bwMode="auto">
              <a:xfrm>
                <a:off x="289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5" name="Line 1087"/>
              <p:cNvSpPr>
                <a:spLocks noChangeShapeType="1"/>
              </p:cNvSpPr>
              <p:nvPr/>
            </p:nvSpPr>
            <p:spPr bwMode="auto">
              <a:xfrm>
                <a:off x="296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6" name="Rectangle 1088"/>
              <p:cNvSpPr>
                <a:spLocks noChangeArrowheads="1"/>
              </p:cNvSpPr>
              <p:nvPr/>
            </p:nvSpPr>
            <p:spPr bwMode="auto">
              <a:xfrm>
                <a:off x="292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7" name="Line 1089"/>
              <p:cNvSpPr>
                <a:spLocks noChangeShapeType="1"/>
              </p:cNvSpPr>
              <p:nvPr/>
            </p:nvSpPr>
            <p:spPr bwMode="auto">
              <a:xfrm>
                <a:off x="299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8" name="Rectangle 1090"/>
              <p:cNvSpPr>
                <a:spLocks noChangeArrowheads="1"/>
              </p:cNvSpPr>
              <p:nvPr/>
            </p:nvSpPr>
            <p:spPr bwMode="auto">
              <a:xfrm>
                <a:off x="295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9" name="Line 1091"/>
              <p:cNvSpPr>
                <a:spLocks noChangeShapeType="1"/>
              </p:cNvSpPr>
              <p:nvPr/>
            </p:nvSpPr>
            <p:spPr bwMode="auto">
              <a:xfrm>
                <a:off x="302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0" name="Rectangle 1092"/>
              <p:cNvSpPr>
                <a:spLocks noChangeArrowheads="1"/>
              </p:cNvSpPr>
              <p:nvPr/>
            </p:nvSpPr>
            <p:spPr bwMode="auto">
              <a:xfrm>
                <a:off x="298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1" name="Line 1093"/>
              <p:cNvSpPr>
                <a:spLocks noChangeShapeType="1"/>
              </p:cNvSpPr>
              <p:nvPr/>
            </p:nvSpPr>
            <p:spPr bwMode="auto">
              <a:xfrm>
                <a:off x="305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2" name="Rectangle 1094"/>
              <p:cNvSpPr>
                <a:spLocks noChangeArrowheads="1"/>
              </p:cNvSpPr>
              <p:nvPr/>
            </p:nvSpPr>
            <p:spPr bwMode="auto">
              <a:xfrm>
                <a:off x="3013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3" name="Line 1095"/>
              <p:cNvSpPr>
                <a:spLocks noChangeShapeType="1"/>
              </p:cNvSpPr>
              <p:nvPr/>
            </p:nvSpPr>
            <p:spPr bwMode="auto">
              <a:xfrm>
                <a:off x="307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4" name="Rectangle 1096"/>
              <p:cNvSpPr>
                <a:spLocks noChangeArrowheads="1"/>
              </p:cNvSpPr>
              <p:nvPr/>
            </p:nvSpPr>
            <p:spPr bwMode="auto">
              <a:xfrm>
                <a:off x="3041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5" name="Line 1097"/>
              <p:cNvSpPr>
                <a:spLocks noChangeShapeType="1"/>
              </p:cNvSpPr>
              <p:nvPr/>
            </p:nvSpPr>
            <p:spPr bwMode="auto">
              <a:xfrm>
                <a:off x="311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6" name="Rectangle 1098"/>
              <p:cNvSpPr>
                <a:spLocks noChangeArrowheads="1"/>
              </p:cNvSpPr>
              <p:nvPr/>
            </p:nvSpPr>
            <p:spPr bwMode="auto">
              <a:xfrm>
                <a:off x="307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7" name="Line 1099"/>
              <p:cNvSpPr>
                <a:spLocks noChangeShapeType="1"/>
              </p:cNvSpPr>
              <p:nvPr/>
            </p:nvSpPr>
            <p:spPr bwMode="auto">
              <a:xfrm>
                <a:off x="314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8" name="Rectangle 1100"/>
              <p:cNvSpPr>
                <a:spLocks noChangeArrowheads="1"/>
              </p:cNvSpPr>
              <p:nvPr/>
            </p:nvSpPr>
            <p:spPr bwMode="auto">
              <a:xfrm>
                <a:off x="3101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9" name="Line 1101"/>
              <p:cNvSpPr>
                <a:spLocks noChangeShapeType="1"/>
              </p:cNvSpPr>
              <p:nvPr/>
            </p:nvSpPr>
            <p:spPr bwMode="auto">
              <a:xfrm>
                <a:off x="316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0" name="Rectangle 1102"/>
              <p:cNvSpPr>
                <a:spLocks noChangeArrowheads="1"/>
              </p:cNvSpPr>
              <p:nvPr/>
            </p:nvSpPr>
            <p:spPr bwMode="auto">
              <a:xfrm>
                <a:off x="3129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1" name="Line 1103"/>
              <p:cNvSpPr>
                <a:spLocks noChangeShapeType="1"/>
              </p:cNvSpPr>
              <p:nvPr/>
            </p:nvSpPr>
            <p:spPr bwMode="auto">
              <a:xfrm>
                <a:off x="320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2" name="Rectangle 1104"/>
              <p:cNvSpPr>
                <a:spLocks noChangeArrowheads="1"/>
              </p:cNvSpPr>
              <p:nvPr/>
            </p:nvSpPr>
            <p:spPr bwMode="auto">
              <a:xfrm>
                <a:off x="316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3" name="Line 1105"/>
              <p:cNvSpPr>
                <a:spLocks noChangeShapeType="1"/>
              </p:cNvSpPr>
              <p:nvPr/>
            </p:nvSpPr>
            <p:spPr bwMode="auto">
              <a:xfrm>
                <a:off x="3454" y="23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4" name="Line 1106"/>
              <p:cNvSpPr>
                <a:spLocks noChangeShapeType="1"/>
              </p:cNvSpPr>
              <p:nvPr/>
            </p:nvSpPr>
            <p:spPr bwMode="auto">
              <a:xfrm>
                <a:off x="349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5" name="Rectangle 1107"/>
              <p:cNvSpPr>
                <a:spLocks noChangeArrowheads="1"/>
              </p:cNvSpPr>
              <p:nvPr/>
            </p:nvSpPr>
            <p:spPr bwMode="auto">
              <a:xfrm>
                <a:off x="3482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6" name="Line 1108"/>
              <p:cNvSpPr>
                <a:spLocks noChangeShapeType="1"/>
              </p:cNvSpPr>
              <p:nvPr/>
            </p:nvSpPr>
            <p:spPr bwMode="auto">
              <a:xfrm>
                <a:off x="352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7" name="Rectangle 1109"/>
              <p:cNvSpPr>
                <a:spLocks noChangeArrowheads="1"/>
              </p:cNvSpPr>
              <p:nvPr/>
            </p:nvSpPr>
            <p:spPr bwMode="auto">
              <a:xfrm>
                <a:off x="3509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8" name="Line 1110"/>
              <p:cNvSpPr>
                <a:spLocks noChangeShapeType="1"/>
              </p:cNvSpPr>
              <p:nvPr/>
            </p:nvSpPr>
            <p:spPr bwMode="auto">
              <a:xfrm>
                <a:off x="355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9" name="Rectangle 1111"/>
              <p:cNvSpPr>
                <a:spLocks noChangeArrowheads="1"/>
              </p:cNvSpPr>
              <p:nvPr/>
            </p:nvSpPr>
            <p:spPr bwMode="auto">
              <a:xfrm>
                <a:off x="353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0" name="Line 1112"/>
              <p:cNvSpPr>
                <a:spLocks noChangeShapeType="1"/>
              </p:cNvSpPr>
              <p:nvPr/>
            </p:nvSpPr>
            <p:spPr bwMode="auto">
              <a:xfrm>
                <a:off x="358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1" name="Rectangle 1113"/>
              <p:cNvSpPr>
                <a:spLocks noChangeArrowheads="1"/>
              </p:cNvSpPr>
              <p:nvPr/>
            </p:nvSpPr>
            <p:spPr bwMode="auto">
              <a:xfrm>
                <a:off x="3570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2" name="Line 1114"/>
              <p:cNvSpPr>
                <a:spLocks noChangeShapeType="1"/>
              </p:cNvSpPr>
              <p:nvPr/>
            </p:nvSpPr>
            <p:spPr bwMode="auto">
              <a:xfrm>
                <a:off x="361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3" name="Rectangle 1115"/>
              <p:cNvSpPr>
                <a:spLocks noChangeArrowheads="1"/>
              </p:cNvSpPr>
              <p:nvPr/>
            </p:nvSpPr>
            <p:spPr bwMode="auto">
              <a:xfrm>
                <a:off x="359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4" name="Line 1116"/>
              <p:cNvSpPr>
                <a:spLocks noChangeShapeType="1"/>
              </p:cNvSpPr>
              <p:nvPr/>
            </p:nvSpPr>
            <p:spPr bwMode="auto">
              <a:xfrm>
                <a:off x="364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5" name="Rectangle 1117"/>
              <p:cNvSpPr>
                <a:spLocks noChangeArrowheads="1"/>
              </p:cNvSpPr>
              <p:nvPr/>
            </p:nvSpPr>
            <p:spPr bwMode="auto">
              <a:xfrm>
                <a:off x="362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6" name="Line 1118"/>
              <p:cNvSpPr>
                <a:spLocks noChangeShapeType="1"/>
              </p:cNvSpPr>
              <p:nvPr/>
            </p:nvSpPr>
            <p:spPr bwMode="auto">
              <a:xfrm>
                <a:off x="367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7" name="Rectangle 1119"/>
              <p:cNvSpPr>
                <a:spLocks noChangeArrowheads="1"/>
              </p:cNvSpPr>
              <p:nvPr/>
            </p:nvSpPr>
            <p:spPr bwMode="auto">
              <a:xfrm>
                <a:off x="3658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8" name="Line 1120"/>
              <p:cNvSpPr>
                <a:spLocks noChangeShapeType="1"/>
              </p:cNvSpPr>
              <p:nvPr/>
            </p:nvSpPr>
            <p:spPr bwMode="auto">
              <a:xfrm>
                <a:off x="370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9" name="Rectangle 1121"/>
              <p:cNvSpPr>
                <a:spLocks noChangeArrowheads="1"/>
              </p:cNvSpPr>
              <p:nvPr/>
            </p:nvSpPr>
            <p:spPr bwMode="auto">
              <a:xfrm>
                <a:off x="368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0" name="Line 1122"/>
              <p:cNvSpPr>
                <a:spLocks noChangeShapeType="1"/>
              </p:cNvSpPr>
              <p:nvPr/>
            </p:nvSpPr>
            <p:spPr bwMode="auto">
              <a:xfrm>
                <a:off x="373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1" name="Rectangle 1123"/>
              <p:cNvSpPr>
                <a:spLocks noChangeArrowheads="1"/>
              </p:cNvSpPr>
              <p:nvPr/>
            </p:nvSpPr>
            <p:spPr bwMode="auto">
              <a:xfrm>
                <a:off x="3719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2" name="Line 1124"/>
              <p:cNvSpPr>
                <a:spLocks noChangeShapeType="1"/>
              </p:cNvSpPr>
              <p:nvPr/>
            </p:nvSpPr>
            <p:spPr bwMode="auto">
              <a:xfrm>
                <a:off x="376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3" name="Rectangle 1125"/>
              <p:cNvSpPr>
                <a:spLocks noChangeArrowheads="1"/>
              </p:cNvSpPr>
              <p:nvPr/>
            </p:nvSpPr>
            <p:spPr bwMode="auto">
              <a:xfrm>
                <a:off x="372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4" name="Line 1126"/>
              <p:cNvSpPr>
                <a:spLocks noChangeShapeType="1"/>
              </p:cNvSpPr>
              <p:nvPr/>
            </p:nvSpPr>
            <p:spPr bwMode="auto">
              <a:xfrm>
                <a:off x="379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5" name="Rectangle 1127"/>
              <p:cNvSpPr>
                <a:spLocks noChangeArrowheads="1"/>
              </p:cNvSpPr>
              <p:nvPr/>
            </p:nvSpPr>
            <p:spPr bwMode="auto">
              <a:xfrm>
                <a:off x="375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6" name="Line 1128"/>
              <p:cNvSpPr>
                <a:spLocks noChangeShapeType="1"/>
              </p:cNvSpPr>
              <p:nvPr/>
            </p:nvSpPr>
            <p:spPr bwMode="auto">
              <a:xfrm>
                <a:off x="382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7" name="Rectangle 1129"/>
              <p:cNvSpPr>
                <a:spLocks noChangeArrowheads="1"/>
              </p:cNvSpPr>
              <p:nvPr/>
            </p:nvSpPr>
            <p:spPr bwMode="auto">
              <a:xfrm>
                <a:off x="378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8" name="Line 1130"/>
              <p:cNvSpPr>
                <a:spLocks noChangeShapeType="1"/>
              </p:cNvSpPr>
              <p:nvPr/>
            </p:nvSpPr>
            <p:spPr bwMode="auto">
              <a:xfrm>
                <a:off x="385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9" name="Rectangle 1131"/>
              <p:cNvSpPr>
                <a:spLocks noChangeArrowheads="1"/>
              </p:cNvSpPr>
              <p:nvPr/>
            </p:nvSpPr>
            <p:spPr bwMode="auto">
              <a:xfrm>
                <a:off x="381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0" name="Line 1132"/>
              <p:cNvSpPr>
                <a:spLocks noChangeShapeType="1"/>
              </p:cNvSpPr>
              <p:nvPr/>
            </p:nvSpPr>
            <p:spPr bwMode="auto">
              <a:xfrm>
                <a:off x="387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1" name="Rectangle 1133"/>
              <p:cNvSpPr>
                <a:spLocks noChangeArrowheads="1"/>
              </p:cNvSpPr>
              <p:nvPr/>
            </p:nvSpPr>
            <p:spPr bwMode="auto">
              <a:xfrm>
                <a:off x="384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2" name="Line 1134"/>
              <p:cNvSpPr>
                <a:spLocks noChangeShapeType="1"/>
              </p:cNvSpPr>
              <p:nvPr/>
            </p:nvSpPr>
            <p:spPr bwMode="auto">
              <a:xfrm>
                <a:off x="391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3" name="Rectangle 1135"/>
              <p:cNvSpPr>
                <a:spLocks noChangeArrowheads="1"/>
              </p:cNvSpPr>
              <p:nvPr/>
            </p:nvSpPr>
            <p:spPr bwMode="auto">
              <a:xfrm>
                <a:off x="3873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4" name="Line 1136"/>
              <p:cNvSpPr>
                <a:spLocks noChangeShapeType="1"/>
              </p:cNvSpPr>
              <p:nvPr/>
            </p:nvSpPr>
            <p:spPr bwMode="auto">
              <a:xfrm>
                <a:off x="393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5" name="Rectangle 1137"/>
              <p:cNvSpPr>
                <a:spLocks noChangeArrowheads="1"/>
              </p:cNvSpPr>
              <p:nvPr/>
            </p:nvSpPr>
            <p:spPr bwMode="auto">
              <a:xfrm>
                <a:off x="390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6" name="Line 1138"/>
              <p:cNvSpPr>
                <a:spLocks noChangeShapeType="1"/>
              </p:cNvSpPr>
              <p:nvPr/>
            </p:nvSpPr>
            <p:spPr bwMode="auto">
              <a:xfrm>
                <a:off x="397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7" name="Rectangle 1139"/>
              <p:cNvSpPr>
                <a:spLocks noChangeArrowheads="1"/>
              </p:cNvSpPr>
              <p:nvPr/>
            </p:nvSpPr>
            <p:spPr bwMode="auto">
              <a:xfrm>
                <a:off x="3934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8" name="Line 1140"/>
              <p:cNvSpPr>
                <a:spLocks noChangeShapeType="1"/>
              </p:cNvSpPr>
              <p:nvPr/>
            </p:nvSpPr>
            <p:spPr bwMode="auto">
              <a:xfrm>
                <a:off x="400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9" name="Rectangle 1141"/>
              <p:cNvSpPr>
                <a:spLocks noChangeArrowheads="1"/>
              </p:cNvSpPr>
              <p:nvPr/>
            </p:nvSpPr>
            <p:spPr bwMode="auto">
              <a:xfrm>
                <a:off x="3961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0" name="Line 1142"/>
              <p:cNvSpPr>
                <a:spLocks noChangeShapeType="1"/>
              </p:cNvSpPr>
              <p:nvPr/>
            </p:nvSpPr>
            <p:spPr bwMode="auto">
              <a:xfrm>
                <a:off x="402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1" name="Rectangle 1143"/>
              <p:cNvSpPr>
                <a:spLocks noChangeArrowheads="1"/>
              </p:cNvSpPr>
              <p:nvPr/>
            </p:nvSpPr>
            <p:spPr bwMode="auto">
              <a:xfrm>
                <a:off x="3989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2" name="Line 1144"/>
              <p:cNvSpPr>
                <a:spLocks noChangeShapeType="1"/>
              </p:cNvSpPr>
              <p:nvPr/>
            </p:nvSpPr>
            <p:spPr bwMode="auto">
              <a:xfrm>
                <a:off x="406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3" name="Rectangle 1145"/>
              <p:cNvSpPr>
                <a:spLocks noChangeArrowheads="1"/>
              </p:cNvSpPr>
              <p:nvPr/>
            </p:nvSpPr>
            <p:spPr bwMode="auto">
              <a:xfrm>
                <a:off x="402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4" name="Line 1146"/>
              <p:cNvSpPr>
                <a:spLocks noChangeShapeType="1"/>
              </p:cNvSpPr>
              <p:nvPr/>
            </p:nvSpPr>
            <p:spPr bwMode="auto">
              <a:xfrm>
                <a:off x="408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5" name="Rectangle 1147"/>
              <p:cNvSpPr>
                <a:spLocks noChangeArrowheads="1"/>
              </p:cNvSpPr>
              <p:nvPr/>
            </p:nvSpPr>
            <p:spPr bwMode="auto">
              <a:xfrm>
                <a:off x="4049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6" name="Line 1148"/>
              <p:cNvSpPr>
                <a:spLocks noChangeShapeType="1"/>
              </p:cNvSpPr>
              <p:nvPr/>
            </p:nvSpPr>
            <p:spPr bwMode="auto">
              <a:xfrm>
                <a:off x="411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7" name="Rectangle 1149"/>
              <p:cNvSpPr>
                <a:spLocks noChangeArrowheads="1"/>
              </p:cNvSpPr>
              <p:nvPr/>
            </p:nvSpPr>
            <p:spPr bwMode="auto">
              <a:xfrm>
                <a:off x="407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8" name="Line 1150"/>
              <p:cNvSpPr>
                <a:spLocks noChangeShapeType="1"/>
              </p:cNvSpPr>
              <p:nvPr/>
            </p:nvSpPr>
            <p:spPr bwMode="auto">
              <a:xfrm>
                <a:off x="414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9" name="Rectangle 1151"/>
              <p:cNvSpPr>
                <a:spLocks noChangeArrowheads="1"/>
              </p:cNvSpPr>
              <p:nvPr/>
            </p:nvSpPr>
            <p:spPr bwMode="auto">
              <a:xfrm>
                <a:off x="411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0" name="Line 1152"/>
              <p:cNvSpPr>
                <a:spLocks noChangeShapeType="1"/>
              </p:cNvSpPr>
              <p:nvPr/>
            </p:nvSpPr>
            <p:spPr bwMode="auto">
              <a:xfrm>
                <a:off x="4402" y="23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1" name="Line 1153"/>
              <p:cNvSpPr>
                <a:spLocks noChangeShapeType="1"/>
              </p:cNvSpPr>
              <p:nvPr/>
            </p:nvSpPr>
            <p:spPr bwMode="auto">
              <a:xfrm>
                <a:off x="444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2" name="Rectangle 1154"/>
              <p:cNvSpPr>
                <a:spLocks noChangeArrowheads="1"/>
              </p:cNvSpPr>
              <p:nvPr/>
            </p:nvSpPr>
            <p:spPr bwMode="auto">
              <a:xfrm>
                <a:off x="4430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3" name="Line 1155"/>
              <p:cNvSpPr>
                <a:spLocks noChangeShapeType="1"/>
              </p:cNvSpPr>
              <p:nvPr/>
            </p:nvSpPr>
            <p:spPr bwMode="auto">
              <a:xfrm>
                <a:off x="447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4" name="Rectangle 1156"/>
              <p:cNvSpPr>
                <a:spLocks noChangeArrowheads="1"/>
              </p:cNvSpPr>
              <p:nvPr/>
            </p:nvSpPr>
            <p:spPr bwMode="auto">
              <a:xfrm>
                <a:off x="445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5" name="Line 1157"/>
              <p:cNvSpPr>
                <a:spLocks noChangeShapeType="1"/>
              </p:cNvSpPr>
              <p:nvPr/>
            </p:nvSpPr>
            <p:spPr bwMode="auto">
              <a:xfrm>
                <a:off x="450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6" name="Rectangle 1158"/>
              <p:cNvSpPr>
                <a:spLocks noChangeArrowheads="1"/>
              </p:cNvSpPr>
              <p:nvPr/>
            </p:nvSpPr>
            <p:spPr bwMode="auto">
              <a:xfrm>
                <a:off x="448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7" name="Line 1159"/>
              <p:cNvSpPr>
                <a:spLocks noChangeShapeType="1"/>
              </p:cNvSpPr>
              <p:nvPr/>
            </p:nvSpPr>
            <p:spPr bwMode="auto">
              <a:xfrm>
                <a:off x="453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8" name="Rectangle 1160"/>
              <p:cNvSpPr>
                <a:spLocks noChangeArrowheads="1"/>
              </p:cNvSpPr>
              <p:nvPr/>
            </p:nvSpPr>
            <p:spPr bwMode="auto">
              <a:xfrm>
                <a:off x="4518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" name="Line 1161"/>
              <p:cNvSpPr>
                <a:spLocks noChangeShapeType="1"/>
              </p:cNvSpPr>
              <p:nvPr/>
            </p:nvSpPr>
            <p:spPr bwMode="auto">
              <a:xfrm>
                <a:off x="4562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0" name="Rectangle 1162"/>
              <p:cNvSpPr>
                <a:spLocks noChangeArrowheads="1"/>
              </p:cNvSpPr>
              <p:nvPr/>
            </p:nvSpPr>
            <p:spPr bwMode="auto">
              <a:xfrm>
                <a:off x="4545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1" name="Line 1163"/>
              <p:cNvSpPr>
                <a:spLocks noChangeShapeType="1"/>
              </p:cNvSpPr>
              <p:nvPr/>
            </p:nvSpPr>
            <p:spPr bwMode="auto">
              <a:xfrm>
                <a:off x="459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2" name="Rectangle 1164"/>
              <p:cNvSpPr>
                <a:spLocks noChangeArrowheads="1"/>
              </p:cNvSpPr>
              <p:nvPr/>
            </p:nvSpPr>
            <p:spPr bwMode="auto">
              <a:xfrm>
                <a:off x="4573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3" name="Line 1165"/>
              <p:cNvSpPr>
                <a:spLocks noChangeShapeType="1"/>
              </p:cNvSpPr>
              <p:nvPr/>
            </p:nvSpPr>
            <p:spPr bwMode="auto">
              <a:xfrm>
                <a:off x="462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4" name="Rectangle 1166"/>
              <p:cNvSpPr>
                <a:spLocks noChangeArrowheads="1"/>
              </p:cNvSpPr>
              <p:nvPr/>
            </p:nvSpPr>
            <p:spPr bwMode="auto">
              <a:xfrm>
                <a:off x="4606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5" name="Line 1167"/>
              <p:cNvSpPr>
                <a:spLocks noChangeShapeType="1"/>
              </p:cNvSpPr>
              <p:nvPr/>
            </p:nvSpPr>
            <p:spPr bwMode="auto">
              <a:xfrm>
                <a:off x="465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6" name="Rectangle 1168"/>
              <p:cNvSpPr>
                <a:spLocks noChangeArrowheads="1"/>
              </p:cNvSpPr>
              <p:nvPr/>
            </p:nvSpPr>
            <p:spPr bwMode="auto">
              <a:xfrm>
                <a:off x="4634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Line 1169"/>
              <p:cNvSpPr>
                <a:spLocks noChangeShapeType="1"/>
              </p:cNvSpPr>
              <p:nvPr/>
            </p:nvSpPr>
            <p:spPr bwMode="auto">
              <a:xfrm>
                <a:off x="4683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8" name="Rectangle 1170"/>
              <p:cNvSpPr>
                <a:spLocks noChangeArrowheads="1"/>
              </p:cNvSpPr>
              <p:nvPr/>
            </p:nvSpPr>
            <p:spPr bwMode="auto">
              <a:xfrm>
                <a:off x="4667" y="23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9" name="Line 1171"/>
              <p:cNvSpPr>
                <a:spLocks noChangeShapeType="1"/>
              </p:cNvSpPr>
              <p:nvPr/>
            </p:nvSpPr>
            <p:spPr bwMode="auto">
              <a:xfrm>
                <a:off x="471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0" name="Rectangle 1172"/>
              <p:cNvSpPr>
                <a:spLocks noChangeArrowheads="1"/>
              </p:cNvSpPr>
              <p:nvPr/>
            </p:nvSpPr>
            <p:spPr bwMode="auto">
              <a:xfrm>
                <a:off x="467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1" name="Line 1173"/>
              <p:cNvSpPr>
                <a:spLocks noChangeShapeType="1"/>
              </p:cNvSpPr>
              <p:nvPr/>
            </p:nvSpPr>
            <p:spPr bwMode="auto">
              <a:xfrm>
                <a:off x="473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2" name="Rectangle 1174"/>
              <p:cNvSpPr>
                <a:spLocks noChangeArrowheads="1"/>
              </p:cNvSpPr>
              <p:nvPr/>
            </p:nvSpPr>
            <p:spPr bwMode="auto">
              <a:xfrm>
                <a:off x="470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3" name="Line 1175"/>
              <p:cNvSpPr>
                <a:spLocks noChangeShapeType="1"/>
              </p:cNvSpPr>
              <p:nvPr/>
            </p:nvSpPr>
            <p:spPr bwMode="auto">
              <a:xfrm>
                <a:off x="4771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4" name="Rectangle 1176"/>
              <p:cNvSpPr>
                <a:spLocks noChangeArrowheads="1"/>
              </p:cNvSpPr>
              <p:nvPr/>
            </p:nvSpPr>
            <p:spPr bwMode="auto">
              <a:xfrm>
                <a:off x="4733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5" name="Line 1177"/>
              <p:cNvSpPr>
                <a:spLocks noChangeShapeType="1"/>
              </p:cNvSpPr>
              <p:nvPr/>
            </p:nvSpPr>
            <p:spPr bwMode="auto">
              <a:xfrm>
                <a:off x="479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6" name="Rectangle 1178"/>
              <p:cNvSpPr>
                <a:spLocks noChangeArrowheads="1"/>
              </p:cNvSpPr>
              <p:nvPr/>
            </p:nvSpPr>
            <p:spPr bwMode="auto">
              <a:xfrm>
                <a:off x="476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7" name="Line 1179"/>
              <p:cNvSpPr>
                <a:spLocks noChangeShapeType="1"/>
              </p:cNvSpPr>
              <p:nvPr/>
            </p:nvSpPr>
            <p:spPr bwMode="auto">
              <a:xfrm>
                <a:off x="482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8" name="Rectangle 1180"/>
              <p:cNvSpPr>
                <a:spLocks noChangeArrowheads="1"/>
              </p:cNvSpPr>
              <p:nvPr/>
            </p:nvSpPr>
            <p:spPr bwMode="auto">
              <a:xfrm>
                <a:off x="478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9" name="Line 1181"/>
              <p:cNvSpPr>
                <a:spLocks noChangeShapeType="1"/>
              </p:cNvSpPr>
              <p:nvPr/>
            </p:nvSpPr>
            <p:spPr bwMode="auto">
              <a:xfrm>
                <a:off x="486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0" name="Rectangle 1182"/>
              <p:cNvSpPr>
                <a:spLocks noChangeArrowheads="1"/>
              </p:cNvSpPr>
              <p:nvPr/>
            </p:nvSpPr>
            <p:spPr bwMode="auto">
              <a:xfrm>
                <a:off x="4821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1" name="Line 1183"/>
              <p:cNvSpPr>
                <a:spLocks noChangeShapeType="1"/>
              </p:cNvSpPr>
              <p:nvPr/>
            </p:nvSpPr>
            <p:spPr bwMode="auto">
              <a:xfrm>
                <a:off x="488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2" name="Rectangle 1184"/>
              <p:cNvSpPr>
                <a:spLocks noChangeArrowheads="1"/>
              </p:cNvSpPr>
              <p:nvPr/>
            </p:nvSpPr>
            <p:spPr bwMode="auto">
              <a:xfrm>
                <a:off x="4849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3" name="Line 1185"/>
              <p:cNvSpPr>
                <a:spLocks noChangeShapeType="1"/>
              </p:cNvSpPr>
              <p:nvPr/>
            </p:nvSpPr>
            <p:spPr bwMode="auto">
              <a:xfrm>
                <a:off x="4920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4" name="Rectangle 1186"/>
              <p:cNvSpPr>
                <a:spLocks noChangeArrowheads="1"/>
              </p:cNvSpPr>
              <p:nvPr/>
            </p:nvSpPr>
            <p:spPr bwMode="auto">
              <a:xfrm>
                <a:off x="4882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5" name="Line 1187"/>
              <p:cNvSpPr>
                <a:spLocks noChangeShapeType="1"/>
              </p:cNvSpPr>
              <p:nvPr/>
            </p:nvSpPr>
            <p:spPr bwMode="auto">
              <a:xfrm>
                <a:off x="4948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6" name="Rectangle 1188"/>
              <p:cNvSpPr>
                <a:spLocks noChangeArrowheads="1"/>
              </p:cNvSpPr>
              <p:nvPr/>
            </p:nvSpPr>
            <p:spPr bwMode="auto">
              <a:xfrm>
                <a:off x="4909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7" name="Line 1189"/>
              <p:cNvSpPr>
                <a:spLocks noChangeShapeType="1"/>
              </p:cNvSpPr>
              <p:nvPr/>
            </p:nvSpPr>
            <p:spPr bwMode="auto">
              <a:xfrm>
                <a:off x="4975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8" name="Rectangle 1190"/>
              <p:cNvSpPr>
                <a:spLocks noChangeArrowheads="1"/>
              </p:cNvSpPr>
              <p:nvPr/>
            </p:nvSpPr>
            <p:spPr bwMode="auto">
              <a:xfrm>
                <a:off x="4937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9" name="Line 1191"/>
              <p:cNvSpPr>
                <a:spLocks noChangeShapeType="1"/>
              </p:cNvSpPr>
              <p:nvPr/>
            </p:nvSpPr>
            <p:spPr bwMode="auto">
              <a:xfrm>
                <a:off x="5009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0" name="Rectangle 1192"/>
              <p:cNvSpPr>
                <a:spLocks noChangeArrowheads="1"/>
              </p:cNvSpPr>
              <p:nvPr/>
            </p:nvSpPr>
            <p:spPr bwMode="auto">
              <a:xfrm>
                <a:off x="4970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1" name="Line 1193"/>
              <p:cNvSpPr>
                <a:spLocks noChangeShapeType="1"/>
              </p:cNvSpPr>
              <p:nvPr/>
            </p:nvSpPr>
            <p:spPr bwMode="auto">
              <a:xfrm>
                <a:off x="5036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2" name="Rectangle 1194"/>
              <p:cNvSpPr>
                <a:spLocks noChangeArrowheads="1"/>
              </p:cNvSpPr>
              <p:nvPr/>
            </p:nvSpPr>
            <p:spPr bwMode="auto">
              <a:xfrm>
                <a:off x="499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3" name="Line 1195"/>
              <p:cNvSpPr>
                <a:spLocks noChangeShapeType="1"/>
              </p:cNvSpPr>
              <p:nvPr/>
            </p:nvSpPr>
            <p:spPr bwMode="auto">
              <a:xfrm>
                <a:off x="5064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4" name="Rectangle 1196"/>
              <p:cNvSpPr>
                <a:spLocks noChangeArrowheads="1"/>
              </p:cNvSpPr>
              <p:nvPr/>
            </p:nvSpPr>
            <p:spPr bwMode="auto">
              <a:xfrm>
                <a:off x="5025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5" name="Line 1197"/>
              <p:cNvSpPr>
                <a:spLocks noChangeShapeType="1"/>
              </p:cNvSpPr>
              <p:nvPr/>
            </p:nvSpPr>
            <p:spPr bwMode="auto">
              <a:xfrm>
                <a:off x="5097" y="23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6" name="Rectangle 1198"/>
              <p:cNvSpPr>
                <a:spLocks noChangeArrowheads="1"/>
              </p:cNvSpPr>
              <p:nvPr/>
            </p:nvSpPr>
            <p:spPr bwMode="auto">
              <a:xfrm>
                <a:off x="5058" y="234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7" name="Line 1199"/>
              <p:cNvSpPr>
                <a:spLocks noChangeShapeType="1"/>
              </p:cNvSpPr>
              <p:nvPr/>
            </p:nvSpPr>
            <p:spPr bwMode="auto">
              <a:xfrm>
                <a:off x="609" y="2987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8" name="Line 1200"/>
              <p:cNvSpPr>
                <a:spLocks noChangeShapeType="1"/>
              </p:cNvSpPr>
              <p:nvPr/>
            </p:nvSpPr>
            <p:spPr bwMode="auto">
              <a:xfrm>
                <a:off x="65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9" name="Rectangle 1201"/>
              <p:cNvSpPr>
                <a:spLocks noChangeArrowheads="1"/>
              </p:cNvSpPr>
              <p:nvPr/>
            </p:nvSpPr>
            <p:spPr bwMode="auto">
              <a:xfrm>
                <a:off x="63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0" name="Line 1202"/>
              <p:cNvSpPr>
                <a:spLocks noChangeShapeType="1"/>
              </p:cNvSpPr>
              <p:nvPr/>
            </p:nvSpPr>
            <p:spPr bwMode="auto">
              <a:xfrm>
                <a:off x="68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1" name="Rectangle 1203"/>
              <p:cNvSpPr>
                <a:spLocks noChangeArrowheads="1"/>
              </p:cNvSpPr>
              <p:nvPr/>
            </p:nvSpPr>
            <p:spPr bwMode="auto">
              <a:xfrm>
                <a:off x="66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2" name="Line 1204"/>
              <p:cNvSpPr>
                <a:spLocks noChangeShapeType="1"/>
              </p:cNvSpPr>
              <p:nvPr/>
            </p:nvSpPr>
            <p:spPr bwMode="auto">
              <a:xfrm>
                <a:off x="70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3" name="Rectangle 1205"/>
              <p:cNvSpPr>
                <a:spLocks noChangeArrowheads="1"/>
              </p:cNvSpPr>
              <p:nvPr/>
            </p:nvSpPr>
            <p:spPr bwMode="auto">
              <a:xfrm>
                <a:off x="692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4" name="Line 1206"/>
              <p:cNvSpPr>
                <a:spLocks noChangeShapeType="1"/>
              </p:cNvSpPr>
              <p:nvPr/>
            </p:nvSpPr>
            <p:spPr bwMode="auto">
              <a:xfrm>
                <a:off x="74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5" name="Rectangle 1207"/>
              <p:cNvSpPr>
                <a:spLocks noChangeArrowheads="1"/>
              </p:cNvSpPr>
              <p:nvPr/>
            </p:nvSpPr>
            <p:spPr bwMode="auto">
              <a:xfrm>
                <a:off x="72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6" name="Line 1208"/>
              <p:cNvSpPr>
                <a:spLocks noChangeShapeType="1"/>
              </p:cNvSpPr>
              <p:nvPr/>
            </p:nvSpPr>
            <p:spPr bwMode="auto">
              <a:xfrm>
                <a:off x="76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7" name="Rectangle 1209"/>
              <p:cNvSpPr>
                <a:spLocks noChangeArrowheads="1"/>
              </p:cNvSpPr>
              <p:nvPr/>
            </p:nvSpPr>
            <p:spPr bwMode="auto">
              <a:xfrm>
                <a:off x="753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8" name="Line 1210"/>
              <p:cNvSpPr>
                <a:spLocks noChangeShapeType="1"/>
              </p:cNvSpPr>
              <p:nvPr/>
            </p:nvSpPr>
            <p:spPr bwMode="auto">
              <a:xfrm>
                <a:off x="80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grpSp>
          <p:nvGrpSpPr>
            <p:cNvPr id="11" name="Group 1412"/>
            <p:cNvGrpSpPr>
              <a:grpSpLocks/>
            </p:cNvGrpSpPr>
            <p:nvPr/>
          </p:nvGrpSpPr>
          <p:grpSpPr bwMode="auto">
            <a:xfrm>
              <a:off x="918418" y="4741863"/>
              <a:ext cx="6904038" cy="217488"/>
              <a:chOff x="786" y="2987"/>
              <a:chExt cx="4349" cy="137"/>
            </a:xfrm>
          </p:grpSpPr>
          <p:sp>
            <p:nvSpPr>
              <p:cNvPr id="1219" name="Rectangle 1212"/>
              <p:cNvSpPr>
                <a:spLocks noChangeArrowheads="1"/>
              </p:cNvSpPr>
              <p:nvPr/>
            </p:nvSpPr>
            <p:spPr bwMode="auto">
              <a:xfrm>
                <a:off x="786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0" name="Line 1213"/>
              <p:cNvSpPr>
                <a:spLocks noChangeShapeType="1"/>
              </p:cNvSpPr>
              <p:nvPr/>
            </p:nvSpPr>
            <p:spPr bwMode="auto">
              <a:xfrm>
                <a:off x="83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1" name="Rectangle 1214"/>
              <p:cNvSpPr>
                <a:spLocks noChangeArrowheads="1"/>
              </p:cNvSpPr>
              <p:nvPr/>
            </p:nvSpPr>
            <p:spPr bwMode="auto">
              <a:xfrm>
                <a:off x="813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Line 1215"/>
              <p:cNvSpPr>
                <a:spLocks noChangeShapeType="1"/>
              </p:cNvSpPr>
              <p:nvPr/>
            </p:nvSpPr>
            <p:spPr bwMode="auto">
              <a:xfrm>
                <a:off x="85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3" name="Rectangle 1216"/>
              <p:cNvSpPr>
                <a:spLocks noChangeArrowheads="1"/>
              </p:cNvSpPr>
              <p:nvPr/>
            </p:nvSpPr>
            <p:spPr bwMode="auto">
              <a:xfrm>
                <a:off x="841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4" name="Line 1217"/>
              <p:cNvSpPr>
                <a:spLocks noChangeShapeType="1"/>
              </p:cNvSpPr>
              <p:nvPr/>
            </p:nvSpPr>
            <p:spPr bwMode="auto">
              <a:xfrm>
                <a:off x="89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5" name="Rectangle 1218"/>
              <p:cNvSpPr>
                <a:spLocks noChangeArrowheads="1"/>
              </p:cNvSpPr>
              <p:nvPr/>
            </p:nvSpPr>
            <p:spPr bwMode="auto">
              <a:xfrm>
                <a:off x="874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Line 1219"/>
              <p:cNvSpPr>
                <a:spLocks noChangeShapeType="1"/>
              </p:cNvSpPr>
              <p:nvPr/>
            </p:nvSpPr>
            <p:spPr bwMode="auto">
              <a:xfrm>
                <a:off x="91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7" name="Rectangle 1220"/>
              <p:cNvSpPr>
                <a:spLocks noChangeArrowheads="1"/>
              </p:cNvSpPr>
              <p:nvPr/>
            </p:nvSpPr>
            <p:spPr bwMode="auto">
              <a:xfrm>
                <a:off x="880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8" name="Line 1221"/>
              <p:cNvSpPr>
                <a:spLocks noChangeShapeType="1"/>
              </p:cNvSpPr>
              <p:nvPr/>
            </p:nvSpPr>
            <p:spPr bwMode="auto">
              <a:xfrm>
                <a:off x="94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9" name="Rectangle 1222"/>
              <p:cNvSpPr>
                <a:spLocks noChangeArrowheads="1"/>
              </p:cNvSpPr>
              <p:nvPr/>
            </p:nvSpPr>
            <p:spPr bwMode="auto">
              <a:xfrm>
                <a:off x="90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0" name="Line 1223"/>
              <p:cNvSpPr>
                <a:spLocks noChangeShapeType="1"/>
              </p:cNvSpPr>
              <p:nvPr/>
            </p:nvSpPr>
            <p:spPr bwMode="auto">
              <a:xfrm>
                <a:off x="97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1" name="Rectangle 1224"/>
              <p:cNvSpPr>
                <a:spLocks noChangeArrowheads="1"/>
              </p:cNvSpPr>
              <p:nvPr/>
            </p:nvSpPr>
            <p:spPr bwMode="auto">
              <a:xfrm>
                <a:off x="940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2" name="Line 1225"/>
              <p:cNvSpPr>
                <a:spLocks noChangeShapeType="1"/>
              </p:cNvSpPr>
              <p:nvPr/>
            </p:nvSpPr>
            <p:spPr bwMode="auto">
              <a:xfrm>
                <a:off x="100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3" name="Rectangle 1226"/>
              <p:cNvSpPr>
                <a:spLocks noChangeArrowheads="1"/>
              </p:cNvSpPr>
              <p:nvPr/>
            </p:nvSpPr>
            <p:spPr bwMode="auto">
              <a:xfrm>
                <a:off x="968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4" name="Line 1227"/>
              <p:cNvSpPr>
                <a:spLocks noChangeShapeType="1"/>
              </p:cNvSpPr>
              <p:nvPr/>
            </p:nvSpPr>
            <p:spPr bwMode="auto">
              <a:xfrm>
                <a:off x="103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5" name="Rectangle 1228"/>
              <p:cNvSpPr>
                <a:spLocks noChangeArrowheads="1"/>
              </p:cNvSpPr>
              <p:nvPr/>
            </p:nvSpPr>
            <p:spPr bwMode="auto">
              <a:xfrm>
                <a:off x="99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Line 1229"/>
              <p:cNvSpPr>
                <a:spLocks noChangeShapeType="1"/>
              </p:cNvSpPr>
              <p:nvPr/>
            </p:nvSpPr>
            <p:spPr bwMode="auto">
              <a:xfrm>
                <a:off x="106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7" name="Rectangle 1230"/>
              <p:cNvSpPr>
                <a:spLocks noChangeArrowheads="1"/>
              </p:cNvSpPr>
              <p:nvPr/>
            </p:nvSpPr>
            <p:spPr bwMode="auto">
              <a:xfrm>
                <a:off x="1028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8" name="Line 1231"/>
              <p:cNvSpPr>
                <a:spLocks noChangeShapeType="1"/>
              </p:cNvSpPr>
              <p:nvPr/>
            </p:nvSpPr>
            <p:spPr bwMode="auto">
              <a:xfrm>
                <a:off x="109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9" name="Rectangle 1232"/>
              <p:cNvSpPr>
                <a:spLocks noChangeArrowheads="1"/>
              </p:cNvSpPr>
              <p:nvPr/>
            </p:nvSpPr>
            <p:spPr bwMode="auto">
              <a:xfrm>
                <a:off x="1056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0" name="Line 1233"/>
              <p:cNvSpPr>
                <a:spLocks noChangeShapeType="1"/>
              </p:cNvSpPr>
              <p:nvPr/>
            </p:nvSpPr>
            <p:spPr bwMode="auto">
              <a:xfrm>
                <a:off x="112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1" name="Rectangle 1234"/>
              <p:cNvSpPr>
                <a:spLocks noChangeArrowheads="1"/>
              </p:cNvSpPr>
              <p:nvPr/>
            </p:nvSpPr>
            <p:spPr bwMode="auto">
              <a:xfrm>
                <a:off x="1089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2" name="Line 1235"/>
              <p:cNvSpPr>
                <a:spLocks noChangeShapeType="1"/>
              </p:cNvSpPr>
              <p:nvPr/>
            </p:nvSpPr>
            <p:spPr bwMode="auto">
              <a:xfrm>
                <a:off x="115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3" name="Rectangle 1236"/>
              <p:cNvSpPr>
                <a:spLocks noChangeArrowheads="1"/>
              </p:cNvSpPr>
              <p:nvPr/>
            </p:nvSpPr>
            <p:spPr bwMode="auto">
              <a:xfrm>
                <a:off x="111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4" name="Line 1237"/>
              <p:cNvSpPr>
                <a:spLocks noChangeShapeType="1"/>
              </p:cNvSpPr>
              <p:nvPr/>
            </p:nvSpPr>
            <p:spPr bwMode="auto">
              <a:xfrm>
                <a:off x="118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5" name="Rectangle 1238"/>
              <p:cNvSpPr>
                <a:spLocks noChangeArrowheads="1"/>
              </p:cNvSpPr>
              <p:nvPr/>
            </p:nvSpPr>
            <p:spPr bwMode="auto">
              <a:xfrm>
                <a:off x="114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6" name="Line 1239"/>
              <p:cNvSpPr>
                <a:spLocks noChangeShapeType="1"/>
              </p:cNvSpPr>
              <p:nvPr/>
            </p:nvSpPr>
            <p:spPr bwMode="auto">
              <a:xfrm>
                <a:off x="121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7" name="Rectangle 1240"/>
              <p:cNvSpPr>
                <a:spLocks noChangeArrowheads="1"/>
              </p:cNvSpPr>
              <p:nvPr/>
            </p:nvSpPr>
            <p:spPr bwMode="auto">
              <a:xfrm>
                <a:off x="117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8" name="Line 1241"/>
              <p:cNvSpPr>
                <a:spLocks noChangeShapeType="1"/>
              </p:cNvSpPr>
              <p:nvPr/>
            </p:nvSpPr>
            <p:spPr bwMode="auto">
              <a:xfrm>
                <a:off x="124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9" name="Rectangle 1242"/>
              <p:cNvSpPr>
                <a:spLocks noChangeArrowheads="1"/>
              </p:cNvSpPr>
              <p:nvPr/>
            </p:nvSpPr>
            <p:spPr bwMode="auto">
              <a:xfrm>
                <a:off x="120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0" name="Line 1243"/>
              <p:cNvSpPr>
                <a:spLocks noChangeShapeType="1"/>
              </p:cNvSpPr>
              <p:nvPr/>
            </p:nvSpPr>
            <p:spPr bwMode="auto">
              <a:xfrm>
                <a:off x="127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1" name="Rectangle 1244"/>
              <p:cNvSpPr>
                <a:spLocks noChangeArrowheads="1"/>
              </p:cNvSpPr>
              <p:nvPr/>
            </p:nvSpPr>
            <p:spPr bwMode="auto">
              <a:xfrm>
                <a:off x="123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2" name="Line 1245"/>
              <p:cNvSpPr>
                <a:spLocks noChangeShapeType="1"/>
              </p:cNvSpPr>
              <p:nvPr/>
            </p:nvSpPr>
            <p:spPr bwMode="auto">
              <a:xfrm>
                <a:off x="130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3" name="Rectangle 1246"/>
              <p:cNvSpPr>
                <a:spLocks noChangeArrowheads="1"/>
              </p:cNvSpPr>
              <p:nvPr/>
            </p:nvSpPr>
            <p:spPr bwMode="auto">
              <a:xfrm>
                <a:off x="126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4" name="Line 1247"/>
              <p:cNvSpPr>
                <a:spLocks noChangeShapeType="1"/>
              </p:cNvSpPr>
              <p:nvPr/>
            </p:nvSpPr>
            <p:spPr bwMode="auto">
              <a:xfrm>
                <a:off x="1558" y="298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5" name="Line 1248"/>
              <p:cNvSpPr>
                <a:spLocks noChangeShapeType="1"/>
              </p:cNvSpPr>
              <p:nvPr/>
            </p:nvSpPr>
            <p:spPr bwMode="auto">
              <a:xfrm>
                <a:off x="160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6" name="Rectangle 1249"/>
              <p:cNvSpPr>
                <a:spLocks noChangeArrowheads="1"/>
              </p:cNvSpPr>
              <p:nvPr/>
            </p:nvSpPr>
            <p:spPr bwMode="auto">
              <a:xfrm>
                <a:off x="158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7" name="Line 1250"/>
              <p:cNvSpPr>
                <a:spLocks noChangeShapeType="1"/>
              </p:cNvSpPr>
              <p:nvPr/>
            </p:nvSpPr>
            <p:spPr bwMode="auto">
              <a:xfrm>
                <a:off x="162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8" name="Rectangle 1251"/>
              <p:cNvSpPr>
                <a:spLocks noChangeArrowheads="1"/>
              </p:cNvSpPr>
              <p:nvPr/>
            </p:nvSpPr>
            <p:spPr bwMode="auto">
              <a:xfrm>
                <a:off x="1613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9" name="Line 1252"/>
              <p:cNvSpPr>
                <a:spLocks noChangeShapeType="1"/>
              </p:cNvSpPr>
              <p:nvPr/>
            </p:nvSpPr>
            <p:spPr bwMode="auto">
              <a:xfrm>
                <a:off x="165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0" name="Rectangle 1253"/>
              <p:cNvSpPr>
                <a:spLocks noChangeArrowheads="1"/>
              </p:cNvSpPr>
              <p:nvPr/>
            </p:nvSpPr>
            <p:spPr bwMode="auto">
              <a:xfrm>
                <a:off x="1640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1" name="Line 1254"/>
              <p:cNvSpPr>
                <a:spLocks noChangeShapeType="1"/>
              </p:cNvSpPr>
              <p:nvPr/>
            </p:nvSpPr>
            <p:spPr bwMode="auto">
              <a:xfrm>
                <a:off x="169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2" name="Rectangle 1255"/>
              <p:cNvSpPr>
                <a:spLocks noChangeArrowheads="1"/>
              </p:cNvSpPr>
              <p:nvPr/>
            </p:nvSpPr>
            <p:spPr bwMode="auto">
              <a:xfrm>
                <a:off x="1673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3" name="Line 1256"/>
              <p:cNvSpPr>
                <a:spLocks noChangeShapeType="1"/>
              </p:cNvSpPr>
              <p:nvPr/>
            </p:nvSpPr>
            <p:spPr bwMode="auto">
              <a:xfrm>
                <a:off x="171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4" name="Rectangle 1257"/>
              <p:cNvSpPr>
                <a:spLocks noChangeArrowheads="1"/>
              </p:cNvSpPr>
              <p:nvPr/>
            </p:nvSpPr>
            <p:spPr bwMode="auto">
              <a:xfrm>
                <a:off x="1701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5" name="Line 1258"/>
              <p:cNvSpPr>
                <a:spLocks noChangeShapeType="1"/>
              </p:cNvSpPr>
              <p:nvPr/>
            </p:nvSpPr>
            <p:spPr bwMode="auto">
              <a:xfrm>
                <a:off x="174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6" name="Rectangle 1259"/>
              <p:cNvSpPr>
                <a:spLocks noChangeArrowheads="1"/>
              </p:cNvSpPr>
              <p:nvPr/>
            </p:nvSpPr>
            <p:spPr bwMode="auto">
              <a:xfrm>
                <a:off x="1728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7" name="Line 1260"/>
              <p:cNvSpPr>
                <a:spLocks noChangeShapeType="1"/>
              </p:cNvSpPr>
              <p:nvPr/>
            </p:nvSpPr>
            <p:spPr bwMode="auto">
              <a:xfrm>
                <a:off x="177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8" name="Rectangle 1261"/>
              <p:cNvSpPr>
                <a:spLocks noChangeArrowheads="1"/>
              </p:cNvSpPr>
              <p:nvPr/>
            </p:nvSpPr>
            <p:spPr bwMode="auto">
              <a:xfrm>
                <a:off x="1762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9" name="Line 1262"/>
              <p:cNvSpPr>
                <a:spLocks noChangeShapeType="1"/>
              </p:cNvSpPr>
              <p:nvPr/>
            </p:nvSpPr>
            <p:spPr bwMode="auto">
              <a:xfrm>
                <a:off x="180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0" name="Rectangle 1263"/>
              <p:cNvSpPr>
                <a:spLocks noChangeArrowheads="1"/>
              </p:cNvSpPr>
              <p:nvPr/>
            </p:nvSpPr>
            <p:spPr bwMode="auto">
              <a:xfrm>
                <a:off x="1789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1" name="Line 1264"/>
              <p:cNvSpPr>
                <a:spLocks noChangeShapeType="1"/>
              </p:cNvSpPr>
              <p:nvPr/>
            </p:nvSpPr>
            <p:spPr bwMode="auto">
              <a:xfrm>
                <a:off x="183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2" name="Rectangle 1265"/>
              <p:cNvSpPr>
                <a:spLocks noChangeArrowheads="1"/>
              </p:cNvSpPr>
              <p:nvPr/>
            </p:nvSpPr>
            <p:spPr bwMode="auto">
              <a:xfrm>
                <a:off x="1822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3" name="Line 1266"/>
              <p:cNvSpPr>
                <a:spLocks noChangeShapeType="1"/>
              </p:cNvSpPr>
              <p:nvPr/>
            </p:nvSpPr>
            <p:spPr bwMode="auto">
              <a:xfrm>
                <a:off x="186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4" name="Rectangle 1267"/>
              <p:cNvSpPr>
                <a:spLocks noChangeArrowheads="1"/>
              </p:cNvSpPr>
              <p:nvPr/>
            </p:nvSpPr>
            <p:spPr bwMode="auto">
              <a:xfrm>
                <a:off x="1828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5" name="Line 1268"/>
              <p:cNvSpPr>
                <a:spLocks noChangeShapeType="1"/>
              </p:cNvSpPr>
              <p:nvPr/>
            </p:nvSpPr>
            <p:spPr bwMode="auto">
              <a:xfrm>
                <a:off x="189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6" name="Rectangle 1269"/>
              <p:cNvSpPr>
                <a:spLocks noChangeArrowheads="1"/>
              </p:cNvSpPr>
              <p:nvPr/>
            </p:nvSpPr>
            <p:spPr bwMode="auto">
              <a:xfrm>
                <a:off x="185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7" name="Line 1270"/>
              <p:cNvSpPr>
                <a:spLocks noChangeShapeType="1"/>
              </p:cNvSpPr>
              <p:nvPr/>
            </p:nvSpPr>
            <p:spPr bwMode="auto">
              <a:xfrm>
                <a:off x="192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8" name="Rectangle 1271"/>
              <p:cNvSpPr>
                <a:spLocks noChangeArrowheads="1"/>
              </p:cNvSpPr>
              <p:nvPr/>
            </p:nvSpPr>
            <p:spPr bwMode="auto">
              <a:xfrm>
                <a:off x="1888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9" name="Line 1272"/>
              <p:cNvSpPr>
                <a:spLocks noChangeShapeType="1"/>
              </p:cNvSpPr>
              <p:nvPr/>
            </p:nvSpPr>
            <p:spPr bwMode="auto">
              <a:xfrm>
                <a:off x="195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0" name="Rectangle 1273"/>
              <p:cNvSpPr>
                <a:spLocks noChangeArrowheads="1"/>
              </p:cNvSpPr>
              <p:nvPr/>
            </p:nvSpPr>
            <p:spPr bwMode="auto">
              <a:xfrm>
                <a:off x="1916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1" name="Line 1274"/>
              <p:cNvSpPr>
                <a:spLocks noChangeShapeType="1"/>
              </p:cNvSpPr>
              <p:nvPr/>
            </p:nvSpPr>
            <p:spPr bwMode="auto">
              <a:xfrm>
                <a:off x="198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2" name="Rectangle 1275"/>
              <p:cNvSpPr>
                <a:spLocks noChangeArrowheads="1"/>
              </p:cNvSpPr>
              <p:nvPr/>
            </p:nvSpPr>
            <p:spPr bwMode="auto">
              <a:xfrm>
                <a:off x="1943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3" name="Line 1276"/>
              <p:cNvSpPr>
                <a:spLocks noChangeShapeType="1"/>
              </p:cNvSpPr>
              <p:nvPr/>
            </p:nvSpPr>
            <p:spPr bwMode="auto">
              <a:xfrm>
                <a:off x="201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4" name="Rectangle 1277"/>
              <p:cNvSpPr>
                <a:spLocks noChangeArrowheads="1"/>
              </p:cNvSpPr>
              <p:nvPr/>
            </p:nvSpPr>
            <p:spPr bwMode="auto">
              <a:xfrm>
                <a:off x="197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5" name="Line 1278"/>
              <p:cNvSpPr>
                <a:spLocks noChangeShapeType="1"/>
              </p:cNvSpPr>
              <p:nvPr/>
            </p:nvSpPr>
            <p:spPr bwMode="auto">
              <a:xfrm>
                <a:off x="204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6" name="Rectangle 1279"/>
              <p:cNvSpPr>
                <a:spLocks noChangeArrowheads="1"/>
              </p:cNvSpPr>
              <p:nvPr/>
            </p:nvSpPr>
            <p:spPr bwMode="auto">
              <a:xfrm>
                <a:off x="200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7" name="Line 1280"/>
              <p:cNvSpPr>
                <a:spLocks noChangeShapeType="1"/>
              </p:cNvSpPr>
              <p:nvPr/>
            </p:nvSpPr>
            <p:spPr bwMode="auto">
              <a:xfrm>
                <a:off x="207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8" name="Rectangle 1281"/>
              <p:cNvSpPr>
                <a:spLocks noChangeArrowheads="1"/>
              </p:cNvSpPr>
              <p:nvPr/>
            </p:nvSpPr>
            <p:spPr bwMode="auto">
              <a:xfrm>
                <a:off x="203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9" name="Line 1282"/>
              <p:cNvSpPr>
                <a:spLocks noChangeShapeType="1"/>
              </p:cNvSpPr>
              <p:nvPr/>
            </p:nvSpPr>
            <p:spPr bwMode="auto">
              <a:xfrm>
                <a:off x="210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0" name="Rectangle 1283"/>
              <p:cNvSpPr>
                <a:spLocks noChangeArrowheads="1"/>
              </p:cNvSpPr>
              <p:nvPr/>
            </p:nvSpPr>
            <p:spPr bwMode="auto">
              <a:xfrm>
                <a:off x="206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1" name="Line 1284"/>
              <p:cNvSpPr>
                <a:spLocks noChangeShapeType="1"/>
              </p:cNvSpPr>
              <p:nvPr/>
            </p:nvSpPr>
            <p:spPr bwMode="auto">
              <a:xfrm>
                <a:off x="213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2" name="Rectangle 1285"/>
              <p:cNvSpPr>
                <a:spLocks noChangeArrowheads="1"/>
              </p:cNvSpPr>
              <p:nvPr/>
            </p:nvSpPr>
            <p:spPr bwMode="auto">
              <a:xfrm>
                <a:off x="209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3" name="Line 1286"/>
              <p:cNvSpPr>
                <a:spLocks noChangeShapeType="1"/>
              </p:cNvSpPr>
              <p:nvPr/>
            </p:nvSpPr>
            <p:spPr bwMode="auto">
              <a:xfrm>
                <a:off x="216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4" name="Rectangle 1287"/>
              <p:cNvSpPr>
                <a:spLocks noChangeArrowheads="1"/>
              </p:cNvSpPr>
              <p:nvPr/>
            </p:nvSpPr>
            <p:spPr bwMode="auto">
              <a:xfrm>
                <a:off x="212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5" name="Line 1288"/>
              <p:cNvSpPr>
                <a:spLocks noChangeShapeType="1"/>
              </p:cNvSpPr>
              <p:nvPr/>
            </p:nvSpPr>
            <p:spPr bwMode="auto">
              <a:xfrm>
                <a:off x="219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6" name="Rectangle 1289"/>
              <p:cNvSpPr>
                <a:spLocks noChangeArrowheads="1"/>
              </p:cNvSpPr>
              <p:nvPr/>
            </p:nvSpPr>
            <p:spPr bwMode="auto">
              <a:xfrm>
                <a:off x="2153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7" name="Line 1290"/>
              <p:cNvSpPr>
                <a:spLocks noChangeShapeType="1"/>
              </p:cNvSpPr>
              <p:nvPr/>
            </p:nvSpPr>
            <p:spPr bwMode="auto">
              <a:xfrm>
                <a:off x="221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8" name="Rectangle 1291"/>
              <p:cNvSpPr>
                <a:spLocks noChangeArrowheads="1"/>
              </p:cNvSpPr>
              <p:nvPr/>
            </p:nvSpPr>
            <p:spPr bwMode="auto">
              <a:xfrm>
                <a:off x="2181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9" name="Line 1292"/>
              <p:cNvSpPr>
                <a:spLocks noChangeShapeType="1"/>
              </p:cNvSpPr>
              <p:nvPr/>
            </p:nvSpPr>
            <p:spPr bwMode="auto">
              <a:xfrm>
                <a:off x="225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0" name="Rectangle 1293"/>
              <p:cNvSpPr>
                <a:spLocks noChangeArrowheads="1"/>
              </p:cNvSpPr>
              <p:nvPr/>
            </p:nvSpPr>
            <p:spPr bwMode="auto">
              <a:xfrm>
                <a:off x="221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1" name="Line 1294"/>
              <p:cNvSpPr>
                <a:spLocks noChangeShapeType="1"/>
              </p:cNvSpPr>
              <p:nvPr/>
            </p:nvSpPr>
            <p:spPr bwMode="auto">
              <a:xfrm>
                <a:off x="2506" y="298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2" name="Line 1295"/>
              <p:cNvSpPr>
                <a:spLocks noChangeShapeType="1"/>
              </p:cNvSpPr>
              <p:nvPr/>
            </p:nvSpPr>
            <p:spPr bwMode="auto">
              <a:xfrm>
                <a:off x="255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3" name="Rectangle 1296"/>
              <p:cNvSpPr>
                <a:spLocks noChangeArrowheads="1"/>
              </p:cNvSpPr>
              <p:nvPr/>
            </p:nvSpPr>
            <p:spPr bwMode="auto">
              <a:xfrm>
                <a:off x="2533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4" name="Line 1297"/>
              <p:cNvSpPr>
                <a:spLocks noChangeShapeType="1"/>
              </p:cNvSpPr>
              <p:nvPr/>
            </p:nvSpPr>
            <p:spPr bwMode="auto">
              <a:xfrm>
                <a:off x="257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5" name="Rectangle 1298"/>
              <p:cNvSpPr>
                <a:spLocks noChangeArrowheads="1"/>
              </p:cNvSpPr>
              <p:nvPr/>
            </p:nvSpPr>
            <p:spPr bwMode="auto">
              <a:xfrm>
                <a:off x="2561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6" name="Line 1299"/>
              <p:cNvSpPr>
                <a:spLocks noChangeShapeType="1"/>
              </p:cNvSpPr>
              <p:nvPr/>
            </p:nvSpPr>
            <p:spPr bwMode="auto">
              <a:xfrm>
                <a:off x="260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7" name="Rectangle 1300"/>
              <p:cNvSpPr>
                <a:spLocks noChangeArrowheads="1"/>
              </p:cNvSpPr>
              <p:nvPr/>
            </p:nvSpPr>
            <p:spPr bwMode="auto">
              <a:xfrm>
                <a:off x="2588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8" name="Line 1301"/>
              <p:cNvSpPr>
                <a:spLocks noChangeShapeType="1"/>
              </p:cNvSpPr>
              <p:nvPr/>
            </p:nvSpPr>
            <p:spPr bwMode="auto">
              <a:xfrm>
                <a:off x="263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9" name="Rectangle 1302"/>
              <p:cNvSpPr>
                <a:spLocks noChangeArrowheads="1"/>
              </p:cNvSpPr>
              <p:nvPr/>
            </p:nvSpPr>
            <p:spPr bwMode="auto">
              <a:xfrm>
                <a:off x="2622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0" name="Line 1303"/>
              <p:cNvSpPr>
                <a:spLocks noChangeShapeType="1"/>
              </p:cNvSpPr>
              <p:nvPr/>
            </p:nvSpPr>
            <p:spPr bwMode="auto">
              <a:xfrm>
                <a:off x="266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1" name="Rectangle 1304"/>
              <p:cNvSpPr>
                <a:spLocks noChangeArrowheads="1"/>
              </p:cNvSpPr>
              <p:nvPr/>
            </p:nvSpPr>
            <p:spPr bwMode="auto">
              <a:xfrm>
                <a:off x="2649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2" name="Line 1305"/>
              <p:cNvSpPr>
                <a:spLocks noChangeShapeType="1"/>
              </p:cNvSpPr>
              <p:nvPr/>
            </p:nvSpPr>
            <p:spPr bwMode="auto">
              <a:xfrm>
                <a:off x="269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3" name="Rectangle 1306"/>
              <p:cNvSpPr>
                <a:spLocks noChangeArrowheads="1"/>
              </p:cNvSpPr>
              <p:nvPr/>
            </p:nvSpPr>
            <p:spPr bwMode="auto">
              <a:xfrm>
                <a:off x="267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4" name="Line 1307"/>
              <p:cNvSpPr>
                <a:spLocks noChangeShapeType="1"/>
              </p:cNvSpPr>
              <p:nvPr/>
            </p:nvSpPr>
            <p:spPr bwMode="auto">
              <a:xfrm>
                <a:off x="272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5" name="Rectangle 1308"/>
              <p:cNvSpPr>
                <a:spLocks noChangeArrowheads="1"/>
              </p:cNvSpPr>
              <p:nvPr/>
            </p:nvSpPr>
            <p:spPr bwMode="auto">
              <a:xfrm>
                <a:off x="2710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Line 1309"/>
              <p:cNvSpPr>
                <a:spLocks noChangeShapeType="1"/>
              </p:cNvSpPr>
              <p:nvPr/>
            </p:nvSpPr>
            <p:spPr bwMode="auto">
              <a:xfrm>
                <a:off x="275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7" name="Rectangle 1310"/>
              <p:cNvSpPr>
                <a:spLocks noChangeArrowheads="1"/>
              </p:cNvSpPr>
              <p:nvPr/>
            </p:nvSpPr>
            <p:spPr bwMode="auto">
              <a:xfrm>
                <a:off x="273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8" name="Line 1311"/>
              <p:cNvSpPr>
                <a:spLocks noChangeShapeType="1"/>
              </p:cNvSpPr>
              <p:nvPr/>
            </p:nvSpPr>
            <p:spPr bwMode="auto">
              <a:xfrm>
                <a:off x="278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9" name="Rectangle 1312"/>
              <p:cNvSpPr>
                <a:spLocks noChangeArrowheads="1"/>
              </p:cNvSpPr>
              <p:nvPr/>
            </p:nvSpPr>
            <p:spPr bwMode="auto">
              <a:xfrm>
                <a:off x="2770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0" name="Line 1313"/>
              <p:cNvSpPr>
                <a:spLocks noChangeShapeType="1"/>
              </p:cNvSpPr>
              <p:nvPr/>
            </p:nvSpPr>
            <p:spPr bwMode="auto">
              <a:xfrm>
                <a:off x="281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1" name="Rectangle 1314"/>
              <p:cNvSpPr>
                <a:spLocks noChangeArrowheads="1"/>
              </p:cNvSpPr>
              <p:nvPr/>
            </p:nvSpPr>
            <p:spPr bwMode="auto">
              <a:xfrm>
                <a:off x="2776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2" name="Line 1315"/>
              <p:cNvSpPr>
                <a:spLocks noChangeShapeType="1"/>
              </p:cNvSpPr>
              <p:nvPr/>
            </p:nvSpPr>
            <p:spPr bwMode="auto">
              <a:xfrm>
                <a:off x="284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3" name="Rectangle 1316"/>
              <p:cNvSpPr>
                <a:spLocks noChangeArrowheads="1"/>
              </p:cNvSpPr>
              <p:nvPr/>
            </p:nvSpPr>
            <p:spPr bwMode="auto">
              <a:xfrm>
                <a:off x="2803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4" name="Line 1317"/>
              <p:cNvSpPr>
                <a:spLocks noChangeShapeType="1"/>
              </p:cNvSpPr>
              <p:nvPr/>
            </p:nvSpPr>
            <p:spPr bwMode="auto">
              <a:xfrm>
                <a:off x="287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5" name="Rectangle 1318"/>
              <p:cNvSpPr>
                <a:spLocks noChangeArrowheads="1"/>
              </p:cNvSpPr>
              <p:nvPr/>
            </p:nvSpPr>
            <p:spPr bwMode="auto">
              <a:xfrm>
                <a:off x="283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6" name="Line 1319"/>
              <p:cNvSpPr>
                <a:spLocks noChangeShapeType="1"/>
              </p:cNvSpPr>
              <p:nvPr/>
            </p:nvSpPr>
            <p:spPr bwMode="auto">
              <a:xfrm>
                <a:off x="290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7" name="Rectangle 1320"/>
              <p:cNvSpPr>
                <a:spLocks noChangeArrowheads="1"/>
              </p:cNvSpPr>
              <p:nvPr/>
            </p:nvSpPr>
            <p:spPr bwMode="auto">
              <a:xfrm>
                <a:off x="286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8" name="Line 1321"/>
              <p:cNvSpPr>
                <a:spLocks noChangeShapeType="1"/>
              </p:cNvSpPr>
              <p:nvPr/>
            </p:nvSpPr>
            <p:spPr bwMode="auto">
              <a:xfrm>
                <a:off x="293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9" name="Rectangle 1322"/>
              <p:cNvSpPr>
                <a:spLocks noChangeArrowheads="1"/>
              </p:cNvSpPr>
              <p:nvPr/>
            </p:nvSpPr>
            <p:spPr bwMode="auto">
              <a:xfrm>
                <a:off x="289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0" name="Line 1323"/>
              <p:cNvSpPr>
                <a:spLocks noChangeShapeType="1"/>
              </p:cNvSpPr>
              <p:nvPr/>
            </p:nvSpPr>
            <p:spPr bwMode="auto">
              <a:xfrm>
                <a:off x="296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1" name="Rectangle 1324"/>
              <p:cNvSpPr>
                <a:spLocks noChangeArrowheads="1"/>
              </p:cNvSpPr>
              <p:nvPr/>
            </p:nvSpPr>
            <p:spPr bwMode="auto">
              <a:xfrm>
                <a:off x="292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2" name="Line 1325"/>
              <p:cNvSpPr>
                <a:spLocks noChangeShapeType="1"/>
              </p:cNvSpPr>
              <p:nvPr/>
            </p:nvSpPr>
            <p:spPr bwMode="auto">
              <a:xfrm>
                <a:off x="299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3" name="Rectangle 1326"/>
              <p:cNvSpPr>
                <a:spLocks noChangeArrowheads="1"/>
              </p:cNvSpPr>
              <p:nvPr/>
            </p:nvSpPr>
            <p:spPr bwMode="auto">
              <a:xfrm>
                <a:off x="295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4" name="Line 1327"/>
              <p:cNvSpPr>
                <a:spLocks noChangeShapeType="1"/>
              </p:cNvSpPr>
              <p:nvPr/>
            </p:nvSpPr>
            <p:spPr bwMode="auto">
              <a:xfrm>
                <a:off x="302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5" name="Rectangle 1328"/>
              <p:cNvSpPr>
                <a:spLocks noChangeArrowheads="1"/>
              </p:cNvSpPr>
              <p:nvPr/>
            </p:nvSpPr>
            <p:spPr bwMode="auto">
              <a:xfrm>
                <a:off x="298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6" name="Line 1329"/>
              <p:cNvSpPr>
                <a:spLocks noChangeShapeType="1"/>
              </p:cNvSpPr>
              <p:nvPr/>
            </p:nvSpPr>
            <p:spPr bwMode="auto">
              <a:xfrm>
                <a:off x="305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7" name="Rectangle 1330"/>
              <p:cNvSpPr>
                <a:spLocks noChangeArrowheads="1"/>
              </p:cNvSpPr>
              <p:nvPr/>
            </p:nvSpPr>
            <p:spPr bwMode="auto">
              <a:xfrm>
                <a:off x="3013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8" name="Line 1331"/>
              <p:cNvSpPr>
                <a:spLocks noChangeShapeType="1"/>
              </p:cNvSpPr>
              <p:nvPr/>
            </p:nvSpPr>
            <p:spPr bwMode="auto">
              <a:xfrm>
                <a:off x="307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9" name="Rectangle 1332"/>
              <p:cNvSpPr>
                <a:spLocks noChangeArrowheads="1"/>
              </p:cNvSpPr>
              <p:nvPr/>
            </p:nvSpPr>
            <p:spPr bwMode="auto">
              <a:xfrm>
                <a:off x="3041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0" name="Line 1333"/>
              <p:cNvSpPr>
                <a:spLocks noChangeShapeType="1"/>
              </p:cNvSpPr>
              <p:nvPr/>
            </p:nvSpPr>
            <p:spPr bwMode="auto">
              <a:xfrm>
                <a:off x="311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1" name="Rectangle 1334"/>
              <p:cNvSpPr>
                <a:spLocks noChangeArrowheads="1"/>
              </p:cNvSpPr>
              <p:nvPr/>
            </p:nvSpPr>
            <p:spPr bwMode="auto">
              <a:xfrm>
                <a:off x="307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2" name="Line 1335"/>
              <p:cNvSpPr>
                <a:spLocks noChangeShapeType="1"/>
              </p:cNvSpPr>
              <p:nvPr/>
            </p:nvSpPr>
            <p:spPr bwMode="auto">
              <a:xfrm>
                <a:off x="314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3" name="Rectangle 1336"/>
              <p:cNvSpPr>
                <a:spLocks noChangeArrowheads="1"/>
              </p:cNvSpPr>
              <p:nvPr/>
            </p:nvSpPr>
            <p:spPr bwMode="auto">
              <a:xfrm>
                <a:off x="3101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4" name="Line 1337"/>
              <p:cNvSpPr>
                <a:spLocks noChangeShapeType="1"/>
              </p:cNvSpPr>
              <p:nvPr/>
            </p:nvSpPr>
            <p:spPr bwMode="auto">
              <a:xfrm>
                <a:off x="316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5" name="Rectangle 1338"/>
              <p:cNvSpPr>
                <a:spLocks noChangeArrowheads="1"/>
              </p:cNvSpPr>
              <p:nvPr/>
            </p:nvSpPr>
            <p:spPr bwMode="auto">
              <a:xfrm>
                <a:off x="3129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6" name="Line 1339"/>
              <p:cNvSpPr>
                <a:spLocks noChangeShapeType="1"/>
              </p:cNvSpPr>
              <p:nvPr/>
            </p:nvSpPr>
            <p:spPr bwMode="auto">
              <a:xfrm>
                <a:off x="320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7" name="Rectangle 1340"/>
              <p:cNvSpPr>
                <a:spLocks noChangeArrowheads="1"/>
              </p:cNvSpPr>
              <p:nvPr/>
            </p:nvSpPr>
            <p:spPr bwMode="auto">
              <a:xfrm>
                <a:off x="316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8" name="Line 1341"/>
              <p:cNvSpPr>
                <a:spLocks noChangeShapeType="1"/>
              </p:cNvSpPr>
              <p:nvPr/>
            </p:nvSpPr>
            <p:spPr bwMode="auto">
              <a:xfrm>
                <a:off x="3454" y="298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9" name="Line 1342"/>
              <p:cNvSpPr>
                <a:spLocks noChangeShapeType="1"/>
              </p:cNvSpPr>
              <p:nvPr/>
            </p:nvSpPr>
            <p:spPr bwMode="auto">
              <a:xfrm>
                <a:off x="349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0" name="Rectangle 1343"/>
              <p:cNvSpPr>
                <a:spLocks noChangeArrowheads="1"/>
              </p:cNvSpPr>
              <p:nvPr/>
            </p:nvSpPr>
            <p:spPr bwMode="auto">
              <a:xfrm>
                <a:off x="3482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Line 1344"/>
              <p:cNvSpPr>
                <a:spLocks noChangeShapeType="1"/>
              </p:cNvSpPr>
              <p:nvPr/>
            </p:nvSpPr>
            <p:spPr bwMode="auto">
              <a:xfrm>
                <a:off x="352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2" name="Rectangle 1345"/>
              <p:cNvSpPr>
                <a:spLocks noChangeArrowheads="1"/>
              </p:cNvSpPr>
              <p:nvPr/>
            </p:nvSpPr>
            <p:spPr bwMode="auto">
              <a:xfrm>
                <a:off x="3509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" name="Line 1346"/>
              <p:cNvSpPr>
                <a:spLocks noChangeShapeType="1"/>
              </p:cNvSpPr>
              <p:nvPr/>
            </p:nvSpPr>
            <p:spPr bwMode="auto">
              <a:xfrm>
                <a:off x="355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4" name="Rectangle 1347"/>
              <p:cNvSpPr>
                <a:spLocks noChangeArrowheads="1"/>
              </p:cNvSpPr>
              <p:nvPr/>
            </p:nvSpPr>
            <p:spPr bwMode="auto">
              <a:xfrm>
                <a:off x="353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" name="Line 1348"/>
              <p:cNvSpPr>
                <a:spLocks noChangeShapeType="1"/>
              </p:cNvSpPr>
              <p:nvPr/>
            </p:nvSpPr>
            <p:spPr bwMode="auto">
              <a:xfrm>
                <a:off x="358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6" name="Rectangle 1349"/>
              <p:cNvSpPr>
                <a:spLocks noChangeArrowheads="1"/>
              </p:cNvSpPr>
              <p:nvPr/>
            </p:nvSpPr>
            <p:spPr bwMode="auto">
              <a:xfrm>
                <a:off x="3570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7" name="Line 1350"/>
              <p:cNvSpPr>
                <a:spLocks noChangeShapeType="1"/>
              </p:cNvSpPr>
              <p:nvPr/>
            </p:nvSpPr>
            <p:spPr bwMode="auto">
              <a:xfrm>
                <a:off x="361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8" name="Rectangle 1351"/>
              <p:cNvSpPr>
                <a:spLocks noChangeArrowheads="1"/>
              </p:cNvSpPr>
              <p:nvPr/>
            </p:nvSpPr>
            <p:spPr bwMode="auto">
              <a:xfrm>
                <a:off x="359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" name="Line 1352"/>
              <p:cNvSpPr>
                <a:spLocks noChangeShapeType="1"/>
              </p:cNvSpPr>
              <p:nvPr/>
            </p:nvSpPr>
            <p:spPr bwMode="auto">
              <a:xfrm>
                <a:off x="364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0" name="Rectangle 1353"/>
              <p:cNvSpPr>
                <a:spLocks noChangeArrowheads="1"/>
              </p:cNvSpPr>
              <p:nvPr/>
            </p:nvSpPr>
            <p:spPr bwMode="auto">
              <a:xfrm>
                <a:off x="362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" name="Line 1354"/>
              <p:cNvSpPr>
                <a:spLocks noChangeShapeType="1"/>
              </p:cNvSpPr>
              <p:nvPr/>
            </p:nvSpPr>
            <p:spPr bwMode="auto">
              <a:xfrm>
                <a:off x="367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2" name="Rectangle 1355"/>
              <p:cNvSpPr>
                <a:spLocks noChangeArrowheads="1"/>
              </p:cNvSpPr>
              <p:nvPr/>
            </p:nvSpPr>
            <p:spPr bwMode="auto">
              <a:xfrm>
                <a:off x="3658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" name="Line 1356"/>
              <p:cNvSpPr>
                <a:spLocks noChangeShapeType="1"/>
              </p:cNvSpPr>
              <p:nvPr/>
            </p:nvSpPr>
            <p:spPr bwMode="auto">
              <a:xfrm>
                <a:off x="370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4" name="Rectangle 1357"/>
              <p:cNvSpPr>
                <a:spLocks noChangeArrowheads="1"/>
              </p:cNvSpPr>
              <p:nvPr/>
            </p:nvSpPr>
            <p:spPr bwMode="auto">
              <a:xfrm>
                <a:off x="368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5" name="Line 1358"/>
              <p:cNvSpPr>
                <a:spLocks noChangeShapeType="1"/>
              </p:cNvSpPr>
              <p:nvPr/>
            </p:nvSpPr>
            <p:spPr bwMode="auto">
              <a:xfrm>
                <a:off x="373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6" name="Rectangle 1359"/>
              <p:cNvSpPr>
                <a:spLocks noChangeArrowheads="1"/>
              </p:cNvSpPr>
              <p:nvPr/>
            </p:nvSpPr>
            <p:spPr bwMode="auto">
              <a:xfrm>
                <a:off x="3719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7" name="Line 1360"/>
              <p:cNvSpPr>
                <a:spLocks noChangeShapeType="1"/>
              </p:cNvSpPr>
              <p:nvPr/>
            </p:nvSpPr>
            <p:spPr bwMode="auto">
              <a:xfrm>
                <a:off x="376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8" name="Rectangle 1361"/>
              <p:cNvSpPr>
                <a:spLocks noChangeArrowheads="1"/>
              </p:cNvSpPr>
              <p:nvPr/>
            </p:nvSpPr>
            <p:spPr bwMode="auto">
              <a:xfrm>
                <a:off x="372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9" name="Line 1362"/>
              <p:cNvSpPr>
                <a:spLocks noChangeShapeType="1"/>
              </p:cNvSpPr>
              <p:nvPr/>
            </p:nvSpPr>
            <p:spPr bwMode="auto">
              <a:xfrm>
                <a:off x="379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0" name="Rectangle 1363"/>
              <p:cNvSpPr>
                <a:spLocks noChangeArrowheads="1"/>
              </p:cNvSpPr>
              <p:nvPr/>
            </p:nvSpPr>
            <p:spPr bwMode="auto">
              <a:xfrm>
                <a:off x="375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1" name="Line 1364"/>
              <p:cNvSpPr>
                <a:spLocks noChangeShapeType="1"/>
              </p:cNvSpPr>
              <p:nvPr/>
            </p:nvSpPr>
            <p:spPr bwMode="auto">
              <a:xfrm>
                <a:off x="382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2" name="Rectangle 1365"/>
              <p:cNvSpPr>
                <a:spLocks noChangeArrowheads="1"/>
              </p:cNvSpPr>
              <p:nvPr/>
            </p:nvSpPr>
            <p:spPr bwMode="auto">
              <a:xfrm>
                <a:off x="3785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3" name="Line 1366"/>
              <p:cNvSpPr>
                <a:spLocks noChangeShapeType="1"/>
              </p:cNvSpPr>
              <p:nvPr/>
            </p:nvSpPr>
            <p:spPr bwMode="auto">
              <a:xfrm>
                <a:off x="385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4" name="Rectangle 1367"/>
              <p:cNvSpPr>
                <a:spLocks noChangeArrowheads="1"/>
              </p:cNvSpPr>
              <p:nvPr/>
            </p:nvSpPr>
            <p:spPr bwMode="auto">
              <a:xfrm>
                <a:off x="381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5" name="Line 1368"/>
              <p:cNvSpPr>
                <a:spLocks noChangeShapeType="1"/>
              </p:cNvSpPr>
              <p:nvPr/>
            </p:nvSpPr>
            <p:spPr bwMode="auto">
              <a:xfrm>
                <a:off x="387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6" name="Rectangle 1369"/>
              <p:cNvSpPr>
                <a:spLocks noChangeArrowheads="1"/>
              </p:cNvSpPr>
              <p:nvPr/>
            </p:nvSpPr>
            <p:spPr bwMode="auto">
              <a:xfrm>
                <a:off x="3840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7" name="Line 1370"/>
              <p:cNvSpPr>
                <a:spLocks noChangeShapeType="1"/>
              </p:cNvSpPr>
              <p:nvPr/>
            </p:nvSpPr>
            <p:spPr bwMode="auto">
              <a:xfrm>
                <a:off x="391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8" name="Rectangle 1371"/>
              <p:cNvSpPr>
                <a:spLocks noChangeArrowheads="1"/>
              </p:cNvSpPr>
              <p:nvPr/>
            </p:nvSpPr>
            <p:spPr bwMode="auto">
              <a:xfrm>
                <a:off x="3873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9" name="Line 1372"/>
              <p:cNvSpPr>
                <a:spLocks noChangeShapeType="1"/>
              </p:cNvSpPr>
              <p:nvPr/>
            </p:nvSpPr>
            <p:spPr bwMode="auto">
              <a:xfrm>
                <a:off x="393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0" name="Rectangle 1373"/>
              <p:cNvSpPr>
                <a:spLocks noChangeArrowheads="1"/>
              </p:cNvSpPr>
              <p:nvPr/>
            </p:nvSpPr>
            <p:spPr bwMode="auto">
              <a:xfrm>
                <a:off x="3900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1" name="Line 1374"/>
              <p:cNvSpPr>
                <a:spLocks noChangeShapeType="1"/>
              </p:cNvSpPr>
              <p:nvPr/>
            </p:nvSpPr>
            <p:spPr bwMode="auto">
              <a:xfrm>
                <a:off x="397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2" name="Rectangle 1375"/>
              <p:cNvSpPr>
                <a:spLocks noChangeArrowheads="1"/>
              </p:cNvSpPr>
              <p:nvPr/>
            </p:nvSpPr>
            <p:spPr bwMode="auto">
              <a:xfrm>
                <a:off x="3934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3" name="Line 1376"/>
              <p:cNvSpPr>
                <a:spLocks noChangeShapeType="1"/>
              </p:cNvSpPr>
              <p:nvPr/>
            </p:nvSpPr>
            <p:spPr bwMode="auto">
              <a:xfrm>
                <a:off x="400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4" name="Rectangle 1377"/>
              <p:cNvSpPr>
                <a:spLocks noChangeArrowheads="1"/>
              </p:cNvSpPr>
              <p:nvPr/>
            </p:nvSpPr>
            <p:spPr bwMode="auto">
              <a:xfrm>
                <a:off x="3961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5" name="Line 1378"/>
              <p:cNvSpPr>
                <a:spLocks noChangeShapeType="1"/>
              </p:cNvSpPr>
              <p:nvPr/>
            </p:nvSpPr>
            <p:spPr bwMode="auto">
              <a:xfrm>
                <a:off x="4027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6" name="Rectangle 1379"/>
              <p:cNvSpPr>
                <a:spLocks noChangeArrowheads="1"/>
              </p:cNvSpPr>
              <p:nvPr/>
            </p:nvSpPr>
            <p:spPr bwMode="auto">
              <a:xfrm>
                <a:off x="3989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7" name="Line 1380"/>
              <p:cNvSpPr>
                <a:spLocks noChangeShapeType="1"/>
              </p:cNvSpPr>
              <p:nvPr/>
            </p:nvSpPr>
            <p:spPr bwMode="auto">
              <a:xfrm>
                <a:off x="406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8" name="Rectangle 1381"/>
              <p:cNvSpPr>
                <a:spLocks noChangeArrowheads="1"/>
              </p:cNvSpPr>
              <p:nvPr/>
            </p:nvSpPr>
            <p:spPr bwMode="auto">
              <a:xfrm>
                <a:off x="402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9" name="Line 1382"/>
              <p:cNvSpPr>
                <a:spLocks noChangeShapeType="1"/>
              </p:cNvSpPr>
              <p:nvPr/>
            </p:nvSpPr>
            <p:spPr bwMode="auto">
              <a:xfrm>
                <a:off x="408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0" name="Rectangle 1383"/>
              <p:cNvSpPr>
                <a:spLocks noChangeArrowheads="1"/>
              </p:cNvSpPr>
              <p:nvPr/>
            </p:nvSpPr>
            <p:spPr bwMode="auto">
              <a:xfrm>
                <a:off x="4049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1" name="Line 1384"/>
              <p:cNvSpPr>
                <a:spLocks noChangeShapeType="1"/>
              </p:cNvSpPr>
              <p:nvPr/>
            </p:nvSpPr>
            <p:spPr bwMode="auto">
              <a:xfrm>
                <a:off x="4115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2" name="Rectangle 1385"/>
              <p:cNvSpPr>
                <a:spLocks noChangeArrowheads="1"/>
              </p:cNvSpPr>
              <p:nvPr/>
            </p:nvSpPr>
            <p:spPr bwMode="auto">
              <a:xfrm>
                <a:off x="4077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3" name="Line 1386"/>
              <p:cNvSpPr>
                <a:spLocks noChangeShapeType="1"/>
              </p:cNvSpPr>
              <p:nvPr/>
            </p:nvSpPr>
            <p:spPr bwMode="auto">
              <a:xfrm>
                <a:off x="4149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4" name="Rectangle 1387"/>
              <p:cNvSpPr>
                <a:spLocks noChangeArrowheads="1"/>
              </p:cNvSpPr>
              <p:nvPr/>
            </p:nvSpPr>
            <p:spPr bwMode="auto">
              <a:xfrm>
                <a:off x="4110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5" name="Line 1388"/>
              <p:cNvSpPr>
                <a:spLocks noChangeShapeType="1"/>
              </p:cNvSpPr>
              <p:nvPr/>
            </p:nvSpPr>
            <p:spPr bwMode="auto">
              <a:xfrm>
                <a:off x="4402" y="298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6" name="Line 1389"/>
              <p:cNvSpPr>
                <a:spLocks noChangeShapeType="1"/>
              </p:cNvSpPr>
              <p:nvPr/>
            </p:nvSpPr>
            <p:spPr bwMode="auto">
              <a:xfrm>
                <a:off x="4446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7" name="Rectangle 1390"/>
              <p:cNvSpPr>
                <a:spLocks noChangeArrowheads="1"/>
              </p:cNvSpPr>
              <p:nvPr/>
            </p:nvSpPr>
            <p:spPr bwMode="auto">
              <a:xfrm>
                <a:off x="4430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8" name="Line 1391"/>
              <p:cNvSpPr>
                <a:spLocks noChangeShapeType="1"/>
              </p:cNvSpPr>
              <p:nvPr/>
            </p:nvSpPr>
            <p:spPr bwMode="auto">
              <a:xfrm>
                <a:off x="447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9" name="Rectangle 1392"/>
              <p:cNvSpPr>
                <a:spLocks noChangeArrowheads="1"/>
              </p:cNvSpPr>
              <p:nvPr/>
            </p:nvSpPr>
            <p:spPr bwMode="auto">
              <a:xfrm>
                <a:off x="445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0" name="Line 1393"/>
              <p:cNvSpPr>
                <a:spLocks noChangeShapeType="1"/>
              </p:cNvSpPr>
              <p:nvPr/>
            </p:nvSpPr>
            <p:spPr bwMode="auto">
              <a:xfrm>
                <a:off x="450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1" name="Rectangle 1394"/>
              <p:cNvSpPr>
                <a:spLocks noChangeArrowheads="1"/>
              </p:cNvSpPr>
              <p:nvPr/>
            </p:nvSpPr>
            <p:spPr bwMode="auto">
              <a:xfrm>
                <a:off x="448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2" name="Line 1395"/>
              <p:cNvSpPr>
                <a:spLocks noChangeShapeType="1"/>
              </p:cNvSpPr>
              <p:nvPr/>
            </p:nvSpPr>
            <p:spPr bwMode="auto">
              <a:xfrm>
                <a:off x="4534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3" name="Rectangle 1396"/>
              <p:cNvSpPr>
                <a:spLocks noChangeArrowheads="1"/>
              </p:cNvSpPr>
              <p:nvPr/>
            </p:nvSpPr>
            <p:spPr bwMode="auto">
              <a:xfrm>
                <a:off x="4518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4" name="Line 1397"/>
              <p:cNvSpPr>
                <a:spLocks noChangeShapeType="1"/>
              </p:cNvSpPr>
              <p:nvPr/>
            </p:nvSpPr>
            <p:spPr bwMode="auto">
              <a:xfrm>
                <a:off x="4562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5" name="Rectangle 1398"/>
              <p:cNvSpPr>
                <a:spLocks noChangeArrowheads="1"/>
              </p:cNvSpPr>
              <p:nvPr/>
            </p:nvSpPr>
            <p:spPr bwMode="auto">
              <a:xfrm>
                <a:off x="4545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6" name="Line 1399"/>
              <p:cNvSpPr>
                <a:spLocks noChangeShapeType="1"/>
              </p:cNvSpPr>
              <p:nvPr/>
            </p:nvSpPr>
            <p:spPr bwMode="auto">
              <a:xfrm>
                <a:off x="459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7" name="Rectangle 1400"/>
              <p:cNvSpPr>
                <a:spLocks noChangeArrowheads="1"/>
              </p:cNvSpPr>
              <p:nvPr/>
            </p:nvSpPr>
            <p:spPr bwMode="auto">
              <a:xfrm>
                <a:off x="4573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8" name="Line 1401"/>
              <p:cNvSpPr>
                <a:spLocks noChangeShapeType="1"/>
              </p:cNvSpPr>
              <p:nvPr/>
            </p:nvSpPr>
            <p:spPr bwMode="auto">
              <a:xfrm>
                <a:off x="462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9" name="Rectangle 1402"/>
              <p:cNvSpPr>
                <a:spLocks noChangeArrowheads="1"/>
              </p:cNvSpPr>
              <p:nvPr/>
            </p:nvSpPr>
            <p:spPr bwMode="auto">
              <a:xfrm>
                <a:off x="4606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0" name="Line 1403"/>
              <p:cNvSpPr>
                <a:spLocks noChangeShapeType="1"/>
              </p:cNvSpPr>
              <p:nvPr/>
            </p:nvSpPr>
            <p:spPr bwMode="auto">
              <a:xfrm>
                <a:off x="4650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1" name="Rectangle 1404"/>
              <p:cNvSpPr>
                <a:spLocks noChangeArrowheads="1"/>
              </p:cNvSpPr>
              <p:nvPr/>
            </p:nvSpPr>
            <p:spPr bwMode="auto">
              <a:xfrm>
                <a:off x="4634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2" name="Line 1405"/>
              <p:cNvSpPr>
                <a:spLocks noChangeShapeType="1"/>
              </p:cNvSpPr>
              <p:nvPr/>
            </p:nvSpPr>
            <p:spPr bwMode="auto">
              <a:xfrm>
                <a:off x="4683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3" name="Rectangle 1406"/>
              <p:cNvSpPr>
                <a:spLocks noChangeArrowheads="1"/>
              </p:cNvSpPr>
              <p:nvPr/>
            </p:nvSpPr>
            <p:spPr bwMode="auto">
              <a:xfrm>
                <a:off x="4667" y="302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4" name="Line 1407"/>
              <p:cNvSpPr>
                <a:spLocks noChangeShapeType="1"/>
              </p:cNvSpPr>
              <p:nvPr/>
            </p:nvSpPr>
            <p:spPr bwMode="auto">
              <a:xfrm>
                <a:off x="471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5" name="Rectangle 1408"/>
              <p:cNvSpPr>
                <a:spLocks noChangeArrowheads="1"/>
              </p:cNvSpPr>
              <p:nvPr/>
            </p:nvSpPr>
            <p:spPr bwMode="auto">
              <a:xfrm>
                <a:off x="4672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6" name="Line 1409"/>
              <p:cNvSpPr>
                <a:spLocks noChangeShapeType="1"/>
              </p:cNvSpPr>
              <p:nvPr/>
            </p:nvSpPr>
            <p:spPr bwMode="auto">
              <a:xfrm>
                <a:off x="4738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7" name="Rectangle 1410"/>
              <p:cNvSpPr>
                <a:spLocks noChangeArrowheads="1"/>
              </p:cNvSpPr>
              <p:nvPr/>
            </p:nvSpPr>
            <p:spPr bwMode="auto">
              <a:xfrm>
                <a:off x="4700" y="3025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8" name="Line 1411"/>
              <p:cNvSpPr>
                <a:spLocks noChangeShapeType="1"/>
              </p:cNvSpPr>
              <p:nvPr/>
            </p:nvSpPr>
            <p:spPr bwMode="auto">
              <a:xfrm>
                <a:off x="4771" y="298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sp>
          <p:nvSpPr>
            <p:cNvPr id="26" name="Rectangle 1413"/>
            <p:cNvSpPr>
              <a:spLocks noChangeArrowheads="1"/>
            </p:cNvSpPr>
            <p:nvPr/>
          </p:nvSpPr>
          <p:spPr bwMode="auto">
            <a:xfrm>
              <a:off x="7184280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1414"/>
            <p:cNvSpPr>
              <a:spLocks noChangeShapeType="1"/>
            </p:cNvSpPr>
            <p:nvPr/>
          </p:nvSpPr>
          <p:spPr bwMode="auto">
            <a:xfrm>
              <a:off x="7289055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8" name="Rectangle 1415"/>
            <p:cNvSpPr>
              <a:spLocks noChangeArrowheads="1"/>
            </p:cNvSpPr>
            <p:nvPr/>
          </p:nvSpPr>
          <p:spPr bwMode="auto">
            <a:xfrm>
              <a:off x="7227143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1416"/>
            <p:cNvSpPr>
              <a:spLocks noChangeShapeType="1"/>
            </p:cNvSpPr>
            <p:nvPr/>
          </p:nvSpPr>
          <p:spPr bwMode="auto">
            <a:xfrm>
              <a:off x="7333505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" name="Rectangle 1417"/>
            <p:cNvSpPr>
              <a:spLocks noChangeArrowheads="1"/>
            </p:cNvSpPr>
            <p:nvPr/>
          </p:nvSpPr>
          <p:spPr bwMode="auto">
            <a:xfrm>
              <a:off x="7271593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1418"/>
            <p:cNvSpPr>
              <a:spLocks noChangeShapeType="1"/>
            </p:cNvSpPr>
            <p:nvPr/>
          </p:nvSpPr>
          <p:spPr bwMode="auto">
            <a:xfrm>
              <a:off x="7385893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4" name="Rectangle 1419"/>
            <p:cNvSpPr>
              <a:spLocks noChangeArrowheads="1"/>
            </p:cNvSpPr>
            <p:nvPr/>
          </p:nvSpPr>
          <p:spPr bwMode="auto">
            <a:xfrm>
              <a:off x="7323980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Line 1420"/>
            <p:cNvSpPr>
              <a:spLocks noChangeShapeType="1"/>
            </p:cNvSpPr>
            <p:nvPr/>
          </p:nvSpPr>
          <p:spPr bwMode="auto">
            <a:xfrm>
              <a:off x="7428755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7" name="Rectangle 1421"/>
            <p:cNvSpPr>
              <a:spLocks noChangeArrowheads="1"/>
            </p:cNvSpPr>
            <p:nvPr/>
          </p:nvSpPr>
          <p:spPr bwMode="auto">
            <a:xfrm>
              <a:off x="7368430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Line 1422"/>
            <p:cNvSpPr>
              <a:spLocks noChangeShapeType="1"/>
            </p:cNvSpPr>
            <p:nvPr/>
          </p:nvSpPr>
          <p:spPr bwMode="auto">
            <a:xfrm>
              <a:off x="7481143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9" name="Rectangle 1423"/>
            <p:cNvSpPr>
              <a:spLocks noChangeArrowheads="1"/>
            </p:cNvSpPr>
            <p:nvPr/>
          </p:nvSpPr>
          <p:spPr bwMode="auto">
            <a:xfrm>
              <a:off x="7420818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Line 1424"/>
            <p:cNvSpPr>
              <a:spLocks noChangeShapeType="1"/>
            </p:cNvSpPr>
            <p:nvPr/>
          </p:nvSpPr>
          <p:spPr bwMode="auto">
            <a:xfrm>
              <a:off x="7525593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1" name="Rectangle 1425"/>
            <p:cNvSpPr>
              <a:spLocks noChangeArrowheads="1"/>
            </p:cNvSpPr>
            <p:nvPr/>
          </p:nvSpPr>
          <p:spPr bwMode="auto">
            <a:xfrm>
              <a:off x="7463680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Line 1426"/>
            <p:cNvSpPr>
              <a:spLocks noChangeShapeType="1"/>
            </p:cNvSpPr>
            <p:nvPr/>
          </p:nvSpPr>
          <p:spPr bwMode="auto">
            <a:xfrm>
              <a:off x="7568455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3" name="Rectangle 1427"/>
            <p:cNvSpPr>
              <a:spLocks noChangeArrowheads="1"/>
            </p:cNvSpPr>
            <p:nvPr/>
          </p:nvSpPr>
          <p:spPr bwMode="auto">
            <a:xfrm>
              <a:off x="7508130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Line 1428"/>
            <p:cNvSpPr>
              <a:spLocks noChangeShapeType="1"/>
            </p:cNvSpPr>
            <p:nvPr/>
          </p:nvSpPr>
          <p:spPr bwMode="auto">
            <a:xfrm>
              <a:off x="7622430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5" name="Rectangle 1429"/>
            <p:cNvSpPr>
              <a:spLocks noChangeArrowheads="1"/>
            </p:cNvSpPr>
            <p:nvPr/>
          </p:nvSpPr>
          <p:spPr bwMode="auto">
            <a:xfrm>
              <a:off x="7560518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Line 1430"/>
            <p:cNvSpPr>
              <a:spLocks noChangeShapeType="1"/>
            </p:cNvSpPr>
            <p:nvPr/>
          </p:nvSpPr>
          <p:spPr bwMode="auto">
            <a:xfrm>
              <a:off x="7665293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7" name="Rectangle 1431"/>
            <p:cNvSpPr>
              <a:spLocks noChangeArrowheads="1"/>
            </p:cNvSpPr>
            <p:nvPr/>
          </p:nvSpPr>
          <p:spPr bwMode="auto">
            <a:xfrm>
              <a:off x="7604968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Line 1432"/>
            <p:cNvSpPr>
              <a:spLocks noChangeShapeType="1"/>
            </p:cNvSpPr>
            <p:nvPr/>
          </p:nvSpPr>
          <p:spPr bwMode="auto">
            <a:xfrm>
              <a:off x="7709743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9" name="Rectangle 1433"/>
            <p:cNvSpPr>
              <a:spLocks noChangeArrowheads="1"/>
            </p:cNvSpPr>
            <p:nvPr/>
          </p:nvSpPr>
          <p:spPr bwMode="auto">
            <a:xfrm>
              <a:off x="7647830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Line 1434"/>
            <p:cNvSpPr>
              <a:spLocks noChangeShapeType="1"/>
            </p:cNvSpPr>
            <p:nvPr/>
          </p:nvSpPr>
          <p:spPr bwMode="auto">
            <a:xfrm>
              <a:off x="7762130" y="4741863"/>
              <a:ext cx="0" cy="349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1" name="Rectangle 1435"/>
            <p:cNvSpPr>
              <a:spLocks noChangeArrowheads="1"/>
            </p:cNvSpPr>
            <p:nvPr/>
          </p:nvSpPr>
          <p:spPr bwMode="auto">
            <a:xfrm>
              <a:off x="7700218" y="4802188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Line 1436"/>
            <p:cNvSpPr>
              <a:spLocks noChangeShapeType="1"/>
            </p:cNvSpPr>
            <p:nvPr/>
          </p:nvSpPr>
          <p:spPr bwMode="auto">
            <a:xfrm>
              <a:off x="637430" y="5807076"/>
              <a:ext cx="1165225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3" name="Line 1437"/>
            <p:cNvSpPr>
              <a:spLocks noChangeShapeType="1"/>
            </p:cNvSpPr>
            <p:nvPr/>
          </p:nvSpPr>
          <p:spPr bwMode="auto">
            <a:xfrm>
              <a:off x="70728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4" name="Rectangle 1438"/>
            <p:cNvSpPr>
              <a:spLocks noChangeArrowheads="1"/>
            </p:cNvSpPr>
            <p:nvPr/>
          </p:nvSpPr>
          <p:spPr bwMode="auto">
            <a:xfrm>
              <a:off x="6818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Line 1439"/>
            <p:cNvSpPr>
              <a:spLocks noChangeShapeType="1"/>
            </p:cNvSpPr>
            <p:nvPr/>
          </p:nvSpPr>
          <p:spPr bwMode="auto">
            <a:xfrm>
              <a:off x="75173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6" name="Rectangle 1440"/>
            <p:cNvSpPr>
              <a:spLocks noChangeArrowheads="1"/>
            </p:cNvSpPr>
            <p:nvPr/>
          </p:nvSpPr>
          <p:spPr bwMode="auto">
            <a:xfrm>
              <a:off x="7263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Line 1441"/>
            <p:cNvSpPr>
              <a:spLocks noChangeShapeType="1"/>
            </p:cNvSpPr>
            <p:nvPr/>
          </p:nvSpPr>
          <p:spPr bwMode="auto">
            <a:xfrm>
              <a:off x="79618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8" name="Rectangle 1442"/>
            <p:cNvSpPr>
              <a:spLocks noChangeArrowheads="1"/>
            </p:cNvSpPr>
            <p:nvPr/>
          </p:nvSpPr>
          <p:spPr bwMode="auto">
            <a:xfrm>
              <a:off x="769193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Line 1443"/>
            <p:cNvSpPr>
              <a:spLocks noChangeShapeType="1"/>
            </p:cNvSpPr>
            <p:nvPr/>
          </p:nvSpPr>
          <p:spPr bwMode="auto">
            <a:xfrm>
              <a:off x="8485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0" name="Rectangle 1444"/>
            <p:cNvSpPr>
              <a:spLocks noChangeArrowheads="1"/>
            </p:cNvSpPr>
            <p:nvPr/>
          </p:nvSpPr>
          <p:spPr bwMode="auto">
            <a:xfrm>
              <a:off x="8215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Line 1445"/>
            <p:cNvSpPr>
              <a:spLocks noChangeShapeType="1"/>
            </p:cNvSpPr>
            <p:nvPr/>
          </p:nvSpPr>
          <p:spPr bwMode="auto">
            <a:xfrm>
              <a:off x="89143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2" name="Rectangle 1446"/>
            <p:cNvSpPr>
              <a:spLocks noChangeArrowheads="1"/>
            </p:cNvSpPr>
            <p:nvPr/>
          </p:nvSpPr>
          <p:spPr bwMode="auto">
            <a:xfrm>
              <a:off x="8660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Line 1447"/>
            <p:cNvSpPr>
              <a:spLocks noChangeShapeType="1"/>
            </p:cNvSpPr>
            <p:nvPr/>
          </p:nvSpPr>
          <p:spPr bwMode="auto">
            <a:xfrm>
              <a:off x="9438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4" name="Rectangle 1448"/>
            <p:cNvSpPr>
              <a:spLocks noChangeArrowheads="1"/>
            </p:cNvSpPr>
            <p:nvPr/>
          </p:nvSpPr>
          <p:spPr bwMode="auto">
            <a:xfrm>
              <a:off x="91841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Line 1449"/>
            <p:cNvSpPr>
              <a:spLocks noChangeShapeType="1"/>
            </p:cNvSpPr>
            <p:nvPr/>
          </p:nvSpPr>
          <p:spPr bwMode="auto">
            <a:xfrm>
              <a:off x="9882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6" name="Rectangle 1450"/>
            <p:cNvSpPr>
              <a:spLocks noChangeArrowheads="1"/>
            </p:cNvSpPr>
            <p:nvPr/>
          </p:nvSpPr>
          <p:spPr bwMode="auto">
            <a:xfrm>
              <a:off x="9612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Line 1451"/>
            <p:cNvSpPr>
              <a:spLocks noChangeShapeType="1"/>
            </p:cNvSpPr>
            <p:nvPr/>
          </p:nvSpPr>
          <p:spPr bwMode="auto">
            <a:xfrm>
              <a:off x="103113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8" name="Rectangle 1452"/>
            <p:cNvSpPr>
              <a:spLocks noChangeArrowheads="1"/>
            </p:cNvSpPr>
            <p:nvPr/>
          </p:nvSpPr>
          <p:spPr bwMode="auto">
            <a:xfrm>
              <a:off x="10057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Line 1453"/>
            <p:cNvSpPr>
              <a:spLocks noChangeShapeType="1"/>
            </p:cNvSpPr>
            <p:nvPr/>
          </p:nvSpPr>
          <p:spPr bwMode="auto">
            <a:xfrm>
              <a:off x="10851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0" name="Rectangle 1454"/>
            <p:cNvSpPr>
              <a:spLocks noChangeArrowheads="1"/>
            </p:cNvSpPr>
            <p:nvPr/>
          </p:nvSpPr>
          <p:spPr bwMode="auto">
            <a:xfrm>
              <a:off x="105811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Line 1455"/>
            <p:cNvSpPr>
              <a:spLocks noChangeShapeType="1"/>
            </p:cNvSpPr>
            <p:nvPr/>
          </p:nvSpPr>
          <p:spPr bwMode="auto">
            <a:xfrm>
              <a:off x="11279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2" name="Rectangle 1456"/>
            <p:cNvSpPr>
              <a:spLocks noChangeArrowheads="1"/>
            </p:cNvSpPr>
            <p:nvPr/>
          </p:nvSpPr>
          <p:spPr bwMode="auto">
            <a:xfrm>
              <a:off x="10676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Line 1457"/>
            <p:cNvSpPr>
              <a:spLocks noChangeShapeType="1"/>
            </p:cNvSpPr>
            <p:nvPr/>
          </p:nvSpPr>
          <p:spPr bwMode="auto">
            <a:xfrm>
              <a:off x="11724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4" name="Rectangle 1458"/>
            <p:cNvSpPr>
              <a:spLocks noChangeArrowheads="1"/>
            </p:cNvSpPr>
            <p:nvPr/>
          </p:nvSpPr>
          <p:spPr bwMode="auto">
            <a:xfrm>
              <a:off x="1110505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Line 1459"/>
            <p:cNvSpPr>
              <a:spLocks noChangeShapeType="1"/>
            </p:cNvSpPr>
            <p:nvPr/>
          </p:nvSpPr>
          <p:spPr bwMode="auto">
            <a:xfrm>
              <a:off x="12248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6" name="Rectangle 1460"/>
            <p:cNvSpPr>
              <a:spLocks noChangeArrowheads="1"/>
            </p:cNvSpPr>
            <p:nvPr/>
          </p:nvSpPr>
          <p:spPr bwMode="auto">
            <a:xfrm>
              <a:off x="11628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Line 1461"/>
            <p:cNvSpPr>
              <a:spLocks noChangeShapeType="1"/>
            </p:cNvSpPr>
            <p:nvPr/>
          </p:nvSpPr>
          <p:spPr bwMode="auto">
            <a:xfrm>
              <a:off x="12676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8" name="Rectangle 1462"/>
            <p:cNvSpPr>
              <a:spLocks noChangeArrowheads="1"/>
            </p:cNvSpPr>
            <p:nvPr/>
          </p:nvSpPr>
          <p:spPr bwMode="auto">
            <a:xfrm>
              <a:off x="12073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9" name="Line 1463"/>
            <p:cNvSpPr>
              <a:spLocks noChangeShapeType="1"/>
            </p:cNvSpPr>
            <p:nvPr/>
          </p:nvSpPr>
          <p:spPr bwMode="auto">
            <a:xfrm>
              <a:off x="13121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0" name="Rectangle 1464"/>
            <p:cNvSpPr>
              <a:spLocks noChangeArrowheads="1"/>
            </p:cNvSpPr>
            <p:nvPr/>
          </p:nvSpPr>
          <p:spPr bwMode="auto">
            <a:xfrm>
              <a:off x="1250205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1" name="Line 1465"/>
            <p:cNvSpPr>
              <a:spLocks noChangeShapeType="1"/>
            </p:cNvSpPr>
            <p:nvPr/>
          </p:nvSpPr>
          <p:spPr bwMode="auto">
            <a:xfrm>
              <a:off x="13645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2" name="Rectangle 1466"/>
            <p:cNvSpPr>
              <a:spLocks noChangeArrowheads="1"/>
            </p:cNvSpPr>
            <p:nvPr/>
          </p:nvSpPr>
          <p:spPr bwMode="auto">
            <a:xfrm>
              <a:off x="13025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3" name="Line 1467"/>
            <p:cNvSpPr>
              <a:spLocks noChangeShapeType="1"/>
            </p:cNvSpPr>
            <p:nvPr/>
          </p:nvSpPr>
          <p:spPr bwMode="auto">
            <a:xfrm>
              <a:off x="14089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4" name="Rectangle 1468"/>
            <p:cNvSpPr>
              <a:spLocks noChangeArrowheads="1"/>
            </p:cNvSpPr>
            <p:nvPr/>
          </p:nvSpPr>
          <p:spPr bwMode="auto">
            <a:xfrm>
              <a:off x="13470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5" name="Line 1469"/>
            <p:cNvSpPr>
              <a:spLocks noChangeShapeType="1"/>
            </p:cNvSpPr>
            <p:nvPr/>
          </p:nvSpPr>
          <p:spPr bwMode="auto">
            <a:xfrm>
              <a:off x="14613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6" name="Rectangle 1470"/>
            <p:cNvSpPr>
              <a:spLocks noChangeArrowheads="1"/>
            </p:cNvSpPr>
            <p:nvPr/>
          </p:nvSpPr>
          <p:spPr bwMode="auto">
            <a:xfrm>
              <a:off x="13994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7" name="Line 1471"/>
            <p:cNvSpPr>
              <a:spLocks noChangeShapeType="1"/>
            </p:cNvSpPr>
            <p:nvPr/>
          </p:nvSpPr>
          <p:spPr bwMode="auto">
            <a:xfrm>
              <a:off x="15042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8" name="Rectangle 1472"/>
            <p:cNvSpPr>
              <a:spLocks noChangeArrowheads="1"/>
            </p:cNvSpPr>
            <p:nvPr/>
          </p:nvSpPr>
          <p:spPr bwMode="auto">
            <a:xfrm>
              <a:off x="14438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9" name="Line 1473"/>
            <p:cNvSpPr>
              <a:spLocks noChangeShapeType="1"/>
            </p:cNvSpPr>
            <p:nvPr/>
          </p:nvSpPr>
          <p:spPr bwMode="auto">
            <a:xfrm>
              <a:off x="15486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0" name="Rectangle 1474"/>
            <p:cNvSpPr>
              <a:spLocks noChangeArrowheads="1"/>
            </p:cNvSpPr>
            <p:nvPr/>
          </p:nvSpPr>
          <p:spPr bwMode="auto">
            <a:xfrm>
              <a:off x="14867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1" name="Line 1475"/>
            <p:cNvSpPr>
              <a:spLocks noChangeShapeType="1"/>
            </p:cNvSpPr>
            <p:nvPr/>
          </p:nvSpPr>
          <p:spPr bwMode="auto">
            <a:xfrm>
              <a:off x="16010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2" name="Rectangle 1476"/>
            <p:cNvSpPr>
              <a:spLocks noChangeArrowheads="1"/>
            </p:cNvSpPr>
            <p:nvPr/>
          </p:nvSpPr>
          <p:spPr bwMode="auto">
            <a:xfrm>
              <a:off x="15391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3" name="Line 1477"/>
            <p:cNvSpPr>
              <a:spLocks noChangeShapeType="1"/>
            </p:cNvSpPr>
            <p:nvPr/>
          </p:nvSpPr>
          <p:spPr bwMode="auto">
            <a:xfrm>
              <a:off x="16439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4" name="Rectangle 1478"/>
            <p:cNvSpPr>
              <a:spLocks noChangeArrowheads="1"/>
            </p:cNvSpPr>
            <p:nvPr/>
          </p:nvSpPr>
          <p:spPr bwMode="auto">
            <a:xfrm>
              <a:off x="15835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5" name="Line 1479"/>
            <p:cNvSpPr>
              <a:spLocks noChangeShapeType="1"/>
            </p:cNvSpPr>
            <p:nvPr/>
          </p:nvSpPr>
          <p:spPr bwMode="auto">
            <a:xfrm>
              <a:off x="16883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6" name="Rectangle 1480"/>
            <p:cNvSpPr>
              <a:spLocks noChangeArrowheads="1"/>
            </p:cNvSpPr>
            <p:nvPr/>
          </p:nvSpPr>
          <p:spPr bwMode="auto">
            <a:xfrm>
              <a:off x="16264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7" name="Line 1481"/>
            <p:cNvSpPr>
              <a:spLocks noChangeShapeType="1"/>
            </p:cNvSpPr>
            <p:nvPr/>
          </p:nvSpPr>
          <p:spPr bwMode="auto">
            <a:xfrm>
              <a:off x="17407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8" name="Rectangle 1482"/>
            <p:cNvSpPr>
              <a:spLocks noChangeArrowheads="1"/>
            </p:cNvSpPr>
            <p:nvPr/>
          </p:nvSpPr>
          <p:spPr bwMode="auto">
            <a:xfrm>
              <a:off x="16788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9" name="Line 1483"/>
            <p:cNvSpPr>
              <a:spLocks noChangeShapeType="1"/>
            </p:cNvSpPr>
            <p:nvPr/>
          </p:nvSpPr>
          <p:spPr bwMode="auto">
            <a:xfrm>
              <a:off x="2143968" y="5807076"/>
              <a:ext cx="1163638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0" name="Line 1484"/>
            <p:cNvSpPr>
              <a:spLocks noChangeShapeType="1"/>
            </p:cNvSpPr>
            <p:nvPr/>
          </p:nvSpPr>
          <p:spPr bwMode="auto">
            <a:xfrm>
              <a:off x="22138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1" name="Rectangle 1485"/>
            <p:cNvSpPr>
              <a:spLocks noChangeArrowheads="1"/>
            </p:cNvSpPr>
            <p:nvPr/>
          </p:nvSpPr>
          <p:spPr bwMode="auto">
            <a:xfrm>
              <a:off x="21868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2" name="Line 1486"/>
            <p:cNvSpPr>
              <a:spLocks noChangeShapeType="1"/>
            </p:cNvSpPr>
            <p:nvPr/>
          </p:nvSpPr>
          <p:spPr bwMode="auto">
            <a:xfrm>
              <a:off x="225668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3" name="Rectangle 1487"/>
            <p:cNvSpPr>
              <a:spLocks noChangeArrowheads="1"/>
            </p:cNvSpPr>
            <p:nvPr/>
          </p:nvSpPr>
          <p:spPr bwMode="auto">
            <a:xfrm>
              <a:off x="22312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Line 1488"/>
            <p:cNvSpPr>
              <a:spLocks noChangeShapeType="1"/>
            </p:cNvSpPr>
            <p:nvPr/>
          </p:nvSpPr>
          <p:spPr bwMode="auto">
            <a:xfrm>
              <a:off x="230113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5" name="Rectangle 1489"/>
            <p:cNvSpPr>
              <a:spLocks noChangeArrowheads="1"/>
            </p:cNvSpPr>
            <p:nvPr/>
          </p:nvSpPr>
          <p:spPr bwMode="auto">
            <a:xfrm>
              <a:off x="2274143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6" name="Line 1490"/>
            <p:cNvSpPr>
              <a:spLocks noChangeShapeType="1"/>
            </p:cNvSpPr>
            <p:nvPr/>
          </p:nvSpPr>
          <p:spPr bwMode="auto">
            <a:xfrm>
              <a:off x="23535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7" name="Rectangle 1491"/>
            <p:cNvSpPr>
              <a:spLocks noChangeArrowheads="1"/>
            </p:cNvSpPr>
            <p:nvPr/>
          </p:nvSpPr>
          <p:spPr bwMode="auto">
            <a:xfrm>
              <a:off x="23265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8" name="Line 1492"/>
            <p:cNvSpPr>
              <a:spLocks noChangeShapeType="1"/>
            </p:cNvSpPr>
            <p:nvPr/>
          </p:nvSpPr>
          <p:spPr bwMode="auto">
            <a:xfrm>
              <a:off x="239638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9" name="Rectangle 1493"/>
            <p:cNvSpPr>
              <a:spLocks noChangeArrowheads="1"/>
            </p:cNvSpPr>
            <p:nvPr/>
          </p:nvSpPr>
          <p:spPr bwMode="auto">
            <a:xfrm>
              <a:off x="23709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0" name="Line 1494"/>
            <p:cNvSpPr>
              <a:spLocks noChangeShapeType="1"/>
            </p:cNvSpPr>
            <p:nvPr/>
          </p:nvSpPr>
          <p:spPr bwMode="auto">
            <a:xfrm>
              <a:off x="244083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1" name="Rectangle 1495"/>
            <p:cNvSpPr>
              <a:spLocks noChangeArrowheads="1"/>
            </p:cNvSpPr>
            <p:nvPr/>
          </p:nvSpPr>
          <p:spPr bwMode="auto">
            <a:xfrm>
              <a:off x="2413843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Line 1496"/>
            <p:cNvSpPr>
              <a:spLocks noChangeShapeType="1"/>
            </p:cNvSpPr>
            <p:nvPr/>
          </p:nvSpPr>
          <p:spPr bwMode="auto">
            <a:xfrm>
              <a:off x="24932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3" name="Rectangle 1497"/>
            <p:cNvSpPr>
              <a:spLocks noChangeArrowheads="1"/>
            </p:cNvSpPr>
            <p:nvPr/>
          </p:nvSpPr>
          <p:spPr bwMode="auto">
            <a:xfrm>
              <a:off x="246781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4" name="Line 1498"/>
            <p:cNvSpPr>
              <a:spLocks noChangeShapeType="1"/>
            </p:cNvSpPr>
            <p:nvPr/>
          </p:nvSpPr>
          <p:spPr bwMode="auto">
            <a:xfrm>
              <a:off x="25376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5" name="Rectangle 1499"/>
            <p:cNvSpPr>
              <a:spLocks noChangeArrowheads="1"/>
            </p:cNvSpPr>
            <p:nvPr/>
          </p:nvSpPr>
          <p:spPr bwMode="auto">
            <a:xfrm>
              <a:off x="25106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6" name="Line 1500"/>
            <p:cNvSpPr>
              <a:spLocks noChangeShapeType="1"/>
            </p:cNvSpPr>
            <p:nvPr/>
          </p:nvSpPr>
          <p:spPr bwMode="auto">
            <a:xfrm>
              <a:off x="25900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7" name="Rectangle 1501"/>
            <p:cNvSpPr>
              <a:spLocks noChangeArrowheads="1"/>
            </p:cNvSpPr>
            <p:nvPr/>
          </p:nvSpPr>
          <p:spPr bwMode="auto">
            <a:xfrm>
              <a:off x="256306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8" name="Line 1502"/>
            <p:cNvSpPr>
              <a:spLocks noChangeShapeType="1"/>
            </p:cNvSpPr>
            <p:nvPr/>
          </p:nvSpPr>
          <p:spPr bwMode="auto">
            <a:xfrm>
              <a:off x="26329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9" name="Rectangle 1503"/>
            <p:cNvSpPr>
              <a:spLocks noChangeArrowheads="1"/>
            </p:cNvSpPr>
            <p:nvPr/>
          </p:nvSpPr>
          <p:spPr bwMode="auto">
            <a:xfrm>
              <a:off x="25725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0" name="Line 1504"/>
            <p:cNvSpPr>
              <a:spLocks noChangeShapeType="1"/>
            </p:cNvSpPr>
            <p:nvPr/>
          </p:nvSpPr>
          <p:spPr bwMode="auto">
            <a:xfrm>
              <a:off x="26773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1" name="Rectangle 1505"/>
            <p:cNvSpPr>
              <a:spLocks noChangeArrowheads="1"/>
            </p:cNvSpPr>
            <p:nvPr/>
          </p:nvSpPr>
          <p:spPr bwMode="auto">
            <a:xfrm>
              <a:off x="2615455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2" name="Line 1506"/>
            <p:cNvSpPr>
              <a:spLocks noChangeShapeType="1"/>
            </p:cNvSpPr>
            <p:nvPr/>
          </p:nvSpPr>
          <p:spPr bwMode="auto">
            <a:xfrm>
              <a:off x="27297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3" name="Rectangle 1507"/>
            <p:cNvSpPr>
              <a:spLocks noChangeArrowheads="1"/>
            </p:cNvSpPr>
            <p:nvPr/>
          </p:nvSpPr>
          <p:spPr bwMode="auto">
            <a:xfrm>
              <a:off x="26678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4" name="Line 1508"/>
            <p:cNvSpPr>
              <a:spLocks noChangeShapeType="1"/>
            </p:cNvSpPr>
            <p:nvPr/>
          </p:nvSpPr>
          <p:spPr bwMode="auto">
            <a:xfrm>
              <a:off x="27726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5" name="Rectangle 1509"/>
            <p:cNvSpPr>
              <a:spLocks noChangeArrowheads="1"/>
            </p:cNvSpPr>
            <p:nvPr/>
          </p:nvSpPr>
          <p:spPr bwMode="auto">
            <a:xfrm>
              <a:off x="27122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6" name="Line 1510"/>
            <p:cNvSpPr>
              <a:spLocks noChangeShapeType="1"/>
            </p:cNvSpPr>
            <p:nvPr/>
          </p:nvSpPr>
          <p:spPr bwMode="auto">
            <a:xfrm>
              <a:off x="28170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7" name="Rectangle 1511"/>
            <p:cNvSpPr>
              <a:spLocks noChangeArrowheads="1"/>
            </p:cNvSpPr>
            <p:nvPr/>
          </p:nvSpPr>
          <p:spPr bwMode="auto">
            <a:xfrm>
              <a:off x="2755155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8" name="Line 1512"/>
            <p:cNvSpPr>
              <a:spLocks noChangeShapeType="1"/>
            </p:cNvSpPr>
            <p:nvPr/>
          </p:nvSpPr>
          <p:spPr bwMode="auto">
            <a:xfrm>
              <a:off x="28694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9" name="Rectangle 1513"/>
            <p:cNvSpPr>
              <a:spLocks noChangeArrowheads="1"/>
            </p:cNvSpPr>
            <p:nvPr/>
          </p:nvSpPr>
          <p:spPr bwMode="auto">
            <a:xfrm>
              <a:off x="28091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0" name="Line 1514"/>
            <p:cNvSpPr>
              <a:spLocks noChangeShapeType="1"/>
            </p:cNvSpPr>
            <p:nvPr/>
          </p:nvSpPr>
          <p:spPr bwMode="auto">
            <a:xfrm>
              <a:off x="29139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1" name="Rectangle 1515"/>
            <p:cNvSpPr>
              <a:spLocks noChangeArrowheads="1"/>
            </p:cNvSpPr>
            <p:nvPr/>
          </p:nvSpPr>
          <p:spPr bwMode="auto">
            <a:xfrm>
              <a:off x="28519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2" name="Line 1516"/>
            <p:cNvSpPr>
              <a:spLocks noChangeShapeType="1"/>
            </p:cNvSpPr>
            <p:nvPr/>
          </p:nvSpPr>
          <p:spPr bwMode="auto">
            <a:xfrm>
              <a:off x="296629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3" name="Rectangle 1517"/>
            <p:cNvSpPr>
              <a:spLocks noChangeArrowheads="1"/>
            </p:cNvSpPr>
            <p:nvPr/>
          </p:nvSpPr>
          <p:spPr bwMode="auto">
            <a:xfrm>
              <a:off x="29043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4" name="Line 1518"/>
            <p:cNvSpPr>
              <a:spLocks noChangeShapeType="1"/>
            </p:cNvSpPr>
            <p:nvPr/>
          </p:nvSpPr>
          <p:spPr bwMode="auto">
            <a:xfrm>
              <a:off x="30091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5" name="Rectangle 1519"/>
            <p:cNvSpPr>
              <a:spLocks noChangeArrowheads="1"/>
            </p:cNvSpPr>
            <p:nvPr/>
          </p:nvSpPr>
          <p:spPr bwMode="auto">
            <a:xfrm>
              <a:off x="29488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6" name="Line 1520"/>
            <p:cNvSpPr>
              <a:spLocks noChangeShapeType="1"/>
            </p:cNvSpPr>
            <p:nvPr/>
          </p:nvSpPr>
          <p:spPr bwMode="auto">
            <a:xfrm>
              <a:off x="30536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7" name="Rectangle 1521"/>
            <p:cNvSpPr>
              <a:spLocks noChangeArrowheads="1"/>
            </p:cNvSpPr>
            <p:nvPr/>
          </p:nvSpPr>
          <p:spPr bwMode="auto">
            <a:xfrm>
              <a:off x="29916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8" name="Line 1522"/>
            <p:cNvSpPr>
              <a:spLocks noChangeShapeType="1"/>
            </p:cNvSpPr>
            <p:nvPr/>
          </p:nvSpPr>
          <p:spPr bwMode="auto">
            <a:xfrm>
              <a:off x="310599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9" name="Rectangle 1523"/>
            <p:cNvSpPr>
              <a:spLocks noChangeArrowheads="1"/>
            </p:cNvSpPr>
            <p:nvPr/>
          </p:nvSpPr>
          <p:spPr bwMode="auto">
            <a:xfrm>
              <a:off x="30440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0" name="Line 1524"/>
            <p:cNvSpPr>
              <a:spLocks noChangeShapeType="1"/>
            </p:cNvSpPr>
            <p:nvPr/>
          </p:nvSpPr>
          <p:spPr bwMode="auto">
            <a:xfrm>
              <a:off x="31504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1" name="Rectangle 1525"/>
            <p:cNvSpPr>
              <a:spLocks noChangeArrowheads="1"/>
            </p:cNvSpPr>
            <p:nvPr/>
          </p:nvSpPr>
          <p:spPr bwMode="auto">
            <a:xfrm>
              <a:off x="30885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2" name="Line 1526"/>
            <p:cNvSpPr>
              <a:spLocks noChangeShapeType="1"/>
            </p:cNvSpPr>
            <p:nvPr/>
          </p:nvSpPr>
          <p:spPr bwMode="auto">
            <a:xfrm>
              <a:off x="31933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3" name="Rectangle 1527"/>
            <p:cNvSpPr>
              <a:spLocks noChangeArrowheads="1"/>
            </p:cNvSpPr>
            <p:nvPr/>
          </p:nvSpPr>
          <p:spPr bwMode="auto">
            <a:xfrm>
              <a:off x="31329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4" name="Line 1528"/>
            <p:cNvSpPr>
              <a:spLocks noChangeShapeType="1"/>
            </p:cNvSpPr>
            <p:nvPr/>
          </p:nvSpPr>
          <p:spPr bwMode="auto">
            <a:xfrm>
              <a:off x="324569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5" name="Rectangle 1529"/>
            <p:cNvSpPr>
              <a:spLocks noChangeArrowheads="1"/>
            </p:cNvSpPr>
            <p:nvPr/>
          </p:nvSpPr>
          <p:spPr bwMode="auto">
            <a:xfrm>
              <a:off x="3185368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6" name="Line 1530"/>
            <p:cNvSpPr>
              <a:spLocks noChangeShapeType="1"/>
            </p:cNvSpPr>
            <p:nvPr/>
          </p:nvSpPr>
          <p:spPr bwMode="auto">
            <a:xfrm>
              <a:off x="3648918" y="5807076"/>
              <a:ext cx="1163638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7" name="Line 1531"/>
            <p:cNvSpPr>
              <a:spLocks noChangeShapeType="1"/>
            </p:cNvSpPr>
            <p:nvPr/>
          </p:nvSpPr>
          <p:spPr bwMode="auto">
            <a:xfrm>
              <a:off x="37187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8" name="Rectangle 1532"/>
            <p:cNvSpPr>
              <a:spLocks noChangeArrowheads="1"/>
            </p:cNvSpPr>
            <p:nvPr/>
          </p:nvSpPr>
          <p:spPr bwMode="auto">
            <a:xfrm>
              <a:off x="36917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9" name="Line 1533"/>
            <p:cNvSpPr>
              <a:spLocks noChangeShapeType="1"/>
            </p:cNvSpPr>
            <p:nvPr/>
          </p:nvSpPr>
          <p:spPr bwMode="auto">
            <a:xfrm>
              <a:off x="376163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40" name="Rectangle 1534"/>
            <p:cNvSpPr>
              <a:spLocks noChangeArrowheads="1"/>
            </p:cNvSpPr>
            <p:nvPr/>
          </p:nvSpPr>
          <p:spPr bwMode="auto">
            <a:xfrm>
              <a:off x="37362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1" name="Line 1535"/>
            <p:cNvSpPr>
              <a:spLocks noChangeShapeType="1"/>
            </p:cNvSpPr>
            <p:nvPr/>
          </p:nvSpPr>
          <p:spPr bwMode="auto">
            <a:xfrm>
              <a:off x="380608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42" name="Rectangle 1536"/>
            <p:cNvSpPr>
              <a:spLocks noChangeArrowheads="1"/>
            </p:cNvSpPr>
            <p:nvPr/>
          </p:nvSpPr>
          <p:spPr bwMode="auto">
            <a:xfrm>
              <a:off x="3779093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3" name="Line 1537"/>
            <p:cNvSpPr>
              <a:spLocks noChangeShapeType="1"/>
            </p:cNvSpPr>
            <p:nvPr/>
          </p:nvSpPr>
          <p:spPr bwMode="auto">
            <a:xfrm>
              <a:off x="38584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44" name="Rectangle 1538"/>
            <p:cNvSpPr>
              <a:spLocks noChangeArrowheads="1"/>
            </p:cNvSpPr>
            <p:nvPr/>
          </p:nvSpPr>
          <p:spPr bwMode="auto">
            <a:xfrm>
              <a:off x="383306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5" name="Line 1539"/>
            <p:cNvSpPr>
              <a:spLocks noChangeShapeType="1"/>
            </p:cNvSpPr>
            <p:nvPr/>
          </p:nvSpPr>
          <p:spPr bwMode="auto">
            <a:xfrm>
              <a:off x="39029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46" name="Rectangle 1540"/>
            <p:cNvSpPr>
              <a:spLocks noChangeArrowheads="1"/>
            </p:cNvSpPr>
            <p:nvPr/>
          </p:nvSpPr>
          <p:spPr bwMode="auto">
            <a:xfrm>
              <a:off x="38759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7" name="Line 1541"/>
            <p:cNvSpPr>
              <a:spLocks noChangeShapeType="1"/>
            </p:cNvSpPr>
            <p:nvPr/>
          </p:nvSpPr>
          <p:spPr bwMode="auto">
            <a:xfrm>
              <a:off x="3945780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48" name="Rectangle 1542"/>
            <p:cNvSpPr>
              <a:spLocks noChangeArrowheads="1"/>
            </p:cNvSpPr>
            <p:nvPr/>
          </p:nvSpPr>
          <p:spPr bwMode="auto">
            <a:xfrm>
              <a:off x="392038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9" name="Line 1543"/>
            <p:cNvSpPr>
              <a:spLocks noChangeShapeType="1"/>
            </p:cNvSpPr>
            <p:nvPr/>
          </p:nvSpPr>
          <p:spPr bwMode="auto">
            <a:xfrm>
              <a:off x="39981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50" name="Rectangle 1544"/>
            <p:cNvSpPr>
              <a:spLocks noChangeArrowheads="1"/>
            </p:cNvSpPr>
            <p:nvPr/>
          </p:nvSpPr>
          <p:spPr bwMode="auto">
            <a:xfrm>
              <a:off x="397276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1" name="Line 1545"/>
            <p:cNvSpPr>
              <a:spLocks noChangeShapeType="1"/>
            </p:cNvSpPr>
            <p:nvPr/>
          </p:nvSpPr>
          <p:spPr bwMode="auto">
            <a:xfrm>
              <a:off x="40426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52" name="Rectangle 1546"/>
            <p:cNvSpPr>
              <a:spLocks noChangeArrowheads="1"/>
            </p:cNvSpPr>
            <p:nvPr/>
          </p:nvSpPr>
          <p:spPr bwMode="auto">
            <a:xfrm>
              <a:off x="4015630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3" name="Line 1547"/>
            <p:cNvSpPr>
              <a:spLocks noChangeShapeType="1"/>
            </p:cNvSpPr>
            <p:nvPr/>
          </p:nvSpPr>
          <p:spPr bwMode="auto">
            <a:xfrm>
              <a:off x="40950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54" name="Rectangle 1548"/>
            <p:cNvSpPr>
              <a:spLocks noChangeArrowheads="1"/>
            </p:cNvSpPr>
            <p:nvPr/>
          </p:nvSpPr>
          <p:spPr bwMode="auto">
            <a:xfrm>
              <a:off x="4068018" y="58769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5" name="Line 1549"/>
            <p:cNvSpPr>
              <a:spLocks noChangeShapeType="1"/>
            </p:cNvSpPr>
            <p:nvPr/>
          </p:nvSpPr>
          <p:spPr bwMode="auto">
            <a:xfrm>
              <a:off x="413786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56" name="Rectangle 1550"/>
            <p:cNvSpPr>
              <a:spLocks noChangeArrowheads="1"/>
            </p:cNvSpPr>
            <p:nvPr/>
          </p:nvSpPr>
          <p:spPr bwMode="auto">
            <a:xfrm>
              <a:off x="40775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7" name="Line 1551"/>
            <p:cNvSpPr>
              <a:spLocks noChangeShapeType="1"/>
            </p:cNvSpPr>
            <p:nvPr/>
          </p:nvSpPr>
          <p:spPr bwMode="auto">
            <a:xfrm>
              <a:off x="41823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58" name="Rectangle 1552"/>
            <p:cNvSpPr>
              <a:spLocks noChangeArrowheads="1"/>
            </p:cNvSpPr>
            <p:nvPr/>
          </p:nvSpPr>
          <p:spPr bwMode="auto">
            <a:xfrm>
              <a:off x="4120405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9" name="Line 1553"/>
            <p:cNvSpPr>
              <a:spLocks noChangeShapeType="1"/>
            </p:cNvSpPr>
            <p:nvPr/>
          </p:nvSpPr>
          <p:spPr bwMode="auto">
            <a:xfrm>
              <a:off x="42347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60" name="Rectangle 1554"/>
            <p:cNvSpPr>
              <a:spLocks noChangeArrowheads="1"/>
            </p:cNvSpPr>
            <p:nvPr/>
          </p:nvSpPr>
          <p:spPr bwMode="auto">
            <a:xfrm>
              <a:off x="41743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1" name="Line 1555"/>
            <p:cNvSpPr>
              <a:spLocks noChangeShapeType="1"/>
            </p:cNvSpPr>
            <p:nvPr/>
          </p:nvSpPr>
          <p:spPr bwMode="auto">
            <a:xfrm>
              <a:off x="42791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62" name="Rectangle 1556"/>
            <p:cNvSpPr>
              <a:spLocks noChangeArrowheads="1"/>
            </p:cNvSpPr>
            <p:nvPr/>
          </p:nvSpPr>
          <p:spPr bwMode="auto">
            <a:xfrm>
              <a:off x="42172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3" name="Line 1557"/>
            <p:cNvSpPr>
              <a:spLocks noChangeShapeType="1"/>
            </p:cNvSpPr>
            <p:nvPr/>
          </p:nvSpPr>
          <p:spPr bwMode="auto">
            <a:xfrm>
              <a:off x="4322018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64" name="Rectangle 1558"/>
            <p:cNvSpPr>
              <a:spLocks noChangeArrowheads="1"/>
            </p:cNvSpPr>
            <p:nvPr/>
          </p:nvSpPr>
          <p:spPr bwMode="auto">
            <a:xfrm>
              <a:off x="426169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5" name="Line 1559"/>
            <p:cNvSpPr>
              <a:spLocks noChangeShapeType="1"/>
            </p:cNvSpPr>
            <p:nvPr/>
          </p:nvSpPr>
          <p:spPr bwMode="auto">
            <a:xfrm>
              <a:off x="437440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66" name="Rectangle 1560"/>
            <p:cNvSpPr>
              <a:spLocks noChangeArrowheads="1"/>
            </p:cNvSpPr>
            <p:nvPr/>
          </p:nvSpPr>
          <p:spPr bwMode="auto">
            <a:xfrm>
              <a:off x="43140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7" name="Line 1561"/>
            <p:cNvSpPr>
              <a:spLocks noChangeShapeType="1"/>
            </p:cNvSpPr>
            <p:nvPr/>
          </p:nvSpPr>
          <p:spPr bwMode="auto">
            <a:xfrm>
              <a:off x="44188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68" name="Rectangle 1562"/>
            <p:cNvSpPr>
              <a:spLocks noChangeArrowheads="1"/>
            </p:cNvSpPr>
            <p:nvPr/>
          </p:nvSpPr>
          <p:spPr bwMode="auto">
            <a:xfrm>
              <a:off x="4356943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9" name="Line 1563"/>
            <p:cNvSpPr>
              <a:spLocks noChangeShapeType="1"/>
            </p:cNvSpPr>
            <p:nvPr/>
          </p:nvSpPr>
          <p:spPr bwMode="auto">
            <a:xfrm>
              <a:off x="44712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70" name="Rectangle 1564"/>
            <p:cNvSpPr>
              <a:spLocks noChangeArrowheads="1"/>
            </p:cNvSpPr>
            <p:nvPr/>
          </p:nvSpPr>
          <p:spPr bwMode="auto">
            <a:xfrm>
              <a:off x="44093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1" name="Line 1565"/>
            <p:cNvSpPr>
              <a:spLocks noChangeShapeType="1"/>
            </p:cNvSpPr>
            <p:nvPr/>
          </p:nvSpPr>
          <p:spPr bwMode="auto">
            <a:xfrm>
              <a:off x="451569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72" name="Rectangle 1566"/>
            <p:cNvSpPr>
              <a:spLocks noChangeArrowheads="1"/>
            </p:cNvSpPr>
            <p:nvPr/>
          </p:nvSpPr>
          <p:spPr bwMode="auto">
            <a:xfrm>
              <a:off x="44537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3" name="Line 1567"/>
            <p:cNvSpPr>
              <a:spLocks noChangeShapeType="1"/>
            </p:cNvSpPr>
            <p:nvPr/>
          </p:nvSpPr>
          <p:spPr bwMode="auto">
            <a:xfrm>
              <a:off x="45585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74" name="Rectangle 1568"/>
            <p:cNvSpPr>
              <a:spLocks noChangeArrowheads="1"/>
            </p:cNvSpPr>
            <p:nvPr/>
          </p:nvSpPr>
          <p:spPr bwMode="auto">
            <a:xfrm>
              <a:off x="44982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5" name="Line 1569"/>
            <p:cNvSpPr>
              <a:spLocks noChangeShapeType="1"/>
            </p:cNvSpPr>
            <p:nvPr/>
          </p:nvSpPr>
          <p:spPr bwMode="auto">
            <a:xfrm>
              <a:off x="46109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76" name="Rectangle 1570"/>
            <p:cNvSpPr>
              <a:spLocks noChangeArrowheads="1"/>
            </p:cNvSpPr>
            <p:nvPr/>
          </p:nvSpPr>
          <p:spPr bwMode="auto">
            <a:xfrm>
              <a:off x="4550618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7" name="Line 1571"/>
            <p:cNvSpPr>
              <a:spLocks noChangeShapeType="1"/>
            </p:cNvSpPr>
            <p:nvPr/>
          </p:nvSpPr>
          <p:spPr bwMode="auto">
            <a:xfrm>
              <a:off x="465539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78" name="Rectangle 1572"/>
            <p:cNvSpPr>
              <a:spLocks noChangeArrowheads="1"/>
            </p:cNvSpPr>
            <p:nvPr/>
          </p:nvSpPr>
          <p:spPr bwMode="auto">
            <a:xfrm>
              <a:off x="459348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9" name="Line 1573"/>
            <p:cNvSpPr>
              <a:spLocks noChangeShapeType="1"/>
            </p:cNvSpPr>
            <p:nvPr/>
          </p:nvSpPr>
          <p:spPr bwMode="auto">
            <a:xfrm>
              <a:off x="4698255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80" name="Rectangle 1574"/>
            <p:cNvSpPr>
              <a:spLocks noChangeArrowheads="1"/>
            </p:cNvSpPr>
            <p:nvPr/>
          </p:nvSpPr>
          <p:spPr bwMode="auto">
            <a:xfrm>
              <a:off x="4637930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1" name="Line 1575"/>
            <p:cNvSpPr>
              <a:spLocks noChangeShapeType="1"/>
            </p:cNvSpPr>
            <p:nvPr/>
          </p:nvSpPr>
          <p:spPr bwMode="auto">
            <a:xfrm>
              <a:off x="4750643" y="58070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82" name="Rectangle 1576"/>
            <p:cNvSpPr>
              <a:spLocks noChangeArrowheads="1"/>
            </p:cNvSpPr>
            <p:nvPr/>
          </p:nvSpPr>
          <p:spPr bwMode="auto">
            <a:xfrm>
              <a:off x="4690318" y="58769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4" name="Rectangle 1578"/>
            <p:cNvSpPr>
              <a:spLocks noChangeArrowheads="1"/>
            </p:cNvSpPr>
            <p:nvPr/>
          </p:nvSpPr>
          <p:spPr bwMode="auto">
            <a:xfrm>
              <a:off x="1000351" y="764704"/>
              <a:ext cx="5530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Placebo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6" name="Rectangle 1580"/>
            <p:cNvSpPr>
              <a:spLocks noChangeArrowheads="1"/>
            </p:cNvSpPr>
            <p:nvPr/>
          </p:nvSpPr>
          <p:spPr bwMode="auto">
            <a:xfrm>
              <a:off x="2505301" y="764704"/>
              <a:ext cx="8159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Risperidone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8" name="Rectangle 1582"/>
            <p:cNvSpPr>
              <a:spLocks noChangeArrowheads="1"/>
            </p:cNvSpPr>
            <p:nvPr/>
          </p:nvSpPr>
          <p:spPr bwMode="auto">
            <a:xfrm>
              <a:off x="4011838" y="764704"/>
              <a:ext cx="6556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Sertraline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0" name="Rectangle 1584"/>
            <p:cNvSpPr>
              <a:spLocks noChangeArrowheads="1"/>
            </p:cNvSpPr>
            <p:nvPr/>
          </p:nvSpPr>
          <p:spPr bwMode="auto">
            <a:xfrm>
              <a:off x="5516788" y="764704"/>
              <a:ext cx="77425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Olanzapine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2" name="Rectangle 1586"/>
            <p:cNvSpPr>
              <a:spLocks noChangeArrowheads="1"/>
            </p:cNvSpPr>
            <p:nvPr/>
          </p:nvSpPr>
          <p:spPr bwMode="auto">
            <a:xfrm>
              <a:off x="7021738" y="764704"/>
              <a:ext cx="70692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Fluoxetine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4" name="Rectangle 1588"/>
            <p:cNvSpPr>
              <a:spLocks noChangeArrowheads="1"/>
            </p:cNvSpPr>
            <p:nvPr/>
          </p:nvSpPr>
          <p:spPr bwMode="auto">
            <a:xfrm>
              <a:off x="1000351" y="1839441"/>
              <a:ext cx="8351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Amitriptyline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6" name="Rectangle 1590"/>
            <p:cNvSpPr>
              <a:spLocks noChangeArrowheads="1"/>
            </p:cNvSpPr>
            <p:nvPr/>
          </p:nvSpPr>
          <p:spPr bwMode="auto">
            <a:xfrm>
              <a:off x="2505301" y="1839441"/>
              <a:ext cx="79188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Mirtazapine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8" name="Rectangle 1592"/>
            <p:cNvSpPr>
              <a:spLocks noChangeArrowheads="1"/>
            </p:cNvSpPr>
            <p:nvPr/>
          </p:nvSpPr>
          <p:spPr bwMode="auto">
            <a:xfrm>
              <a:off x="4011838" y="1839441"/>
              <a:ext cx="66595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Tiagabine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0" name="Rectangle 1594"/>
            <p:cNvSpPr>
              <a:spLocks noChangeArrowheads="1"/>
            </p:cNvSpPr>
            <p:nvPr/>
          </p:nvSpPr>
          <p:spPr bwMode="auto">
            <a:xfrm>
              <a:off x="5516788" y="1839441"/>
              <a:ext cx="1047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Venlafaxine ER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2" name="Rectangle 1596"/>
            <p:cNvSpPr>
              <a:spLocks noChangeArrowheads="1"/>
            </p:cNvSpPr>
            <p:nvPr/>
          </p:nvSpPr>
          <p:spPr bwMode="auto">
            <a:xfrm>
              <a:off x="6986813" y="1839441"/>
              <a:ext cx="82554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Nefazodone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4" name="Rectangle 1598"/>
            <p:cNvSpPr>
              <a:spLocks noChangeArrowheads="1"/>
            </p:cNvSpPr>
            <p:nvPr/>
          </p:nvSpPr>
          <p:spPr bwMode="auto">
            <a:xfrm>
              <a:off x="965426" y="2906241"/>
              <a:ext cx="7566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Phenelzine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6" name="Rectangle 1600"/>
            <p:cNvSpPr>
              <a:spLocks noChangeArrowheads="1"/>
            </p:cNvSpPr>
            <p:nvPr/>
          </p:nvSpPr>
          <p:spPr bwMode="auto">
            <a:xfrm>
              <a:off x="2411760" y="2888089"/>
              <a:ext cx="75822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Imipramine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8" name="Rectangle 1602"/>
            <p:cNvSpPr>
              <a:spLocks noChangeArrowheads="1"/>
            </p:cNvSpPr>
            <p:nvPr/>
          </p:nvSpPr>
          <p:spPr bwMode="auto">
            <a:xfrm>
              <a:off x="3918297" y="2888089"/>
              <a:ext cx="74058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Citalopram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0" name="Rectangle 1604"/>
            <p:cNvSpPr>
              <a:spLocks noChangeArrowheads="1"/>
            </p:cNvSpPr>
            <p:nvPr/>
          </p:nvSpPr>
          <p:spPr bwMode="auto">
            <a:xfrm>
              <a:off x="5423247" y="2888089"/>
              <a:ext cx="95378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Bupropion SR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2" name="Rectangle 1606"/>
            <p:cNvSpPr>
              <a:spLocks noChangeArrowheads="1"/>
            </p:cNvSpPr>
            <p:nvPr/>
          </p:nvSpPr>
          <p:spPr bwMode="auto">
            <a:xfrm>
              <a:off x="6928197" y="2888089"/>
              <a:ext cx="7325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Paroxetine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4" name="Rectangle 1608"/>
            <p:cNvSpPr>
              <a:spLocks noChangeArrowheads="1"/>
            </p:cNvSpPr>
            <p:nvPr/>
          </p:nvSpPr>
          <p:spPr bwMode="auto">
            <a:xfrm>
              <a:off x="971600" y="4005064"/>
              <a:ext cx="40876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NK1R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6" name="Rectangle 1610"/>
            <p:cNvSpPr>
              <a:spLocks noChangeArrowheads="1"/>
            </p:cNvSpPr>
            <p:nvPr/>
          </p:nvSpPr>
          <p:spPr bwMode="auto">
            <a:xfrm>
              <a:off x="2411760" y="3964414"/>
              <a:ext cx="75879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Topiramate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8" name="Rectangle 1612"/>
            <p:cNvSpPr>
              <a:spLocks noChangeArrowheads="1"/>
            </p:cNvSpPr>
            <p:nvPr/>
          </p:nvSpPr>
          <p:spPr bwMode="auto">
            <a:xfrm>
              <a:off x="3918297" y="3964414"/>
              <a:ext cx="72295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Divalproex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615"/>
            <p:cNvSpPr>
              <a:spLocks noChangeArrowheads="1"/>
            </p:cNvSpPr>
            <p:nvPr/>
          </p:nvSpPr>
          <p:spPr bwMode="auto">
            <a:xfrm>
              <a:off x="5423247" y="3964414"/>
              <a:ext cx="7838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Guanfacine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617"/>
            <p:cNvSpPr>
              <a:spLocks noChangeArrowheads="1"/>
            </p:cNvSpPr>
            <p:nvPr/>
          </p:nvSpPr>
          <p:spPr bwMode="auto">
            <a:xfrm>
              <a:off x="6928197" y="3964414"/>
              <a:ext cx="8351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B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rofaromine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619"/>
            <p:cNvSpPr>
              <a:spLocks noChangeArrowheads="1"/>
            </p:cNvSpPr>
            <p:nvPr/>
          </p:nvSpPr>
          <p:spPr bwMode="auto">
            <a:xfrm>
              <a:off x="971600" y="5079802"/>
              <a:ext cx="79989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Lamotrigine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621"/>
            <p:cNvSpPr>
              <a:spLocks noChangeArrowheads="1"/>
            </p:cNvSpPr>
            <p:nvPr/>
          </p:nvSpPr>
          <p:spPr bwMode="auto">
            <a:xfrm>
              <a:off x="2476550" y="5079802"/>
              <a:ext cx="5963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Prazosin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1623"/>
            <p:cNvSpPr>
              <a:spLocks noChangeArrowheads="1"/>
            </p:cNvSpPr>
            <p:nvPr/>
          </p:nvSpPr>
          <p:spPr bwMode="auto">
            <a:xfrm>
              <a:off x="3983087" y="5079802"/>
              <a:ext cx="85921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Desipramine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624"/>
            <p:cNvSpPr>
              <a:spLocks noChangeArrowheads="1"/>
            </p:cNvSpPr>
            <p:nvPr/>
          </p:nvSpPr>
          <p:spPr bwMode="auto">
            <a:xfrm rot="16200000">
              <a:off x="-687902" y="3200628"/>
              <a:ext cx="19220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Cumulative Probabilities</a:t>
              </a:r>
              <a:endParaRPr kumimoji="0" lang="el-G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19" name="Rectangle 906"/>
          <p:cNvSpPr>
            <a:spLocks noChangeArrowheads="1"/>
          </p:cNvSpPr>
          <p:nvPr/>
        </p:nvSpPr>
        <p:spPr bwMode="auto">
          <a:xfrm>
            <a:off x="7519861" y="6260935"/>
            <a:ext cx="682951" cy="32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Rank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471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TextBox 907"/>
          <p:cNvSpPr txBox="1"/>
          <p:nvPr/>
        </p:nvSpPr>
        <p:spPr>
          <a:xfrm>
            <a:off x="357283" y="231349"/>
            <a:ext cx="8447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</a:t>
            </a:r>
            <a:r>
              <a:rPr lang="en-US" sz="1200" b="1" dirty="0"/>
              <a:t>3</a:t>
            </a:r>
            <a:r>
              <a:rPr lang="en-US" sz="1200" b="1" dirty="0" smtClean="0"/>
              <a:t>: </a:t>
            </a:r>
            <a:r>
              <a:rPr lang="en-US" sz="1200" dirty="0" smtClean="0"/>
              <a:t>Plots of the surface under the cumulative ranking curves (SUCRAs) for all treatments for the ‘Response rate’ outcome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7504" y="617538"/>
            <a:ext cx="8928991" cy="6051822"/>
            <a:chOff x="396081" y="617538"/>
            <a:chExt cx="8260558" cy="5583238"/>
          </a:xfrm>
        </p:grpSpPr>
        <p:sp>
          <p:nvSpPr>
            <p:cNvPr id="887" name="Rectangle 7"/>
            <p:cNvSpPr>
              <a:spLocks noChangeArrowheads="1"/>
            </p:cNvSpPr>
            <p:nvPr/>
          </p:nvSpPr>
          <p:spPr bwMode="auto">
            <a:xfrm>
              <a:off x="963613" y="795338"/>
              <a:ext cx="1614488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8" name="Line 8"/>
            <p:cNvSpPr>
              <a:spLocks noChangeShapeType="1"/>
            </p:cNvSpPr>
            <p:nvPr/>
          </p:nvSpPr>
          <p:spPr bwMode="auto">
            <a:xfrm>
              <a:off x="963613" y="14843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9" name="Line 9"/>
            <p:cNvSpPr>
              <a:spLocks noChangeShapeType="1"/>
            </p:cNvSpPr>
            <p:nvPr/>
          </p:nvSpPr>
          <p:spPr bwMode="auto">
            <a:xfrm>
              <a:off x="963613" y="13636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0" name="Line 10"/>
            <p:cNvSpPr>
              <a:spLocks noChangeShapeType="1"/>
            </p:cNvSpPr>
            <p:nvPr/>
          </p:nvSpPr>
          <p:spPr bwMode="auto">
            <a:xfrm>
              <a:off x="963613" y="12430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1" name="Line 11"/>
            <p:cNvSpPr>
              <a:spLocks noChangeShapeType="1"/>
            </p:cNvSpPr>
            <p:nvPr/>
          </p:nvSpPr>
          <p:spPr bwMode="auto">
            <a:xfrm>
              <a:off x="963613" y="11207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2" name="Line 12"/>
            <p:cNvSpPr>
              <a:spLocks noChangeShapeType="1"/>
            </p:cNvSpPr>
            <p:nvPr/>
          </p:nvSpPr>
          <p:spPr bwMode="auto">
            <a:xfrm>
              <a:off x="963613" y="10001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3" name="Line 13"/>
            <p:cNvSpPr>
              <a:spLocks noChangeShapeType="1"/>
            </p:cNvSpPr>
            <p:nvPr/>
          </p:nvSpPr>
          <p:spPr bwMode="auto">
            <a:xfrm>
              <a:off x="963613" y="8794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4" name="Rectangle 14"/>
            <p:cNvSpPr>
              <a:spLocks noChangeArrowheads="1"/>
            </p:cNvSpPr>
            <p:nvPr/>
          </p:nvSpPr>
          <p:spPr bwMode="auto">
            <a:xfrm>
              <a:off x="2968626" y="795338"/>
              <a:ext cx="160972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5" name="Line 15"/>
            <p:cNvSpPr>
              <a:spLocks noChangeShapeType="1"/>
            </p:cNvSpPr>
            <p:nvPr/>
          </p:nvSpPr>
          <p:spPr bwMode="auto">
            <a:xfrm>
              <a:off x="2968626" y="13636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6" name="Line 16"/>
            <p:cNvSpPr>
              <a:spLocks noChangeShapeType="1"/>
            </p:cNvSpPr>
            <p:nvPr/>
          </p:nvSpPr>
          <p:spPr bwMode="auto">
            <a:xfrm>
              <a:off x="2968626" y="12430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7" name="Line 17"/>
            <p:cNvSpPr>
              <a:spLocks noChangeShapeType="1"/>
            </p:cNvSpPr>
            <p:nvPr/>
          </p:nvSpPr>
          <p:spPr bwMode="auto">
            <a:xfrm>
              <a:off x="2968626" y="11207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8" name="Line 18"/>
            <p:cNvSpPr>
              <a:spLocks noChangeShapeType="1"/>
            </p:cNvSpPr>
            <p:nvPr/>
          </p:nvSpPr>
          <p:spPr bwMode="auto">
            <a:xfrm>
              <a:off x="2968626" y="10001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9" name="Line 19"/>
            <p:cNvSpPr>
              <a:spLocks noChangeShapeType="1"/>
            </p:cNvSpPr>
            <p:nvPr/>
          </p:nvSpPr>
          <p:spPr bwMode="auto">
            <a:xfrm>
              <a:off x="2968626" y="8794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0" name="Rectangle 20"/>
            <p:cNvSpPr>
              <a:spLocks noChangeArrowheads="1"/>
            </p:cNvSpPr>
            <p:nvPr/>
          </p:nvSpPr>
          <p:spPr bwMode="auto">
            <a:xfrm>
              <a:off x="4973638" y="795338"/>
              <a:ext cx="160972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1" name="Line 21"/>
            <p:cNvSpPr>
              <a:spLocks noChangeShapeType="1"/>
            </p:cNvSpPr>
            <p:nvPr/>
          </p:nvSpPr>
          <p:spPr bwMode="auto">
            <a:xfrm>
              <a:off x="4973638" y="14843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2" name="Line 22"/>
            <p:cNvSpPr>
              <a:spLocks noChangeShapeType="1"/>
            </p:cNvSpPr>
            <p:nvPr/>
          </p:nvSpPr>
          <p:spPr bwMode="auto">
            <a:xfrm>
              <a:off x="4973638" y="13636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3" name="Line 23"/>
            <p:cNvSpPr>
              <a:spLocks noChangeShapeType="1"/>
            </p:cNvSpPr>
            <p:nvPr/>
          </p:nvSpPr>
          <p:spPr bwMode="auto">
            <a:xfrm>
              <a:off x="4973638" y="12430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4" name="Line 24"/>
            <p:cNvSpPr>
              <a:spLocks noChangeShapeType="1"/>
            </p:cNvSpPr>
            <p:nvPr/>
          </p:nvSpPr>
          <p:spPr bwMode="auto">
            <a:xfrm>
              <a:off x="4973638" y="11207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5" name="Line 25"/>
            <p:cNvSpPr>
              <a:spLocks noChangeShapeType="1"/>
            </p:cNvSpPr>
            <p:nvPr/>
          </p:nvSpPr>
          <p:spPr bwMode="auto">
            <a:xfrm>
              <a:off x="4973638" y="10001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6" name="Line 26"/>
            <p:cNvSpPr>
              <a:spLocks noChangeShapeType="1"/>
            </p:cNvSpPr>
            <p:nvPr/>
          </p:nvSpPr>
          <p:spPr bwMode="auto">
            <a:xfrm>
              <a:off x="4973638" y="8794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7" name="Rectangle 27"/>
            <p:cNvSpPr>
              <a:spLocks noChangeArrowheads="1"/>
            </p:cNvSpPr>
            <p:nvPr/>
          </p:nvSpPr>
          <p:spPr bwMode="auto">
            <a:xfrm>
              <a:off x="6972301" y="795338"/>
              <a:ext cx="161607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9" name="Line 28"/>
            <p:cNvSpPr>
              <a:spLocks noChangeShapeType="1"/>
            </p:cNvSpPr>
            <p:nvPr/>
          </p:nvSpPr>
          <p:spPr bwMode="auto">
            <a:xfrm>
              <a:off x="6972301" y="14843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0" name="Line 29"/>
            <p:cNvSpPr>
              <a:spLocks noChangeShapeType="1"/>
            </p:cNvSpPr>
            <p:nvPr/>
          </p:nvSpPr>
          <p:spPr bwMode="auto">
            <a:xfrm>
              <a:off x="6972301" y="136366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1" name="Line 30"/>
            <p:cNvSpPr>
              <a:spLocks noChangeShapeType="1"/>
            </p:cNvSpPr>
            <p:nvPr/>
          </p:nvSpPr>
          <p:spPr bwMode="auto">
            <a:xfrm>
              <a:off x="6972301" y="12430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2" name="Line 31"/>
            <p:cNvSpPr>
              <a:spLocks noChangeShapeType="1"/>
            </p:cNvSpPr>
            <p:nvPr/>
          </p:nvSpPr>
          <p:spPr bwMode="auto">
            <a:xfrm>
              <a:off x="6972301" y="112077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3" name="Line 32"/>
            <p:cNvSpPr>
              <a:spLocks noChangeShapeType="1"/>
            </p:cNvSpPr>
            <p:nvPr/>
          </p:nvSpPr>
          <p:spPr bwMode="auto">
            <a:xfrm>
              <a:off x="6972301" y="100012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4" name="Line 33"/>
            <p:cNvSpPr>
              <a:spLocks noChangeShapeType="1"/>
            </p:cNvSpPr>
            <p:nvPr/>
          </p:nvSpPr>
          <p:spPr bwMode="auto">
            <a:xfrm>
              <a:off x="6972301" y="87947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5" name="Rectangle 34"/>
            <p:cNvSpPr>
              <a:spLocks noChangeArrowheads="1"/>
            </p:cNvSpPr>
            <p:nvPr/>
          </p:nvSpPr>
          <p:spPr bwMode="auto">
            <a:xfrm>
              <a:off x="963613" y="2147888"/>
              <a:ext cx="1614488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6" name="Line 35"/>
            <p:cNvSpPr>
              <a:spLocks noChangeShapeType="1"/>
            </p:cNvSpPr>
            <p:nvPr/>
          </p:nvSpPr>
          <p:spPr bwMode="auto">
            <a:xfrm>
              <a:off x="963613" y="28368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7" name="Line 36"/>
            <p:cNvSpPr>
              <a:spLocks noChangeShapeType="1"/>
            </p:cNvSpPr>
            <p:nvPr/>
          </p:nvSpPr>
          <p:spPr bwMode="auto">
            <a:xfrm>
              <a:off x="963613" y="27162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8" name="Line 37"/>
            <p:cNvSpPr>
              <a:spLocks noChangeShapeType="1"/>
            </p:cNvSpPr>
            <p:nvPr/>
          </p:nvSpPr>
          <p:spPr bwMode="auto">
            <a:xfrm>
              <a:off x="963613" y="25939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9" name="Line 38"/>
            <p:cNvSpPr>
              <a:spLocks noChangeShapeType="1"/>
            </p:cNvSpPr>
            <p:nvPr/>
          </p:nvSpPr>
          <p:spPr bwMode="auto">
            <a:xfrm>
              <a:off x="963613" y="24733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0" name="Line 39"/>
            <p:cNvSpPr>
              <a:spLocks noChangeShapeType="1"/>
            </p:cNvSpPr>
            <p:nvPr/>
          </p:nvSpPr>
          <p:spPr bwMode="auto">
            <a:xfrm>
              <a:off x="963613" y="23526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1" name="Line 40"/>
            <p:cNvSpPr>
              <a:spLocks noChangeShapeType="1"/>
            </p:cNvSpPr>
            <p:nvPr/>
          </p:nvSpPr>
          <p:spPr bwMode="auto">
            <a:xfrm>
              <a:off x="963613" y="22320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2" name="Rectangle 41"/>
            <p:cNvSpPr>
              <a:spLocks noChangeArrowheads="1"/>
            </p:cNvSpPr>
            <p:nvPr/>
          </p:nvSpPr>
          <p:spPr bwMode="auto">
            <a:xfrm>
              <a:off x="2968626" y="2147888"/>
              <a:ext cx="160972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3" name="Line 42"/>
            <p:cNvSpPr>
              <a:spLocks noChangeShapeType="1"/>
            </p:cNvSpPr>
            <p:nvPr/>
          </p:nvSpPr>
          <p:spPr bwMode="auto">
            <a:xfrm>
              <a:off x="2968626" y="28368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4" name="Line 43"/>
            <p:cNvSpPr>
              <a:spLocks noChangeShapeType="1"/>
            </p:cNvSpPr>
            <p:nvPr/>
          </p:nvSpPr>
          <p:spPr bwMode="auto">
            <a:xfrm>
              <a:off x="2968626" y="27162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5" name="Line 44"/>
            <p:cNvSpPr>
              <a:spLocks noChangeShapeType="1"/>
            </p:cNvSpPr>
            <p:nvPr/>
          </p:nvSpPr>
          <p:spPr bwMode="auto">
            <a:xfrm>
              <a:off x="2968626" y="25939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6" name="Line 45"/>
            <p:cNvSpPr>
              <a:spLocks noChangeShapeType="1"/>
            </p:cNvSpPr>
            <p:nvPr/>
          </p:nvSpPr>
          <p:spPr bwMode="auto">
            <a:xfrm>
              <a:off x="2968626" y="24733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7" name="Line 46"/>
            <p:cNvSpPr>
              <a:spLocks noChangeShapeType="1"/>
            </p:cNvSpPr>
            <p:nvPr/>
          </p:nvSpPr>
          <p:spPr bwMode="auto">
            <a:xfrm>
              <a:off x="2968626" y="23526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8" name="Line 47"/>
            <p:cNvSpPr>
              <a:spLocks noChangeShapeType="1"/>
            </p:cNvSpPr>
            <p:nvPr/>
          </p:nvSpPr>
          <p:spPr bwMode="auto">
            <a:xfrm>
              <a:off x="2968626" y="22320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9" name="Rectangle 48"/>
            <p:cNvSpPr>
              <a:spLocks noChangeArrowheads="1"/>
            </p:cNvSpPr>
            <p:nvPr/>
          </p:nvSpPr>
          <p:spPr bwMode="auto">
            <a:xfrm>
              <a:off x="4973638" y="2147888"/>
              <a:ext cx="160972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0" name="Line 49"/>
            <p:cNvSpPr>
              <a:spLocks noChangeShapeType="1"/>
            </p:cNvSpPr>
            <p:nvPr/>
          </p:nvSpPr>
          <p:spPr bwMode="auto">
            <a:xfrm>
              <a:off x="4973638" y="27162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1" name="Line 50"/>
            <p:cNvSpPr>
              <a:spLocks noChangeShapeType="1"/>
            </p:cNvSpPr>
            <p:nvPr/>
          </p:nvSpPr>
          <p:spPr bwMode="auto">
            <a:xfrm>
              <a:off x="4973638" y="25939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2" name="Line 51"/>
            <p:cNvSpPr>
              <a:spLocks noChangeShapeType="1"/>
            </p:cNvSpPr>
            <p:nvPr/>
          </p:nvSpPr>
          <p:spPr bwMode="auto">
            <a:xfrm>
              <a:off x="4973638" y="24733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3" name="Line 52"/>
            <p:cNvSpPr>
              <a:spLocks noChangeShapeType="1"/>
            </p:cNvSpPr>
            <p:nvPr/>
          </p:nvSpPr>
          <p:spPr bwMode="auto">
            <a:xfrm>
              <a:off x="4973638" y="23526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4" name="Line 53"/>
            <p:cNvSpPr>
              <a:spLocks noChangeShapeType="1"/>
            </p:cNvSpPr>
            <p:nvPr/>
          </p:nvSpPr>
          <p:spPr bwMode="auto">
            <a:xfrm>
              <a:off x="4973638" y="22320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5" name="Rectangle 54"/>
            <p:cNvSpPr>
              <a:spLocks noChangeArrowheads="1"/>
            </p:cNvSpPr>
            <p:nvPr/>
          </p:nvSpPr>
          <p:spPr bwMode="auto">
            <a:xfrm>
              <a:off x="6972301" y="2147888"/>
              <a:ext cx="161607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6" name="Line 55"/>
            <p:cNvSpPr>
              <a:spLocks noChangeShapeType="1"/>
            </p:cNvSpPr>
            <p:nvPr/>
          </p:nvSpPr>
          <p:spPr bwMode="auto">
            <a:xfrm>
              <a:off x="6972301" y="283686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7" name="Line 56"/>
            <p:cNvSpPr>
              <a:spLocks noChangeShapeType="1"/>
            </p:cNvSpPr>
            <p:nvPr/>
          </p:nvSpPr>
          <p:spPr bwMode="auto">
            <a:xfrm>
              <a:off x="6972301" y="27162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8" name="Line 57"/>
            <p:cNvSpPr>
              <a:spLocks noChangeShapeType="1"/>
            </p:cNvSpPr>
            <p:nvPr/>
          </p:nvSpPr>
          <p:spPr bwMode="auto">
            <a:xfrm>
              <a:off x="6972301" y="259397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9" name="Line 58"/>
            <p:cNvSpPr>
              <a:spLocks noChangeShapeType="1"/>
            </p:cNvSpPr>
            <p:nvPr/>
          </p:nvSpPr>
          <p:spPr bwMode="auto">
            <a:xfrm>
              <a:off x="6972301" y="247332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0" name="Line 59"/>
            <p:cNvSpPr>
              <a:spLocks noChangeShapeType="1"/>
            </p:cNvSpPr>
            <p:nvPr/>
          </p:nvSpPr>
          <p:spPr bwMode="auto">
            <a:xfrm>
              <a:off x="6972301" y="235267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1" name="Line 60"/>
            <p:cNvSpPr>
              <a:spLocks noChangeShapeType="1"/>
            </p:cNvSpPr>
            <p:nvPr/>
          </p:nvSpPr>
          <p:spPr bwMode="auto">
            <a:xfrm>
              <a:off x="6972301" y="223202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2" name="Rectangle 61"/>
            <p:cNvSpPr>
              <a:spLocks noChangeArrowheads="1"/>
            </p:cNvSpPr>
            <p:nvPr/>
          </p:nvSpPr>
          <p:spPr bwMode="auto">
            <a:xfrm>
              <a:off x="963613" y="3494088"/>
              <a:ext cx="1614488" cy="7731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3" name="Line 62"/>
            <p:cNvSpPr>
              <a:spLocks noChangeShapeType="1"/>
            </p:cNvSpPr>
            <p:nvPr/>
          </p:nvSpPr>
          <p:spPr bwMode="auto">
            <a:xfrm>
              <a:off x="963613" y="41830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4" name="Line 63"/>
            <p:cNvSpPr>
              <a:spLocks noChangeShapeType="1"/>
            </p:cNvSpPr>
            <p:nvPr/>
          </p:nvSpPr>
          <p:spPr bwMode="auto">
            <a:xfrm>
              <a:off x="963613" y="40624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5" name="Line 64"/>
            <p:cNvSpPr>
              <a:spLocks noChangeShapeType="1"/>
            </p:cNvSpPr>
            <p:nvPr/>
          </p:nvSpPr>
          <p:spPr bwMode="auto">
            <a:xfrm>
              <a:off x="963613" y="39417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6" name="Line 65"/>
            <p:cNvSpPr>
              <a:spLocks noChangeShapeType="1"/>
            </p:cNvSpPr>
            <p:nvPr/>
          </p:nvSpPr>
          <p:spPr bwMode="auto">
            <a:xfrm>
              <a:off x="963613" y="38211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7" name="Line 66"/>
            <p:cNvSpPr>
              <a:spLocks noChangeShapeType="1"/>
            </p:cNvSpPr>
            <p:nvPr/>
          </p:nvSpPr>
          <p:spPr bwMode="auto">
            <a:xfrm>
              <a:off x="963613" y="36988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8" name="Line 67"/>
            <p:cNvSpPr>
              <a:spLocks noChangeShapeType="1"/>
            </p:cNvSpPr>
            <p:nvPr/>
          </p:nvSpPr>
          <p:spPr bwMode="auto">
            <a:xfrm>
              <a:off x="963613" y="35782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9" name="Rectangle 68"/>
            <p:cNvSpPr>
              <a:spLocks noChangeArrowheads="1"/>
            </p:cNvSpPr>
            <p:nvPr/>
          </p:nvSpPr>
          <p:spPr bwMode="auto">
            <a:xfrm>
              <a:off x="2968626" y="3494088"/>
              <a:ext cx="1609725" cy="7731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0" name="Line 69"/>
            <p:cNvSpPr>
              <a:spLocks noChangeShapeType="1"/>
            </p:cNvSpPr>
            <p:nvPr/>
          </p:nvSpPr>
          <p:spPr bwMode="auto">
            <a:xfrm>
              <a:off x="2968626" y="41830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1" name="Line 70"/>
            <p:cNvSpPr>
              <a:spLocks noChangeShapeType="1"/>
            </p:cNvSpPr>
            <p:nvPr/>
          </p:nvSpPr>
          <p:spPr bwMode="auto">
            <a:xfrm>
              <a:off x="2968626" y="40624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2" name="Line 71"/>
            <p:cNvSpPr>
              <a:spLocks noChangeShapeType="1"/>
            </p:cNvSpPr>
            <p:nvPr/>
          </p:nvSpPr>
          <p:spPr bwMode="auto">
            <a:xfrm>
              <a:off x="2968626" y="39417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3" name="Line 72"/>
            <p:cNvSpPr>
              <a:spLocks noChangeShapeType="1"/>
            </p:cNvSpPr>
            <p:nvPr/>
          </p:nvSpPr>
          <p:spPr bwMode="auto">
            <a:xfrm>
              <a:off x="2968626" y="38211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4" name="Line 73"/>
            <p:cNvSpPr>
              <a:spLocks noChangeShapeType="1"/>
            </p:cNvSpPr>
            <p:nvPr/>
          </p:nvSpPr>
          <p:spPr bwMode="auto">
            <a:xfrm>
              <a:off x="2968626" y="36988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5" name="Line 74"/>
            <p:cNvSpPr>
              <a:spLocks noChangeShapeType="1"/>
            </p:cNvSpPr>
            <p:nvPr/>
          </p:nvSpPr>
          <p:spPr bwMode="auto">
            <a:xfrm>
              <a:off x="2968626" y="35782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6" name="Rectangle 75"/>
            <p:cNvSpPr>
              <a:spLocks noChangeArrowheads="1"/>
            </p:cNvSpPr>
            <p:nvPr/>
          </p:nvSpPr>
          <p:spPr bwMode="auto">
            <a:xfrm>
              <a:off x="4973638" y="3494088"/>
              <a:ext cx="1609725" cy="7731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7" name="Line 76"/>
            <p:cNvSpPr>
              <a:spLocks noChangeShapeType="1"/>
            </p:cNvSpPr>
            <p:nvPr/>
          </p:nvSpPr>
          <p:spPr bwMode="auto">
            <a:xfrm>
              <a:off x="4973638" y="41830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8" name="Line 77"/>
            <p:cNvSpPr>
              <a:spLocks noChangeShapeType="1"/>
            </p:cNvSpPr>
            <p:nvPr/>
          </p:nvSpPr>
          <p:spPr bwMode="auto">
            <a:xfrm>
              <a:off x="4973638" y="40624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9" name="Line 78"/>
            <p:cNvSpPr>
              <a:spLocks noChangeShapeType="1"/>
            </p:cNvSpPr>
            <p:nvPr/>
          </p:nvSpPr>
          <p:spPr bwMode="auto">
            <a:xfrm>
              <a:off x="4973638" y="39417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0" name="Line 79"/>
            <p:cNvSpPr>
              <a:spLocks noChangeShapeType="1"/>
            </p:cNvSpPr>
            <p:nvPr/>
          </p:nvSpPr>
          <p:spPr bwMode="auto">
            <a:xfrm>
              <a:off x="4973638" y="38211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1" name="Line 80"/>
            <p:cNvSpPr>
              <a:spLocks noChangeShapeType="1"/>
            </p:cNvSpPr>
            <p:nvPr/>
          </p:nvSpPr>
          <p:spPr bwMode="auto">
            <a:xfrm>
              <a:off x="4973638" y="36988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2" name="Line 81"/>
            <p:cNvSpPr>
              <a:spLocks noChangeShapeType="1"/>
            </p:cNvSpPr>
            <p:nvPr/>
          </p:nvSpPr>
          <p:spPr bwMode="auto">
            <a:xfrm>
              <a:off x="4973638" y="35782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3" name="Rectangle 82"/>
            <p:cNvSpPr>
              <a:spLocks noChangeArrowheads="1"/>
            </p:cNvSpPr>
            <p:nvPr/>
          </p:nvSpPr>
          <p:spPr bwMode="auto">
            <a:xfrm>
              <a:off x="6972301" y="3494088"/>
              <a:ext cx="1616075" cy="773113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4" name="Line 83"/>
            <p:cNvSpPr>
              <a:spLocks noChangeShapeType="1"/>
            </p:cNvSpPr>
            <p:nvPr/>
          </p:nvSpPr>
          <p:spPr bwMode="auto">
            <a:xfrm>
              <a:off x="6972301" y="418306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5" name="Line 84"/>
            <p:cNvSpPr>
              <a:spLocks noChangeShapeType="1"/>
            </p:cNvSpPr>
            <p:nvPr/>
          </p:nvSpPr>
          <p:spPr bwMode="auto">
            <a:xfrm>
              <a:off x="6972301" y="40624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6" name="Line 85"/>
            <p:cNvSpPr>
              <a:spLocks noChangeShapeType="1"/>
            </p:cNvSpPr>
            <p:nvPr/>
          </p:nvSpPr>
          <p:spPr bwMode="auto">
            <a:xfrm>
              <a:off x="6972301" y="394176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7" name="Line 86"/>
            <p:cNvSpPr>
              <a:spLocks noChangeShapeType="1"/>
            </p:cNvSpPr>
            <p:nvPr/>
          </p:nvSpPr>
          <p:spPr bwMode="auto">
            <a:xfrm>
              <a:off x="6972301" y="38211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8" name="Line 87"/>
            <p:cNvSpPr>
              <a:spLocks noChangeShapeType="1"/>
            </p:cNvSpPr>
            <p:nvPr/>
          </p:nvSpPr>
          <p:spPr bwMode="auto">
            <a:xfrm>
              <a:off x="6972301" y="369887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9" name="Line 88"/>
            <p:cNvSpPr>
              <a:spLocks noChangeShapeType="1"/>
            </p:cNvSpPr>
            <p:nvPr/>
          </p:nvSpPr>
          <p:spPr bwMode="auto">
            <a:xfrm>
              <a:off x="6972301" y="357822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0" name="Rectangle 89"/>
            <p:cNvSpPr>
              <a:spLocks noChangeArrowheads="1"/>
            </p:cNvSpPr>
            <p:nvPr/>
          </p:nvSpPr>
          <p:spPr bwMode="auto">
            <a:xfrm>
              <a:off x="963613" y="4846638"/>
              <a:ext cx="1614488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1" name="Line 90"/>
            <p:cNvSpPr>
              <a:spLocks noChangeShapeType="1"/>
            </p:cNvSpPr>
            <p:nvPr/>
          </p:nvSpPr>
          <p:spPr bwMode="auto">
            <a:xfrm>
              <a:off x="963613" y="55356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2" name="Line 91"/>
            <p:cNvSpPr>
              <a:spLocks noChangeShapeType="1"/>
            </p:cNvSpPr>
            <p:nvPr/>
          </p:nvSpPr>
          <p:spPr bwMode="auto">
            <a:xfrm>
              <a:off x="963613" y="54149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3" name="Line 92"/>
            <p:cNvSpPr>
              <a:spLocks noChangeShapeType="1"/>
            </p:cNvSpPr>
            <p:nvPr/>
          </p:nvSpPr>
          <p:spPr bwMode="auto">
            <a:xfrm>
              <a:off x="963613" y="52943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4" name="Line 93"/>
            <p:cNvSpPr>
              <a:spLocks noChangeShapeType="1"/>
            </p:cNvSpPr>
            <p:nvPr/>
          </p:nvSpPr>
          <p:spPr bwMode="auto">
            <a:xfrm>
              <a:off x="963613" y="51736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5" name="Line 94"/>
            <p:cNvSpPr>
              <a:spLocks noChangeShapeType="1"/>
            </p:cNvSpPr>
            <p:nvPr/>
          </p:nvSpPr>
          <p:spPr bwMode="auto">
            <a:xfrm>
              <a:off x="963613" y="50514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6" name="Line 95"/>
            <p:cNvSpPr>
              <a:spLocks noChangeShapeType="1"/>
            </p:cNvSpPr>
            <p:nvPr/>
          </p:nvSpPr>
          <p:spPr bwMode="auto">
            <a:xfrm>
              <a:off x="963613" y="49307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7" name="Rectangle 96"/>
            <p:cNvSpPr>
              <a:spLocks noChangeArrowheads="1"/>
            </p:cNvSpPr>
            <p:nvPr/>
          </p:nvSpPr>
          <p:spPr bwMode="auto">
            <a:xfrm>
              <a:off x="2968626" y="4846638"/>
              <a:ext cx="160972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8" name="Line 97"/>
            <p:cNvSpPr>
              <a:spLocks noChangeShapeType="1"/>
            </p:cNvSpPr>
            <p:nvPr/>
          </p:nvSpPr>
          <p:spPr bwMode="auto">
            <a:xfrm>
              <a:off x="2968626" y="55356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9" name="Line 98"/>
            <p:cNvSpPr>
              <a:spLocks noChangeShapeType="1"/>
            </p:cNvSpPr>
            <p:nvPr/>
          </p:nvSpPr>
          <p:spPr bwMode="auto">
            <a:xfrm>
              <a:off x="2968626" y="54149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0" name="Line 99"/>
            <p:cNvSpPr>
              <a:spLocks noChangeShapeType="1"/>
            </p:cNvSpPr>
            <p:nvPr/>
          </p:nvSpPr>
          <p:spPr bwMode="auto">
            <a:xfrm>
              <a:off x="2968626" y="52943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1" name="Line 100"/>
            <p:cNvSpPr>
              <a:spLocks noChangeShapeType="1"/>
            </p:cNvSpPr>
            <p:nvPr/>
          </p:nvSpPr>
          <p:spPr bwMode="auto">
            <a:xfrm>
              <a:off x="2968626" y="51736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2" name="Line 101"/>
            <p:cNvSpPr>
              <a:spLocks noChangeShapeType="1"/>
            </p:cNvSpPr>
            <p:nvPr/>
          </p:nvSpPr>
          <p:spPr bwMode="auto">
            <a:xfrm>
              <a:off x="2968626" y="50514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3" name="Line 102"/>
            <p:cNvSpPr>
              <a:spLocks noChangeShapeType="1"/>
            </p:cNvSpPr>
            <p:nvPr/>
          </p:nvSpPr>
          <p:spPr bwMode="auto">
            <a:xfrm>
              <a:off x="2968626" y="49307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4" name="Rectangle 103"/>
            <p:cNvSpPr>
              <a:spLocks noChangeArrowheads="1"/>
            </p:cNvSpPr>
            <p:nvPr/>
          </p:nvSpPr>
          <p:spPr bwMode="auto">
            <a:xfrm>
              <a:off x="4973638" y="4846638"/>
              <a:ext cx="160972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5" name="Line 104"/>
            <p:cNvSpPr>
              <a:spLocks noChangeShapeType="1"/>
            </p:cNvSpPr>
            <p:nvPr/>
          </p:nvSpPr>
          <p:spPr bwMode="auto">
            <a:xfrm>
              <a:off x="4973638" y="55356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6" name="Line 105"/>
            <p:cNvSpPr>
              <a:spLocks noChangeShapeType="1"/>
            </p:cNvSpPr>
            <p:nvPr/>
          </p:nvSpPr>
          <p:spPr bwMode="auto">
            <a:xfrm>
              <a:off x="4973638" y="54149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7" name="Line 106"/>
            <p:cNvSpPr>
              <a:spLocks noChangeShapeType="1"/>
            </p:cNvSpPr>
            <p:nvPr/>
          </p:nvSpPr>
          <p:spPr bwMode="auto">
            <a:xfrm>
              <a:off x="4973638" y="529431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8" name="Line 107"/>
            <p:cNvSpPr>
              <a:spLocks noChangeShapeType="1"/>
            </p:cNvSpPr>
            <p:nvPr/>
          </p:nvSpPr>
          <p:spPr bwMode="auto">
            <a:xfrm>
              <a:off x="4973638" y="5173663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9" name="Line 108"/>
            <p:cNvSpPr>
              <a:spLocks noChangeShapeType="1"/>
            </p:cNvSpPr>
            <p:nvPr/>
          </p:nvSpPr>
          <p:spPr bwMode="auto">
            <a:xfrm>
              <a:off x="4973638" y="505142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0" name="Line 109"/>
            <p:cNvSpPr>
              <a:spLocks noChangeShapeType="1"/>
            </p:cNvSpPr>
            <p:nvPr/>
          </p:nvSpPr>
          <p:spPr bwMode="auto">
            <a:xfrm>
              <a:off x="4973638" y="4930776"/>
              <a:ext cx="161448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1" name="Rectangle 110"/>
            <p:cNvSpPr>
              <a:spLocks noChangeArrowheads="1"/>
            </p:cNvSpPr>
            <p:nvPr/>
          </p:nvSpPr>
          <p:spPr bwMode="auto">
            <a:xfrm>
              <a:off x="6972301" y="4846638"/>
              <a:ext cx="1616075" cy="76835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2" name="Line 111"/>
            <p:cNvSpPr>
              <a:spLocks noChangeShapeType="1"/>
            </p:cNvSpPr>
            <p:nvPr/>
          </p:nvSpPr>
          <p:spPr bwMode="auto">
            <a:xfrm>
              <a:off x="6972301" y="55356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3" name="Line 112"/>
            <p:cNvSpPr>
              <a:spLocks noChangeShapeType="1"/>
            </p:cNvSpPr>
            <p:nvPr/>
          </p:nvSpPr>
          <p:spPr bwMode="auto">
            <a:xfrm>
              <a:off x="6972301" y="541496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4" name="Line 113"/>
            <p:cNvSpPr>
              <a:spLocks noChangeShapeType="1"/>
            </p:cNvSpPr>
            <p:nvPr/>
          </p:nvSpPr>
          <p:spPr bwMode="auto">
            <a:xfrm>
              <a:off x="6972301" y="529431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5" name="Line 114"/>
            <p:cNvSpPr>
              <a:spLocks noChangeShapeType="1"/>
            </p:cNvSpPr>
            <p:nvPr/>
          </p:nvSpPr>
          <p:spPr bwMode="auto">
            <a:xfrm>
              <a:off x="6972301" y="5173663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6" name="Line 115"/>
            <p:cNvSpPr>
              <a:spLocks noChangeShapeType="1"/>
            </p:cNvSpPr>
            <p:nvPr/>
          </p:nvSpPr>
          <p:spPr bwMode="auto">
            <a:xfrm>
              <a:off x="6972301" y="505142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7" name="Line 116"/>
            <p:cNvSpPr>
              <a:spLocks noChangeShapeType="1"/>
            </p:cNvSpPr>
            <p:nvPr/>
          </p:nvSpPr>
          <p:spPr bwMode="auto">
            <a:xfrm>
              <a:off x="6972301" y="4930776"/>
              <a:ext cx="1620838" cy="0"/>
            </a:xfrm>
            <a:prstGeom prst="line">
              <a:avLst/>
            </a:prstGeom>
            <a:noFill/>
            <a:ln w="9525" cap="flat">
              <a:solidFill>
                <a:srgbClr val="EAF2F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8" name="Freeform 117"/>
            <p:cNvSpPr>
              <a:spLocks/>
            </p:cNvSpPr>
            <p:nvPr/>
          </p:nvSpPr>
          <p:spPr bwMode="auto">
            <a:xfrm>
              <a:off x="1047751" y="879476"/>
              <a:ext cx="1446213" cy="604838"/>
            </a:xfrm>
            <a:custGeom>
              <a:avLst/>
              <a:gdLst>
                <a:gd name="T0" fmla="*/ 0 w 275"/>
                <a:gd name="T1" fmla="*/ 115 h 115"/>
                <a:gd name="T2" fmla="*/ 9 w 275"/>
                <a:gd name="T3" fmla="*/ 115 h 115"/>
                <a:gd name="T4" fmla="*/ 27 w 275"/>
                <a:gd name="T5" fmla="*/ 115 h 115"/>
                <a:gd name="T6" fmla="*/ 46 w 275"/>
                <a:gd name="T7" fmla="*/ 115 h 115"/>
                <a:gd name="T8" fmla="*/ 64 w 275"/>
                <a:gd name="T9" fmla="*/ 115 h 115"/>
                <a:gd name="T10" fmla="*/ 82 w 275"/>
                <a:gd name="T11" fmla="*/ 115 h 115"/>
                <a:gd name="T12" fmla="*/ 101 w 275"/>
                <a:gd name="T13" fmla="*/ 115 h 115"/>
                <a:gd name="T14" fmla="*/ 119 w 275"/>
                <a:gd name="T15" fmla="*/ 115 h 115"/>
                <a:gd name="T16" fmla="*/ 138 w 275"/>
                <a:gd name="T17" fmla="*/ 115 h 115"/>
                <a:gd name="T18" fmla="*/ 156 w 275"/>
                <a:gd name="T19" fmla="*/ 115 h 115"/>
                <a:gd name="T20" fmla="*/ 174 w 275"/>
                <a:gd name="T21" fmla="*/ 115 h 115"/>
                <a:gd name="T22" fmla="*/ 193 w 275"/>
                <a:gd name="T23" fmla="*/ 112 h 115"/>
                <a:gd name="T24" fmla="*/ 211 w 275"/>
                <a:gd name="T25" fmla="*/ 101 h 115"/>
                <a:gd name="T26" fmla="*/ 229 w 275"/>
                <a:gd name="T27" fmla="*/ 74 h 115"/>
                <a:gd name="T28" fmla="*/ 248 w 275"/>
                <a:gd name="T29" fmla="*/ 37 h 115"/>
                <a:gd name="T30" fmla="*/ 266 w 275"/>
                <a:gd name="T31" fmla="*/ 7 h 115"/>
                <a:gd name="T32" fmla="*/ 275 w 275"/>
                <a:gd name="T33" fmla="*/ 7 h 115"/>
                <a:gd name="T34" fmla="*/ 275 w 275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15">
                  <a:moveTo>
                    <a:pt x="0" y="115"/>
                  </a:moveTo>
                  <a:lnTo>
                    <a:pt x="9" y="115"/>
                  </a:lnTo>
                  <a:lnTo>
                    <a:pt x="27" y="115"/>
                  </a:lnTo>
                  <a:lnTo>
                    <a:pt x="46" y="115"/>
                  </a:lnTo>
                  <a:lnTo>
                    <a:pt x="64" y="115"/>
                  </a:lnTo>
                  <a:lnTo>
                    <a:pt x="82" y="115"/>
                  </a:lnTo>
                  <a:lnTo>
                    <a:pt x="101" y="115"/>
                  </a:lnTo>
                  <a:lnTo>
                    <a:pt x="119" y="115"/>
                  </a:lnTo>
                  <a:lnTo>
                    <a:pt x="138" y="115"/>
                  </a:lnTo>
                  <a:lnTo>
                    <a:pt x="156" y="115"/>
                  </a:lnTo>
                  <a:lnTo>
                    <a:pt x="174" y="115"/>
                  </a:lnTo>
                  <a:lnTo>
                    <a:pt x="193" y="112"/>
                  </a:lnTo>
                  <a:lnTo>
                    <a:pt x="211" y="101"/>
                  </a:lnTo>
                  <a:lnTo>
                    <a:pt x="229" y="74"/>
                  </a:lnTo>
                  <a:lnTo>
                    <a:pt x="248" y="37"/>
                  </a:lnTo>
                  <a:lnTo>
                    <a:pt x="266" y="7"/>
                  </a:lnTo>
                  <a:lnTo>
                    <a:pt x="275" y="7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9" name="Freeform 118"/>
            <p:cNvSpPr>
              <a:spLocks/>
            </p:cNvSpPr>
            <p:nvPr/>
          </p:nvSpPr>
          <p:spPr bwMode="auto">
            <a:xfrm>
              <a:off x="3052763" y="879476"/>
              <a:ext cx="1446213" cy="320675"/>
            </a:xfrm>
            <a:custGeom>
              <a:avLst/>
              <a:gdLst>
                <a:gd name="T0" fmla="*/ 0 w 275"/>
                <a:gd name="T1" fmla="*/ 61 h 61"/>
                <a:gd name="T2" fmla="*/ 9 w 275"/>
                <a:gd name="T3" fmla="*/ 61 h 61"/>
                <a:gd name="T4" fmla="*/ 27 w 275"/>
                <a:gd name="T5" fmla="*/ 44 h 61"/>
                <a:gd name="T6" fmla="*/ 45 w 275"/>
                <a:gd name="T7" fmla="*/ 32 h 61"/>
                <a:gd name="T8" fmla="*/ 64 w 275"/>
                <a:gd name="T9" fmla="*/ 24 h 61"/>
                <a:gd name="T10" fmla="*/ 82 w 275"/>
                <a:gd name="T11" fmla="*/ 19 h 61"/>
                <a:gd name="T12" fmla="*/ 101 w 275"/>
                <a:gd name="T13" fmla="*/ 14 h 61"/>
                <a:gd name="T14" fmla="*/ 119 w 275"/>
                <a:gd name="T15" fmla="*/ 11 h 61"/>
                <a:gd name="T16" fmla="*/ 137 w 275"/>
                <a:gd name="T17" fmla="*/ 8 h 61"/>
                <a:gd name="T18" fmla="*/ 156 w 275"/>
                <a:gd name="T19" fmla="*/ 7 h 61"/>
                <a:gd name="T20" fmla="*/ 174 w 275"/>
                <a:gd name="T21" fmla="*/ 6 h 61"/>
                <a:gd name="T22" fmla="*/ 192 w 275"/>
                <a:gd name="T23" fmla="*/ 5 h 61"/>
                <a:gd name="T24" fmla="*/ 211 w 275"/>
                <a:gd name="T25" fmla="*/ 3 h 61"/>
                <a:gd name="T26" fmla="*/ 229 w 275"/>
                <a:gd name="T27" fmla="*/ 2 h 61"/>
                <a:gd name="T28" fmla="*/ 248 w 275"/>
                <a:gd name="T29" fmla="*/ 1 h 61"/>
                <a:gd name="T30" fmla="*/ 266 w 275"/>
                <a:gd name="T31" fmla="*/ 1 h 61"/>
                <a:gd name="T32" fmla="*/ 275 w 275"/>
                <a:gd name="T33" fmla="*/ 1 h 61"/>
                <a:gd name="T34" fmla="*/ 275 w 275"/>
                <a:gd name="T3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61">
                  <a:moveTo>
                    <a:pt x="0" y="61"/>
                  </a:moveTo>
                  <a:lnTo>
                    <a:pt x="9" y="61"/>
                  </a:lnTo>
                  <a:lnTo>
                    <a:pt x="27" y="44"/>
                  </a:lnTo>
                  <a:lnTo>
                    <a:pt x="45" y="32"/>
                  </a:lnTo>
                  <a:lnTo>
                    <a:pt x="64" y="24"/>
                  </a:lnTo>
                  <a:lnTo>
                    <a:pt x="82" y="19"/>
                  </a:lnTo>
                  <a:lnTo>
                    <a:pt x="101" y="14"/>
                  </a:lnTo>
                  <a:lnTo>
                    <a:pt x="119" y="11"/>
                  </a:lnTo>
                  <a:lnTo>
                    <a:pt x="137" y="8"/>
                  </a:lnTo>
                  <a:lnTo>
                    <a:pt x="156" y="7"/>
                  </a:lnTo>
                  <a:lnTo>
                    <a:pt x="174" y="6"/>
                  </a:lnTo>
                  <a:lnTo>
                    <a:pt x="192" y="5"/>
                  </a:lnTo>
                  <a:lnTo>
                    <a:pt x="211" y="3"/>
                  </a:lnTo>
                  <a:lnTo>
                    <a:pt x="229" y="2"/>
                  </a:lnTo>
                  <a:lnTo>
                    <a:pt x="248" y="1"/>
                  </a:lnTo>
                  <a:lnTo>
                    <a:pt x="266" y="1"/>
                  </a:lnTo>
                  <a:lnTo>
                    <a:pt x="275" y="1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0" name="Freeform 119"/>
            <p:cNvSpPr>
              <a:spLocks/>
            </p:cNvSpPr>
            <p:nvPr/>
          </p:nvSpPr>
          <p:spPr bwMode="auto">
            <a:xfrm>
              <a:off x="5051426" y="879476"/>
              <a:ext cx="1452563" cy="604838"/>
            </a:xfrm>
            <a:custGeom>
              <a:avLst/>
              <a:gdLst>
                <a:gd name="T0" fmla="*/ 0 w 276"/>
                <a:gd name="T1" fmla="*/ 115 h 115"/>
                <a:gd name="T2" fmla="*/ 10 w 276"/>
                <a:gd name="T3" fmla="*/ 115 h 115"/>
                <a:gd name="T4" fmla="*/ 28 w 276"/>
                <a:gd name="T5" fmla="*/ 115 h 115"/>
                <a:gd name="T6" fmla="*/ 46 w 276"/>
                <a:gd name="T7" fmla="*/ 115 h 115"/>
                <a:gd name="T8" fmla="*/ 65 w 276"/>
                <a:gd name="T9" fmla="*/ 113 h 115"/>
                <a:gd name="T10" fmla="*/ 83 w 276"/>
                <a:gd name="T11" fmla="*/ 109 h 115"/>
                <a:gd name="T12" fmla="*/ 101 w 276"/>
                <a:gd name="T13" fmla="*/ 100 h 115"/>
                <a:gd name="T14" fmla="*/ 120 w 276"/>
                <a:gd name="T15" fmla="*/ 88 h 115"/>
                <a:gd name="T16" fmla="*/ 138 w 276"/>
                <a:gd name="T17" fmla="*/ 72 h 115"/>
                <a:gd name="T18" fmla="*/ 157 w 276"/>
                <a:gd name="T19" fmla="*/ 58 h 115"/>
                <a:gd name="T20" fmla="*/ 175 w 276"/>
                <a:gd name="T21" fmla="*/ 41 h 115"/>
                <a:gd name="T22" fmla="*/ 193 w 276"/>
                <a:gd name="T23" fmla="*/ 26 h 115"/>
                <a:gd name="T24" fmla="*/ 212 w 276"/>
                <a:gd name="T25" fmla="*/ 13 h 115"/>
                <a:gd name="T26" fmla="*/ 230 w 276"/>
                <a:gd name="T27" fmla="*/ 4 h 115"/>
                <a:gd name="T28" fmla="*/ 248 w 276"/>
                <a:gd name="T29" fmla="*/ 1 h 115"/>
                <a:gd name="T30" fmla="*/ 267 w 276"/>
                <a:gd name="T31" fmla="*/ 0 h 115"/>
                <a:gd name="T32" fmla="*/ 276 w 276"/>
                <a:gd name="T33" fmla="*/ 0 h 115"/>
                <a:gd name="T34" fmla="*/ 276 w 276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15">
                  <a:moveTo>
                    <a:pt x="0" y="115"/>
                  </a:moveTo>
                  <a:lnTo>
                    <a:pt x="10" y="115"/>
                  </a:lnTo>
                  <a:lnTo>
                    <a:pt x="28" y="115"/>
                  </a:lnTo>
                  <a:lnTo>
                    <a:pt x="46" y="115"/>
                  </a:lnTo>
                  <a:lnTo>
                    <a:pt x="65" y="113"/>
                  </a:lnTo>
                  <a:lnTo>
                    <a:pt x="83" y="109"/>
                  </a:lnTo>
                  <a:lnTo>
                    <a:pt x="101" y="100"/>
                  </a:lnTo>
                  <a:lnTo>
                    <a:pt x="120" y="88"/>
                  </a:lnTo>
                  <a:lnTo>
                    <a:pt x="138" y="72"/>
                  </a:lnTo>
                  <a:lnTo>
                    <a:pt x="157" y="58"/>
                  </a:lnTo>
                  <a:lnTo>
                    <a:pt x="175" y="41"/>
                  </a:lnTo>
                  <a:lnTo>
                    <a:pt x="193" y="26"/>
                  </a:lnTo>
                  <a:lnTo>
                    <a:pt x="212" y="13"/>
                  </a:lnTo>
                  <a:lnTo>
                    <a:pt x="230" y="4"/>
                  </a:lnTo>
                  <a:lnTo>
                    <a:pt x="248" y="1"/>
                  </a:lnTo>
                  <a:lnTo>
                    <a:pt x="267" y="0"/>
                  </a:lnTo>
                  <a:lnTo>
                    <a:pt x="276" y="0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1" name="Freeform 120"/>
            <p:cNvSpPr>
              <a:spLocks/>
            </p:cNvSpPr>
            <p:nvPr/>
          </p:nvSpPr>
          <p:spPr bwMode="auto">
            <a:xfrm>
              <a:off x="7056438" y="879476"/>
              <a:ext cx="1452563" cy="588963"/>
            </a:xfrm>
            <a:custGeom>
              <a:avLst/>
              <a:gdLst>
                <a:gd name="T0" fmla="*/ 0 w 276"/>
                <a:gd name="T1" fmla="*/ 112 h 112"/>
                <a:gd name="T2" fmla="*/ 9 w 276"/>
                <a:gd name="T3" fmla="*/ 112 h 112"/>
                <a:gd name="T4" fmla="*/ 28 w 276"/>
                <a:gd name="T5" fmla="*/ 102 h 112"/>
                <a:gd name="T6" fmla="*/ 46 w 276"/>
                <a:gd name="T7" fmla="*/ 91 h 112"/>
                <a:gd name="T8" fmla="*/ 65 w 276"/>
                <a:gd name="T9" fmla="*/ 77 h 112"/>
                <a:gd name="T10" fmla="*/ 83 w 276"/>
                <a:gd name="T11" fmla="*/ 61 h 112"/>
                <a:gd name="T12" fmla="*/ 101 w 276"/>
                <a:gd name="T13" fmla="*/ 47 h 112"/>
                <a:gd name="T14" fmla="*/ 120 w 276"/>
                <a:gd name="T15" fmla="*/ 37 h 112"/>
                <a:gd name="T16" fmla="*/ 138 w 276"/>
                <a:gd name="T17" fmla="*/ 29 h 112"/>
                <a:gd name="T18" fmla="*/ 156 w 276"/>
                <a:gd name="T19" fmla="*/ 22 h 112"/>
                <a:gd name="T20" fmla="*/ 175 w 276"/>
                <a:gd name="T21" fmla="*/ 16 h 112"/>
                <a:gd name="T22" fmla="*/ 193 w 276"/>
                <a:gd name="T23" fmla="*/ 12 h 112"/>
                <a:gd name="T24" fmla="*/ 211 w 276"/>
                <a:gd name="T25" fmla="*/ 9 h 112"/>
                <a:gd name="T26" fmla="*/ 230 w 276"/>
                <a:gd name="T27" fmla="*/ 5 h 112"/>
                <a:gd name="T28" fmla="*/ 248 w 276"/>
                <a:gd name="T29" fmla="*/ 3 h 112"/>
                <a:gd name="T30" fmla="*/ 267 w 276"/>
                <a:gd name="T31" fmla="*/ 1 h 112"/>
                <a:gd name="T32" fmla="*/ 276 w 276"/>
                <a:gd name="T33" fmla="*/ 1 h 112"/>
                <a:gd name="T34" fmla="*/ 276 w 276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12">
                  <a:moveTo>
                    <a:pt x="0" y="112"/>
                  </a:moveTo>
                  <a:lnTo>
                    <a:pt x="9" y="112"/>
                  </a:lnTo>
                  <a:lnTo>
                    <a:pt x="28" y="102"/>
                  </a:lnTo>
                  <a:lnTo>
                    <a:pt x="46" y="91"/>
                  </a:lnTo>
                  <a:lnTo>
                    <a:pt x="65" y="77"/>
                  </a:lnTo>
                  <a:lnTo>
                    <a:pt x="83" y="61"/>
                  </a:lnTo>
                  <a:lnTo>
                    <a:pt x="101" y="47"/>
                  </a:lnTo>
                  <a:lnTo>
                    <a:pt x="120" y="37"/>
                  </a:lnTo>
                  <a:lnTo>
                    <a:pt x="138" y="29"/>
                  </a:lnTo>
                  <a:lnTo>
                    <a:pt x="156" y="22"/>
                  </a:lnTo>
                  <a:lnTo>
                    <a:pt x="175" y="16"/>
                  </a:lnTo>
                  <a:lnTo>
                    <a:pt x="193" y="12"/>
                  </a:lnTo>
                  <a:lnTo>
                    <a:pt x="211" y="9"/>
                  </a:lnTo>
                  <a:lnTo>
                    <a:pt x="230" y="5"/>
                  </a:lnTo>
                  <a:lnTo>
                    <a:pt x="248" y="3"/>
                  </a:lnTo>
                  <a:lnTo>
                    <a:pt x="267" y="1"/>
                  </a:lnTo>
                  <a:lnTo>
                    <a:pt x="276" y="1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2" name="Freeform 121"/>
            <p:cNvSpPr>
              <a:spLocks/>
            </p:cNvSpPr>
            <p:nvPr/>
          </p:nvSpPr>
          <p:spPr bwMode="auto">
            <a:xfrm>
              <a:off x="1047751" y="2232026"/>
              <a:ext cx="1446213" cy="604838"/>
            </a:xfrm>
            <a:custGeom>
              <a:avLst/>
              <a:gdLst>
                <a:gd name="T0" fmla="*/ 0 w 275"/>
                <a:gd name="T1" fmla="*/ 115 h 115"/>
                <a:gd name="T2" fmla="*/ 9 w 275"/>
                <a:gd name="T3" fmla="*/ 115 h 115"/>
                <a:gd name="T4" fmla="*/ 27 w 275"/>
                <a:gd name="T5" fmla="*/ 115 h 115"/>
                <a:gd name="T6" fmla="*/ 46 w 275"/>
                <a:gd name="T7" fmla="*/ 114 h 115"/>
                <a:gd name="T8" fmla="*/ 64 w 275"/>
                <a:gd name="T9" fmla="*/ 112 h 115"/>
                <a:gd name="T10" fmla="*/ 82 w 275"/>
                <a:gd name="T11" fmla="*/ 110 h 115"/>
                <a:gd name="T12" fmla="*/ 101 w 275"/>
                <a:gd name="T13" fmla="*/ 105 h 115"/>
                <a:gd name="T14" fmla="*/ 119 w 275"/>
                <a:gd name="T15" fmla="*/ 96 h 115"/>
                <a:gd name="T16" fmla="*/ 138 w 275"/>
                <a:gd name="T17" fmla="*/ 83 h 115"/>
                <a:gd name="T18" fmla="*/ 156 w 275"/>
                <a:gd name="T19" fmla="*/ 66 h 115"/>
                <a:gd name="T20" fmla="*/ 174 w 275"/>
                <a:gd name="T21" fmla="*/ 50 h 115"/>
                <a:gd name="T22" fmla="*/ 193 w 275"/>
                <a:gd name="T23" fmla="*/ 31 h 115"/>
                <a:gd name="T24" fmla="*/ 211 w 275"/>
                <a:gd name="T25" fmla="*/ 18 h 115"/>
                <a:gd name="T26" fmla="*/ 229 w 275"/>
                <a:gd name="T27" fmla="*/ 9 h 115"/>
                <a:gd name="T28" fmla="*/ 248 w 275"/>
                <a:gd name="T29" fmla="*/ 3 h 115"/>
                <a:gd name="T30" fmla="*/ 266 w 275"/>
                <a:gd name="T31" fmla="*/ 1 h 115"/>
                <a:gd name="T32" fmla="*/ 275 w 275"/>
                <a:gd name="T33" fmla="*/ 1 h 115"/>
                <a:gd name="T34" fmla="*/ 275 w 275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15">
                  <a:moveTo>
                    <a:pt x="0" y="115"/>
                  </a:moveTo>
                  <a:lnTo>
                    <a:pt x="9" y="115"/>
                  </a:lnTo>
                  <a:lnTo>
                    <a:pt x="27" y="115"/>
                  </a:lnTo>
                  <a:lnTo>
                    <a:pt x="46" y="114"/>
                  </a:lnTo>
                  <a:lnTo>
                    <a:pt x="64" y="112"/>
                  </a:lnTo>
                  <a:lnTo>
                    <a:pt x="82" y="110"/>
                  </a:lnTo>
                  <a:lnTo>
                    <a:pt x="101" y="105"/>
                  </a:lnTo>
                  <a:lnTo>
                    <a:pt x="119" y="96"/>
                  </a:lnTo>
                  <a:lnTo>
                    <a:pt x="138" y="83"/>
                  </a:lnTo>
                  <a:lnTo>
                    <a:pt x="156" y="66"/>
                  </a:lnTo>
                  <a:lnTo>
                    <a:pt x="174" y="50"/>
                  </a:lnTo>
                  <a:lnTo>
                    <a:pt x="193" y="31"/>
                  </a:lnTo>
                  <a:lnTo>
                    <a:pt x="211" y="18"/>
                  </a:lnTo>
                  <a:lnTo>
                    <a:pt x="229" y="9"/>
                  </a:lnTo>
                  <a:lnTo>
                    <a:pt x="248" y="3"/>
                  </a:lnTo>
                  <a:lnTo>
                    <a:pt x="266" y="1"/>
                  </a:lnTo>
                  <a:lnTo>
                    <a:pt x="275" y="1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3" name="Freeform 122"/>
            <p:cNvSpPr>
              <a:spLocks/>
            </p:cNvSpPr>
            <p:nvPr/>
          </p:nvSpPr>
          <p:spPr bwMode="auto">
            <a:xfrm>
              <a:off x="3052763" y="2232026"/>
              <a:ext cx="1446213" cy="588963"/>
            </a:xfrm>
            <a:custGeom>
              <a:avLst/>
              <a:gdLst>
                <a:gd name="T0" fmla="*/ 0 w 275"/>
                <a:gd name="T1" fmla="*/ 112 h 112"/>
                <a:gd name="T2" fmla="*/ 9 w 275"/>
                <a:gd name="T3" fmla="*/ 112 h 112"/>
                <a:gd name="T4" fmla="*/ 27 w 275"/>
                <a:gd name="T5" fmla="*/ 108 h 112"/>
                <a:gd name="T6" fmla="*/ 45 w 275"/>
                <a:gd name="T7" fmla="*/ 104 h 112"/>
                <a:gd name="T8" fmla="*/ 64 w 275"/>
                <a:gd name="T9" fmla="*/ 97 h 112"/>
                <a:gd name="T10" fmla="*/ 82 w 275"/>
                <a:gd name="T11" fmla="*/ 89 h 112"/>
                <a:gd name="T12" fmla="*/ 101 w 275"/>
                <a:gd name="T13" fmla="*/ 80 h 112"/>
                <a:gd name="T14" fmla="*/ 119 w 275"/>
                <a:gd name="T15" fmla="*/ 73 h 112"/>
                <a:gd name="T16" fmla="*/ 137 w 275"/>
                <a:gd name="T17" fmla="*/ 67 h 112"/>
                <a:gd name="T18" fmla="*/ 156 w 275"/>
                <a:gd name="T19" fmla="*/ 60 h 112"/>
                <a:gd name="T20" fmla="*/ 174 w 275"/>
                <a:gd name="T21" fmla="*/ 54 h 112"/>
                <a:gd name="T22" fmla="*/ 192 w 275"/>
                <a:gd name="T23" fmla="*/ 48 h 112"/>
                <a:gd name="T24" fmla="*/ 211 w 275"/>
                <a:gd name="T25" fmla="*/ 41 h 112"/>
                <a:gd name="T26" fmla="*/ 229 w 275"/>
                <a:gd name="T27" fmla="*/ 32 h 112"/>
                <a:gd name="T28" fmla="*/ 248 w 275"/>
                <a:gd name="T29" fmla="*/ 24 h 112"/>
                <a:gd name="T30" fmla="*/ 266 w 275"/>
                <a:gd name="T31" fmla="*/ 14 h 112"/>
                <a:gd name="T32" fmla="*/ 275 w 275"/>
                <a:gd name="T33" fmla="*/ 14 h 112"/>
                <a:gd name="T34" fmla="*/ 275 w 275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12">
                  <a:moveTo>
                    <a:pt x="0" y="112"/>
                  </a:moveTo>
                  <a:lnTo>
                    <a:pt x="9" y="112"/>
                  </a:lnTo>
                  <a:lnTo>
                    <a:pt x="27" y="108"/>
                  </a:lnTo>
                  <a:lnTo>
                    <a:pt x="45" y="104"/>
                  </a:lnTo>
                  <a:lnTo>
                    <a:pt x="64" y="97"/>
                  </a:lnTo>
                  <a:lnTo>
                    <a:pt x="82" y="89"/>
                  </a:lnTo>
                  <a:lnTo>
                    <a:pt x="101" y="80"/>
                  </a:lnTo>
                  <a:lnTo>
                    <a:pt x="119" y="73"/>
                  </a:lnTo>
                  <a:lnTo>
                    <a:pt x="137" y="67"/>
                  </a:lnTo>
                  <a:lnTo>
                    <a:pt x="156" y="60"/>
                  </a:lnTo>
                  <a:lnTo>
                    <a:pt x="174" y="54"/>
                  </a:lnTo>
                  <a:lnTo>
                    <a:pt x="192" y="48"/>
                  </a:lnTo>
                  <a:lnTo>
                    <a:pt x="211" y="41"/>
                  </a:lnTo>
                  <a:lnTo>
                    <a:pt x="229" y="32"/>
                  </a:lnTo>
                  <a:lnTo>
                    <a:pt x="248" y="24"/>
                  </a:lnTo>
                  <a:lnTo>
                    <a:pt x="266" y="14"/>
                  </a:lnTo>
                  <a:lnTo>
                    <a:pt x="275" y="14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4" name="Freeform 123"/>
            <p:cNvSpPr>
              <a:spLocks/>
            </p:cNvSpPr>
            <p:nvPr/>
          </p:nvSpPr>
          <p:spPr bwMode="auto">
            <a:xfrm>
              <a:off x="5051426" y="2232026"/>
              <a:ext cx="1452563" cy="520700"/>
            </a:xfrm>
            <a:custGeom>
              <a:avLst/>
              <a:gdLst>
                <a:gd name="T0" fmla="*/ 0 w 276"/>
                <a:gd name="T1" fmla="*/ 99 h 99"/>
                <a:gd name="T2" fmla="*/ 10 w 276"/>
                <a:gd name="T3" fmla="*/ 99 h 99"/>
                <a:gd name="T4" fmla="*/ 28 w 276"/>
                <a:gd name="T5" fmla="*/ 78 h 99"/>
                <a:gd name="T6" fmla="*/ 46 w 276"/>
                <a:gd name="T7" fmla="*/ 65 h 99"/>
                <a:gd name="T8" fmla="*/ 65 w 276"/>
                <a:gd name="T9" fmla="*/ 52 h 99"/>
                <a:gd name="T10" fmla="*/ 83 w 276"/>
                <a:gd name="T11" fmla="*/ 43 h 99"/>
                <a:gd name="T12" fmla="*/ 101 w 276"/>
                <a:gd name="T13" fmla="*/ 34 h 99"/>
                <a:gd name="T14" fmla="*/ 120 w 276"/>
                <a:gd name="T15" fmla="*/ 28 h 99"/>
                <a:gd name="T16" fmla="*/ 138 w 276"/>
                <a:gd name="T17" fmla="*/ 24 h 99"/>
                <a:gd name="T18" fmla="*/ 157 w 276"/>
                <a:gd name="T19" fmla="*/ 20 h 99"/>
                <a:gd name="T20" fmla="*/ 175 w 276"/>
                <a:gd name="T21" fmla="*/ 17 h 99"/>
                <a:gd name="T22" fmla="*/ 193 w 276"/>
                <a:gd name="T23" fmla="*/ 14 h 99"/>
                <a:gd name="T24" fmla="*/ 212 w 276"/>
                <a:gd name="T25" fmla="*/ 10 h 99"/>
                <a:gd name="T26" fmla="*/ 230 w 276"/>
                <a:gd name="T27" fmla="*/ 8 h 99"/>
                <a:gd name="T28" fmla="*/ 248 w 276"/>
                <a:gd name="T29" fmla="*/ 6 h 99"/>
                <a:gd name="T30" fmla="*/ 267 w 276"/>
                <a:gd name="T31" fmla="*/ 3 h 99"/>
                <a:gd name="T32" fmla="*/ 276 w 276"/>
                <a:gd name="T33" fmla="*/ 3 h 99"/>
                <a:gd name="T34" fmla="*/ 276 w 276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99">
                  <a:moveTo>
                    <a:pt x="0" y="99"/>
                  </a:moveTo>
                  <a:lnTo>
                    <a:pt x="10" y="99"/>
                  </a:lnTo>
                  <a:lnTo>
                    <a:pt x="28" y="78"/>
                  </a:lnTo>
                  <a:lnTo>
                    <a:pt x="46" y="65"/>
                  </a:lnTo>
                  <a:lnTo>
                    <a:pt x="65" y="52"/>
                  </a:lnTo>
                  <a:lnTo>
                    <a:pt x="83" y="43"/>
                  </a:lnTo>
                  <a:lnTo>
                    <a:pt x="101" y="34"/>
                  </a:lnTo>
                  <a:lnTo>
                    <a:pt x="120" y="28"/>
                  </a:lnTo>
                  <a:lnTo>
                    <a:pt x="138" y="24"/>
                  </a:lnTo>
                  <a:lnTo>
                    <a:pt x="157" y="20"/>
                  </a:lnTo>
                  <a:lnTo>
                    <a:pt x="175" y="17"/>
                  </a:lnTo>
                  <a:lnTo>
                    <a:pt x="193" y="14"/>
                  </a:lnTo>
                  <a:lnTo>
                    <a:pt x="212" y="10"/>
                  </a:lnTo>
                  <a:lnTo>
                    <a:pt x="230" y="8"/>
                  </a:lnTo>
                  <a:lnTo>
                    <a:pt x="248" y="6"/>
                  </a:lnTo>
                  <a:lnTo>
                    <a:pt x="267" y="3"/>
                  </a:lnTo>
                  <a:lnTo>
                    <a:pt x="276" y="3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5" name="Freeform 124"/>
            <p:cNvSpPr>
              <a:spLocks/>
            </p:cNvSpPr>
            <p:nvPr/>
          </p:nvSpPr>
          <p:spPr bwMode="auto">
            <a:xfrm>
              <a:off x="7056438" y="2232026"/>
              <a:ext cx="1452563" cy="604838"/>
            </a:xfrm>
            <a:custGeom>
              <a:avLst/>
              <a:gdLst>
                <a:gd name="T0" fmla="*/ 0 w 276"/>
                <a:gd name="T1" fmla="*/ 115 h 115"/>
                <a:gd name="T2" fmla="*/ 9 w 276"/>
                <a:gd name="T3" fmla="*/ 115 h 115"/>
                <a:gd name="T4" fmla="*/ 28 w 276"/>
                <a:gd name="T5" fmla="*/ 115 h 115"/>
                <a:gd name="T6" fmla="*/ 46 w 276"/>
                <a:gd name="T7" fmla="*/ 115 h 115"/>
                <a:gd name="T8" fmla="*/ 65 w 276"/>
                <a:gd name="T9" fmla="*/ 114 h 115"/>
                <a:gd name="T10" fmla="*/ 83 w 276"/>
                <a:gd name="T11" fmla="*/ 113 h 115"/>
                <a:gd name="T12" fmla="*/ 101 w 276"/>
                <a:gd name="T13" fmla="*/ 112 h 115"/>
                <a:gd name="T14" fmla="*/ 120 w 276"/>
                <a:gd name="T15" fmla="*/ 110 h 115"/>
                <a:gd name="T16" fmla="*/ 138 w 276"/>
                <a:gd name="T17" fmla="*/ 107 h 115"/>
                <a:gd name="T18" fmla="*/ 156 w 276"/>
                <a:gd name="T19" fmla="*/ 103 h 115"/>
                <a:gd name="T20" fmla="*/ 175 w 276"/>
                <a:gd name="T21" fmla="*/ 98 h 115"/>
                <a:gd name="T22" fmla="*/ 193 w 276"/>
                <a:gd name="T23" fmla="*/ 91 h 115"/>
                <a:gd name="T24" fmla="*/ 211 w 276"/>
                <a:gd name="T25" fmla="*/ 80 h 115"/>
                <a:gd name="T26" fmla="*/ 230 w 276"/>
                <a:gd name="T27" fmla="*/ 66 h 115"/>
                <a:gd name="T28" fmla="*/ 248 w 276"/>
                <a:gd name="T29" fmla="*/ 50 h 115"/>
                <a:gd name="T30" fmla="*/ 267 w 276"/>
                <a:gd name="T31" fmla="*/ 25 h 115"/>
                <a:gd name="T32" fmla="*/ 276 w 276"/>
                <a:gd name="T33" fmla="*/ 25 h 115"/>
                <a:gd name="T34" fmla="*/ 276 w 276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15">
                  <a:moveTo>
                    <a:pt x="0" y="115"/>
                  </a:moveTo>
                  <a:lnTo>
                    <a:pt x="9" y="115"/>
                  </a:lnTo>
                  <a:lnTo>
                    <a:pt x="28" y="115"/>
                  </a:lnTo>
                  <a:lnTo>
                    <a:pt x="46" y="115"/>
                  </a:lnTo>
                  <a:lnTo>
                    <a:pt x="65" y="114"/>
                  </a:lnTo>
                  <a:lnTo>
                    <a:pt x="83" y="113"/>
                  </a:lnTo>
                  <a:lnTo>
                    <a:pt x="101" y="112"/>
                  </a:lnTo>
                  <a:lnTo>
                    <a:pt x="120" y="110"/>
                  </a:lnTo>
                  <a:lnTo>
                    <a:pt x="138" y="107"/>
                  </a:lnTo>
                  <a:lnTo>
                    <a:pt x="156" y="103"/>
                  </a:lnTo>
                  <a:lnTo>
                    <a:pt x="175" y="98"/>
                  </a:lnTo>
                  <a:lnTo>
                    <a:pt x="193" y="91"/>
                  </a:lnTo>
                  <a:lnTo>
                    <a:pt x="211" y="80"/>
                  </a:lnTo>
                  <a:lnTo>
                    <a:pt x="230" y="66"/>
                  </a:lnTo>
                  <a:lnTo>
                    <a:pt x="248" y="50"/>
                  </a:lnTo>
                  <a:lnTo>
                    <a:pt x="267" y="25"/>
                  </a:lnTo>
                  <a:lnTo>
                    <a:pt x="276" y="25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6" name="Freeform 125"/>
            <p:cNvSpPr>
              <a:spLocks/>
            </p:cNvSpPr>
            <p:nvPr/>
          </p:nvSpPr>
          <p:spPr bwMode="auto">
            <a:xfrm>
              <a:off x="1047751" y="3578226"/>
              <a:ext cx="1446213" cy="604838"/>
            </a:xfrm>
            <a:custGeom>
              <a:avLst/>
              <a:gdLst>
                <a:gd name="T0" fmla="*/ 0 w 275"/>
                <a:gd name="T1" fmla="*/ 115 h 115"/>
                <a:gd name="T2" fmla="*/ 9 w 275"/>
                <a:gd name="T3" fmla="*/ 115 h 115"/>
                <a:gd name="T4" fmla="*/ 27 w 275"/>
                <a:gd name="T5" fmla="*/ 114 h 115"/>
                <a:gd name="T6" fmla="*/ 46 w 275"/>
                <a:gd name="T7" fmla="*/ 111 h 115"/>
                <a:gd name="T8" fmla="*/ 64 w 275"/>
                <a:gd name="T9" fmla="*/ 104 h 115"/>
                <a:gd name="T10" fmla="*/ 82 w 275"/>
                <a:gd name="T11" fmla="*/ 96 h 115"/>
                <a:gd name="T12" fmla="*/ 101 w 275"/>
                <a:gd name="T13" fmla="*/ 87 h 115"/>
                <a:gd name="T14" fmla="*/ 119 w 275"/>
                <a:gd name="T15" fmla="*/ 77 h 115"/>
                <a:gd name="T16" fmla="*/ 138 w 275"/>
                <a:gd name="T17" fmla="*/ 64 h 115"/>
                <a:gd name="T18" fmla="*/ 156 w 275"/>
                <a:gd name="T19" fmla="*/ 53 h 115"/>
                <a:gd name="T20" fmla="*/ 174 w 275"/>
                <a:gd name="T21" fmla="*/ 44 h 115"/>
                <a:gd name="T22" fmla="*/ 193 w 275"/>
                <a:gd name="T23" fmla="*/ 32 h 115"/>
                <a:gd name="T24" fmla="*/ 211 w 275"/>
                <a:gd name="T25" fmla="*/ 22 h 115"/>
                <a:gd name="T26" fmla="*/ 229 w 275"/>
                <a:gd name="T27" fmla="*/ 14 h 115"/>
                <a:gd name="T28" fmla="*/ 248 w 275"/>
                <a:gd name="T29" fmla="*/ 7 h 115"/>
                <a:gd name="T30" fmla="*/ 266 w 275"/>
                <a:gd name="T31" fmla="*/ 2 h 115"/>
                <a:gd name="T32" fmla="*/ 275 w 275"/>
                <a:gd name="T33" fmla="*/ 2 h 115"/>
                <a:gd name="T34" fmla="*/ 275 w 275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15">
                  <a:moveTo>
                    <a:pt x="0" y="115"/>
                  </a:moveTo>
                  <a:lnTo>
                    <a:pt x="9" y="115"/>
                  </a:lnTo>
                  <a:lnTo>
                    <a:pt x="27" y="114"/>
                  </a:lnTo>
                  <a:lnTo>
                    <a:pt x="46" y="111"/>
                  </a:lnTo>
                  <a:lnTo>
                    <a:pt x="64" y="104"/>
                  </a:lnTo>
                  <a:lnTo>
                    <a:pt x="82" y="96"/>
                  </a:lnTo>
                  <a:lnTo>
                    <a:pt x="101" y="87"/>
                  </a:lnTo>
                  <a:lnTo>
                    <a:pt x="119" y="77"/>
                  </a:lnTo>
                  <a:lnTo>
                    <a:pt x="138" y="64"/>
                  </a:lnTo>
                  <a:lnTo>
                    <a:pt x="156" y="53"/>
                  </a:lnTo>
                  <a:lnTo>
                    <a:pt x="174" y="44"/>
                  </a:lnTo>
                  <a:lnTo>
                    <a:pt x="193" y="32"/>
                  </a:lnTo>
                  <a:lnTo>
                    <a:pt x="211" y="22"/>
                  </a:lnTo>
                  <a:lnTo>
                    <a:pt x="229" y="14"/>
                  </a:lnTo>
                  <a:lnTo>
                    <a:pt x="248" y="7"/>
                  </a:lnTo>
                  <a:lnTo>
                    <a:pt x="266" y="2"/>
                  </a:lnTo>
                  <a:lnTo>
                    <a:pt x="275" y="2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7" name="Freeform 126"/>
            <p:cNvSpPr>
              <a:spLocks/>
            </p:cNvSpPr>
            <p:nvPr/>
          </p:nvSpPr>
          <p:spPr bwMode="auto">
            <a:xfrm>
              <a:off x="3052763" y="3578226"/>
              <a:ext cx="1446213" cy="604838"/>
            </a:xfrm>
            <a:custGeom>
              <a:avLst/>
              <a:gdLst>
                <a:gd name="T0" fmla="*/ 0 w 275"/>
                <a:gd name="T1" fmla="*/ 115 h 115"/>
                <a:gd name="T2" fmla="*/ 9 w 275"/>
                <a:gd name="T3" fmla="*/ 115 h 115"/>
                <a:gd name="T4" fmla="*/ 27 w 275"/>
                <a:gd name="T5" fmla="*/ 113 h 115"/>
                <a:gd name="T6" fmla="*/ 45 w 275"/>
                <a:gd name="T7" fmla="*/ 112 h 115"/>
                <a:gd name="T8" fmla="*/ 64 w 275"/>
                <a:gd name="T9" fmla="*/ 110 h 115"/>
                <a:gd name="T10" fmla="*/ 82 w 275"/>
                <a:gd name="T11" fmla="*/ 107 h 115"/>
                <a:gd name="T12" fmla="*/ 101 w 275"/>
                <a:gd name="T13" fmla="*/ 104 h 115"/>
                <a:gd name="T14" fmla="*/ 119 w 275"/>
                <a:gd name="T15" fmla="*/ 100 h 115"/>
                <a:gd name="T16" fmla="*/ 137 w 275"/>
                <a:gd name="T17" fmla="*/ 95 h 115"/>
                <a:gd name="T18" fmla="*/ 156 w 275"/>
                <a:gd name="T19" fmla="*/ 91 h 115"/>
                <a:gd name="T20" fmla="*/ 174 w 275"/>
                <a:gd name="T21" fmla="*/ 86 h 115"/>
                <a:gd name="T22" fmla="*/ 192 w 275"/>
                <a:gd name="T23" fmla="*/ 79 h 115"/>
                <a:gd name="T24" fmla="*/ 211 w 275"/>
                <a:gd name="T25" fmla="*/ 71 h 115"/>
                <a:gd name="T26" fmla="*/ 229 w 275"/>
                <a:gd name="T27" fmla="*/ 63 h 115"/>
                <a:gd name="T28" fmla="*/ 248 w 275"/>
                <a:gd name="T29" fmla="*/ 52 h 115"/>
                <a:gd name="T30" fmla="*/ 266 w 275"/>
                <a:gd name="T31" fmla="*/ 32 h 115"/>
                <a:gd name="T32" fmla="*/ 275 w 275"/>
                <a:gd name="T33" fmla="*/ 32 h 115"/>
                <a:gd name="T34" fmla="*/ 275 w 275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15">
                  <a:moveTo>
                    <a:pt x="0" y="115"/>
                  </a:moveTo>
                  <a:lnTo>
                    <a:pt x="9" y="115"/>
                  </a:lnTo>
                  <a:lnTo>
                    <a:pt x="27" y="113"/>
                  </a:lnTo>
                  <a:lnTo>
                    <a:pt x="45" y="112"/>
                  </a:lnTo>
                  <a:lnTo>
                    <a:pt x="64" y="110"/>
                  </a:lnTo>
                  <a:lnTo>
                    <a:pt x="82" y="107"/>
                  </a:lnTo>
                  <a:lnTo>
                    <a:pt x="101" y="104"/>
                  </a:lnTo>
                  <a:lnTo>
                    <a:pt x="119" y="100"/>
                  </a:lnTo>
                  <a:lnTo>
                    <a:pt x="137" y="95"/>
                  </a:lnTo>
                  <a:lnTo>
                    <a:pt x="156" y="91"/>
                  </a:lnTo>
                  <a:lnTo>
                    <a:pt x="174" y="86"/>
                  </a:lnTo>
                  <a:lnTo>
                    <a:pt x="192" y="79"/>
                  </a:lnTo>
                  <a:lnTo>
                    <a:pt x="211" y="71"/>
                  </a:lnTo>
                  <a:lnTo>
                    <a:pt x="229" y="63"/>
                  </a:lnTo>
                  <a:lnTo>
                    <a:pt x="248" y="52"/>
                  </a:lnTo>
                  <a:lnTo>
                    <a:pt x="266" y="32"/>
                  </a:lnTo>
                  <a:lnTo>
                    <a:pt x="275" y="32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8" name="Freeform 127"/>
            <p:cNvSpPr>
              <a:spLocks/>
            </p:cNvSpPr>
            <p:nvPr/>
          </p:nvSpPr>
          <p:spPr bwMode="auto">
            <a:xfrm>
              <a:off x="5051426" y="3578226"/>
              <a:ext cx="1452563" cy="536575"/>
            </a:xfrm>
            <a:custGeom>
              <a:avLst/>
              <a:gdLst>
                <a:gd name="T0" fmla="*/ 0 w 276"/>
                <a:gd name="T1" fmla="*/ 102 h 102"/>
                <a:gd name="T2" fmla="*/ 10 w 276"/>
                <a:gd name="T3" fmla="*/ 102 h 102"/>
                <a:gd name="T4" fmla="*/ 28 w 276"/>
                <a:gd name="T5" fmla="*/ 78 h 102"/>
                <a:gd name="T6" fmla="*/ 46 w 276"/>
                <a:gd name="T7" fmla="*/ 55 h 102"/>
                <a:gd name="T8" fmla="*/ 65 w 276"/>
                <a:gd name="T9" fmla="*/ 41 h 102"/>
                <a:gd name="T10" fmla="*/ 83 w 276"/>
                <a:gd name="T11" fmla="*/ 28 h 102"/>
                <a:gd name="T12" fmla="*/ 101 w 276"/>
                <a:gd name="T13" fmla="*/ 22 h 102"/>
                <a:gd name="T14" fmla="*/ 120 w 276"/>
                <a:gd name="T15" fmla="*/ 16 h 102"/>
                <a:gd name="T16" fmla="*/ 138 w 276"/>
                <a:gd name="T17" fmla="*/ 14 h 102"/>
                <a:gd name="T18" fmla="*/ 157 w 276"/>
                <a:gd name="T19" fmla="*/ 11 h 102"/>
                <a:gd name="T20" fmla="*/ 175 w 276"/>
                <a:gd name="T21" fmla="*/ 8 h 102"/>
                <a:gd name="T22" fmla="*/ 193 w 276"/>
                <a:gd name="T23" fmla="*/ 7 h 102"/>
                <a:gd name="T24" fmla="*/ 212 w 276"/>
                <a:gd name="T25" fmla="*/ 5 h 102"/>
                <a:gd name="T26" fmla="*/ 230 w 276"/>
                <a:gd name="T27" fmla="*/ 3 h 102"/>
                <a:gd name="T28" fmla="*/ 248 w 276"/>
                <a:gd name="T29" fmla="*/ 2 h 102"/>
                <a:gd name="T30" fmla="*/ 267 w 276"/>
                <a:gd name="T31" fmla="*/ 1 h 102"/>
                <a:gd name="T32" fmla="*/ 276 w 276"/>
                <a:gd name="T33" fmla="*/ 1 h 102"/>
                <a:gd name="T34" fmla="*/ 276 w 276"/>
                <a:gd name="T3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02">
                  <a:moveTo>
                    <a:pt x="0" y="102"/>
                  </a:moveTo>
                  <a:lnTo>
                    <a:pt x="10" y="102"/>
                  </a:lnTo>
                  <a:lnTo>
                    <a:pt x="28" y="78"/>
                  </a:lnTo>
                  <a:lnTo>
                    <a:pt x="46" y="55"/>
                  </a:lnTo>
                  <a:lnTo>
                    <a:pt x="65" y="41"/>
                  </a:lnTo>
                  <a:lnTo>
                    <a:pt x="83" y="28"/>
                  </a:lnTo>
                  <a:lnTo>
                    <a:pt x="101" y="22"/>
                  </a:lnTo>
                  <a:lnTo>
                    <a:pt x="120" y="16"/>
                  </a:lnTo>
                  <a:lnTo>
                    <a:pt x="138" y="14"/>
                  </a:lnTo>
                  <a:lnTo>
                    <a:pt x="157" y="11"/>
                  </a:lnTo>
                  <a:lnTo>
                    <a:pt x="175" y="8"/>
                  </a:lnTo>
                  <a:lnTo>
                    <a:pt x="193" y="7"/>
                  </a:lnTo>
                  <a:lnTo>
                    <a:pt x="212" y="5"/>
                  </a:lnTo>
                  <a:lnTo>
                    <a:pt x="230" y="3"/>
                  </a:lnTo>
                  <a:lnTo>
                    <a:pt x="248" y="2"/>
                  </a:lnTo>
                  <a:lnTo>
                    <a:pt x="267" y="1"/>
                  </a:lnTo>
                  <a:lnTo>
                    <a:pt x="276" y="1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9" name="Freeform 128"/>
            <p:cNvSpPr>
              <a:spLocks/>
            </p:cNvSpPr>
            <p:nvPr/>
          </p:nvSpPr>
          <p:spPr bwMode="auto">
            <a:xfrm>
              <a:off x="7056438" y="3578226"/>
              <a:ext cx="1452563" cy="547688"/>
            </a:xfrm>
            <a:custGeom>
              <a:avLst/>
              <a:gdLst>
                <a:gd name="T0" fmla="*/ 0 w 276"/>
                <a:gd name="T1" fmla="*/ 104 h 104"/>
                <a:gd name="T2" fmla="*/ 9 w 276"/>
                <a:gd name="T3" fmla="*/ 104 h 104"/>
                <a:gd name="T4" fmla="*/ 28 w 276"/>
                <a:gd name="T5" fmla="*/ 88 h 104"/>
                <a:gd name="T6" fmla="*/ 46 w 276"/>
                <a:gd name="T7" fmla="*/ 67 h 104"/>
                <a:gd name="T8" fmla="*/ 65 w 276"/>
                <a:gd name="T9" fmla="*/ 48 h 104"/>
                <a:gd name="T10" fmla="*/ 83 w 276"/>
                <a:gd name="T11" fmla="*/ 36 h 104"/>
                <a:gd name="T12" fmla="*/ 101 w 276"/>
                <a:gd name="T13" fmla="*/ 28 h 104"/>
                <a:gd name="T14" fmla="*/ 120 w 276"/>
                <a:gd name="T15" fmla="*/ 22 h 104"/>
                <a:gd name="T16" fmla="*/ 138 w 276"/>
                <a:gd name="T17" fmla="*/ 18 h 104"/>
                <a:gd name="T18" fmla="*/ 156 w 276"/>
                <a:gd name="T19" fmla="*/ 14 h 104"/>
                <a:gd name="T20" fmla="*/ 175 w 276"/>
                <a:gd name="T21" fmla="*/ 10 h 104"/>
                <a:gd name="T22" fmla="*/ 193 w 276"/>
                <a:gd name="T23" fmla="*/ 7 h 104"/>
                <a:gd name="T24" fmla="*/ 211 w 276"/>
                <a:gd name="T25" fmla="*/ 5 h 104"/>
                <a:gd name="T26" fmla="*/ 230 w 276"/>
                <a:gd name="T27" fmla="*/ 3 h 104"/>
                <a:gd name="T28" fmla="*/ 248 w 276"/>
                <a:gd name="T29" fmla="*/ 2 h 104"/>
                <a:gd name="T30" fmla="*/ 267 w 276"/>
                <a:gd name="T31" fmla="*/ 1 h 104"/>
                <a:gd name="T32" fmla="*/ 276 w 276"/>
                <a:gd name="T33" fmla="*/ 1 h 104"/>
                <a:gd name="T34" fmla="*/ 276 w 276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04">
                  <a:moveTo>
                    <a:pt x="0" y="104"/>
                  </a:moveTo>
                  <a:lnTo>
                    <a:pt x="9" y="104"/>
                  </a:lnTo>
                  <a:lnTo>
                    <a:pt x="28" y="88"/>
                  </a:lnTo>
                  <a:lnTo>
                    <a:pt x="46" y="67"/>
                  </a:lnTo>
                  <a:lnTo>
                    <a:pt x="65" y="48"/>
                  </a:lnTo>
                  <a:lnTo>
                    <a:pt x="83" y="36"/>
                  </a:lnTo>
                  <a:lnTo>
                    <a:pt x="101" y="28"/>
                  </a:lnTo>
                  <a:lnTo>
                    <a:pt x="120" y="22"/>
                  </a:lnTo>
                  <a:lnTo>
                    <a:pt x="138" y="18"/>
                  </a:lnTo>
                  <a:lnTo>
                    <a:pt x="156" y="14"/>
                  </a:lnTo>
                  <a:lnTo>
                    <a:pt x="175" y="10"/>
                  </a:lnTo>
                  <a:lnTo>
                    <a:pt x="193" y="7"/>
                  </a:lnTo>
                  <a:lnTo>
                    <a:pt x="211" y="5"/>
                  </a:lnTo>
                  <a:lnTo>
                    <a:pt x="230" y="3"/>
                  </a:lnTo>
                  <a:lnTo>
                    <a:pt x="248" y="2"/>
                  </a:lnTo>
                  <a:lnTo>
                    <a:pt x="267" y="1"/>
                  </a:lnTo>
                  <a:lnTo>
                    <a:pt x="276" y="1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0" name="Freeform 129"/>
            <p:cNvSpPr>
              <a:spLocks/>
            </p:cNvSpPr>
            <p:nvPr/>
          </p:nvSpPr>
          <p:spPr bwMode="auto">
            <a:xfrm>
              <a:off x="1047751" y="4930776"/>
              <a:ext cx="1446213" cy="547688"/>
            </a:xfrm>
            <a:custGeom>
              <a:avLst/>
              <a:gdLst>
                <a:gd name="T0" fmla="*/ 0 w 275"/>
                <a:gd name="T1" fmla="*/ 104 h 104"/>
                <a:gd name="T2" fmla="*/ 9 w 275"/>
                <a:gd name="T3" fmla="*/ 104 h 104"/>
                <a:gd name="T4" fmla="*/ 27 w 275"/>
                <a:gd name="T5" fmla="*/ 93 h 104"/>
                <a:gd name="T6" fmla="*/ 46 w 275"/>
                <a:gd name="T7" fmla="*/ 83 h 104"/>
                <a:gd name="T8" fmla="*/ 64 w 275"/>
                <a:gd name="T9" fmla="*/ 75 h 104"/>
                <a:gd name="T10" fmla="*/ 82 w 275"/>
                <a:gd name="T11" fmla="*/ 68 h 104"/>
                <a:gd name="T12" fmla="*/ 101 w 275"/>
                <a:gd name="T13" fmla="*/ 62 h 104"/>
                <a:gd name="T14" fmla="*/ 119 w 275"/>
                <a:gd name="T15" fmla="*/ 56 h 104"/>
                <a:gd name="T16" fmla="*/ 138 w 275"/>
                <a:gd name="T17" fmla="*/ 52 h 104"/>
                <a:gd name="T18" fmla="*/ 156 w 275"/>
                <a:gd name="T19" fmla="*/ 47 h 104"/>
                <a:gd name="T20" fmla="*/ 174 w 275"/>
                <a:gd name="T21" fmla="*/ 43 h 104"/>
                <a:gd name="T22" fmla="*/ 193 w 275"/>
                <a:gd name="T23" fmla="*/ 39 h 104"/>
                <a:gd name="T24" fmla="*/ 211 w 275"/>
                <a:gd name="T25" fmla="*/ 35 h 104"/>
                <a:gd name="T26" fmla="*/ 229 w 275"/>
                <a:gd name="T27" fmla="*/ 31 h 104"/>
                <a:gd name="T28" fmla="*/ 248 w 275"/>
                <a:gd name="T29" fmla="*/ 26 h 104"/>
                <a:gd name="T30" fmla="*/ 266 w 275"/>
                <a:gd name="T31" fmla="*/ 19 h 104"/>
                <a:gd name="T32" fmla="*/ 275 w 275"/>
                <a:gd name="T33" fmla="*/ 19 h 104"/>
                <a:gd name="T34" fmla="*/ 275 w 275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04">
                  <a:moveTo>
                    <a:pt x="0" y="104"/>
                  </a:moveTo>
                  <a:lnTo>
                    <a:pt x="9" y="104"/>
                  </a:lnTo>
                  <a:lnTo>
                    <a:pt x="27" y="93"/>
                  </a:lnTo>
                  <a:lnTo>
                    <a:pt x="46" y="83"/>
                  </a:lnTo>
                  <a:lnTo>
                    <a:pt x="64" y="75"/>
                  </a:lnTo>
                  <a:lnTo>
                    <a:pt x="82" y="68"/>
                  </a:lnTo>
                  <a:lnTo>
                    <a:pt x="101" y="62"/>
                  </a:lnTo>
                  <a:lnTo>
                    <a:pt x="119" y="56"/>
                  </a:lnTo>
                  <a:lnTo>
                    <a:pt x="138" y="52"/>
                  </a:lnTo>
                  <a:lnTo>
                    <a:pt x="156" y="47"/>
                  </a:lnTo>
                  <a:lnTo>
                    <a:pt x="174" y="43"/>
                  </a:lnTo>
                  <a:lnTo>
                    <a:pt x="193" y="39"/>
                  </a:lnTo>
                  <a:lnTo>
                    <a:pt x="211" y="35"/>
                  </a:lnTo>
                  <a:lnTo>
                    <a:pt x="229" y="31"/>
                  </a:lnTo>
                  <a:lnTo>
                    <a:pt x="248" y="26"/>
                  </a:lnTo>
                  <a:lnTo>
                    <a:pt x="266" y="19"/>
                  </a:lnTo>
                  <a:lnTo>
                    <a:pt x="275" y="19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1" name="Freeform 130"/>
            <p:cNvSpPr>
              <a:spLocks/>
            </p:cNvSpPr>
            <p:nvPr/>
          </p:nvSpPr>
          <p:spPr bwMode="auto">
            <a:xfrm>
              <a:off x="3052763" y="4930776"/>
              <a:ext cx="1446213" cy="604838"/>
            </a:xfrm>
            <a:custGeom>
              <a:avLst/>
              <a:gdLst>
                <a:gd name="T0" fmla="*/ 0 w 275"/>
                <a:gd name="T1" fmla="*/ 115 h 115"/>
                <a:gd name="T2" fmla="*/ 9 w 275"/>
                <a:gd name="T3" fmla="*/ 115 h 115"/>
                <a:gd name="T4" fmla="*/ 27 w 275"/>
                <a:gd name="T5" fmla="*/ 114 h 115"/>
                <a:gd name="T6" fmla="*/ 45 w 275"/>
                <a:gd name="T7" fmla="*/ 114 h 115"/>
                <a:gd name="T8" fmla="*/ 64 w 275"/>
                <a:gd name="T9" fmla="*/ 111 h 115"/>
                <a:gd name="T10" fmla="*/ 82 w 275"/>
                <a:gd name="T11" fmla="*/ 106 h 115"/>
                <a:gd name="T12" fmla="*/ 101 w 275"/>
                <a:gd name="T13" fmla="*/ 92 h 115"/>
                <a:gd name="T14" fmla="*/ 119 w 275"/>
                <a:gd name="T15" fmla="*/ 77 h 115"/>
                <a:gd name="T16" fmla="*/ 137 w 275"/>
                <a:gd name="T17" fmla="*/ 60 h 115"/>
                <a:gd name="T18" fmla="*/ 156 w 275"/>
                <a:gd name="T19" fmla="*/ 39 h 115"/>
                <a:gd name="T20" fmla="*/ 174 w 275"/>
                <a:gd name="T21" fmla="*/ 22 h 115"/>
                <a:gd name="T22" fmla="*/ 192 w 275"/>
                <a:gd name="T23" fmla="*/ 11 h 115"/>
                <a:gd name="T24" fmla="*/ 211 w 275"/>
                <a:gd name="T25" fmla="*/ 4 h 115"/>
                <a:gd name="T26" fmla="*/ 229 w 275"/>
                <a:gd name="T27" fmla="*/ 1 h 115"/>
                <a:gd name="T28" fmla="*/ 248 w 275"/>
                <a:gd name="T29" fmla="*/ 0 h 115"/>
                <a:gd name="T30" fmla="*/ 266 w 275"/>
                <a:gd name="T31" fmla="*/ 0 h 115"/>
                <a:gd name="T32" fmla="*/ 275 w 275"/>
                <a:gd name="T33" fmla="*/ 0 h 115"/>
                <a:gd name="T34" fmla="*/ 275 w 275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" h="115">
                  <a:moveTo>
                    <a:pt x="0" y="115"/>
                  </a:moveTo>
                  <a:lnTo>
                    <a:pt x="9" y="115"/>
                  </a:lnTo>
                  <a:lnTo>
                    <a:pt x="27" y="114"/>
                  </a:lnTo>
                  <a:lnTo>
                    <a:pt x="45" y="114"/>
                  </a:lnTo>
                  <a:lnTo>
                    <a:pt x="64" y="111"/>
                  </a:lnTo>
                  <a:lnTo>
                    <a:pt x="82" y="106"/>
                  </a:lnTo>
                  <a:lnTo>
                    <a:pt x="101" y="92"/>
                  </a:lnTo>
                  <a:lnTo>
                    <a:pt x="119" y="77"/>
                  </a:lnTo>
                  <a:lnTo>
                    <a:pt x="137" y="60"/>
                  </a:lnTo>
                  <a:lnTo>
                    <a:pt x="156" y="39"/>
                  </a:lnTo>
                  <a:lnTo>
                    <a:pt x="174" y="22"/>
                  </a:lnTo>
                  <a:lnTo>
                    <a:pt x="192" y="11"/>
                  </a:lnTo>
                  <a:lnTo>
                    <a:pt x="211" y="4"/>
                  </a:lnTo>
                  <a:lnTo>
                    <a:pt x="229" y="1"/>
                  </a:lnTo>
                  <a:lnTo>
                    <a:pt x="248" y="0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2" name="Freeform 131"/>
            <p:cNvSpPr>
              <a:spLocks/>
            </p:cNvSpPr>
            <p:nvPr/>
          </p:nvSpPr>
          <p:spPr bwMode="auto">
            <a:xfrm>
              <a:off x="5051426" y="4930776"/>
              <a:ext cx="1452563" cy="604838"/>
            </a:xfrm>
            <a:custGeom>
              <a:avLst/>
              <a:gdLst>
                <a:gd name="T0" fmla="*/ 0 w 276"/>
                <a:gd name="T1" fmla="*/ 115 h 115"/>
                <a:gd name="T2" fmla="*/ 10 w 276"/>
                <a:gd name="T3" fmla="*/ 115 h 115"/>
                <a:gd name="T4" fmla="*/ 28 w 276"/>
                <a:gd name="T5" fmla="*/ 114 h 115"/>
                <a:gd name="T6" fmla="*/ 46 w 276"/>
                <a:gd name="T7" fmla="*/ 114 h 115"/>
                <a:gd name="T8" fmla="*/ 65 w 276"/>
                <a:gd name="T9" fmla="*/ 111 h 115"/>
                <a:gd name="T10" fmla="*/ 83 w 276"/>
                <a:gd name="T11" fmla="*/ 108 h 115"/>
                <a:gd name="T12" fmla="*/ 101 w 276"/>
                <a:gd name="T13" fmla="*/ 102 h 115"/>
                <a:gd name="T14" fmla="*/ 120 w 276"/>
                <a:gd name="T15" fmla="*/ 94 h 115"/>
                <a:gd name="T16" fmla="*/ 138 w 276"/>
                <a:gd name="T17" fmla="*/ 86 h 115"/>
                <a:gd name="T18" fmla="*/ 157 w 276"/>
                <a:gd name="T19" fmla="*/ 77 h 115"/>
                <a:gd name="T20" fmla="*/ 175 w 276"/>
                <a:gd name="T21" fmla="*/ 66 h 115"/>
                <a:gd name="T22" fmla="*/ 193 w 276"/>
                <a:gd name="T23" fmla="*/ 52 h 115"/>
                <a:gd name="T24" fmla="*/ 212 w 276"/>
                <a:gd name="T25" fmla="*/ 37 h 115"/>
                <a:gd name="T26" fmla="*/ 230 w 276"/>
                <a:gd name="T27" fmla="*/ 25 h 115"/>
                <a:gd name="T28" fmla="*/ 248 w 276"/>
                <a:gd name="T29" fmla="*/ 15 h 115"/>
                <a:gd name="T30" fmla="*/ 267 w 276"/>
                <a:gd name="T31" fmla="*/ 7 h 115"/>
                <a:gd name="T32" fmla="*/ 276 w 276"/>
                <a:gd name="T33" fmla="*/ 7 h 115"/>
                <a:gd name="T34" fmla="*/ 276 w 276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15">
                  <a:moveTo>
                    <a:pt x="0" y="115"/>
                  </a:moveTo>
                  <a:lnTo>
                    <a:pt x="10" y="115"/>
                  </a:lnTo>
                  <a:lnTo>
                    <a:pt x="28" y="114"/>
                  </a:lnTo>
                  <a:lnTo>
                    <a:pt x="46" y="114"/>
                  </a:lnTo>
                  <a:lnTo>
                    <a:pt x="65" y="111"/>
                  </a:lnTo>
                  <a:lnTo>
                    <a:pt x="83" y="108"/>
                  </a:lnTo>
                  <a:lnTo>
                    <a:pt x="101" y="102"/>
                  </a:lnTo>
                  <a:lnTo>
                    <a:pt x="120" y="94"/>
                  </a:lnTo>
                  <a:lnTo>
                    <a:pt x="138" y="86"/>
                  </a:lnTo>
                  <a:lnTo>
                    <a:pt x="157" y="77"/>
                  </a:lnTo>
                  <a:lnTo>
                    <a:pt x="175" y="66"/>
                  </a:lnTo>
                  <a:lnTo>
                    <a:pt x="193" y="52"/>
                  </a:lnTo>
                  <a:lnTo>
                    <a:pt x="212" y="37"/>
                  </a:lnTo>
                  <a:lnTo>
                    <a:pt x="230" y="25"/>
                  </a:lnTo>
                  <a:lnTo>
                    <a:pt x="248" y="15"/>
                  </a:lnTo>
                  <a:lnTo>
                    <a:pt x="267" y="7"/>
                  </a:lnTo>
                  <a:lnTo>
                    <a:pt x="276" y="7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3" name="Freeform 132"/>
            <p:cNvSpPr>
              <a:spLocks/>
            </p:cNvSpPr>
            <p:nvPr/>
          </p:nvSpPr>
          <p:spPr bwMode="auto">
            <a:xfrm>
              <a:off x="7056438" y="4930776"/>
              <a:ext cx="1452563" cy="584200"/>
            </a:xfrm>
            <a:custGeom>
              <a:avLst/>
              <a:gdLst>
                <a:gd name="T0" fmla="*/ 0 w 276"/>
                <a:gd name="T1" fmla="*/ 111 h 111"/>
                <a:gd name="T2" fmla="*/ 9 w 276"/>
                <a:gd name="T3" fmla="*/ 111 h 111"/>
                <a:gd name="T4" fmla="*/ 28 w 276"/>
                <a:gd name="T5" fmla="*/ 103 h 111"/>
                <a:gd name="T6" fmla="*/ 46 w 276"/>
                <a:gd name="T7" fmla="*/ 89 h 111"/>
                <a:gd name="T8" fmla="*/ 65 w 276"/>
                <a:gd name="T9" fmla="*/ 73 h 111"/>
                <a:gd name="T10" fmla="*/ 83 w 276"/>
                <a:gd name="T11" fmla="*/ 56 h 111"/>
                <a:gd name="T12" fmla="*/ 101 w 276"/>
                <a:gd name="T13" fmla="*/ 44 h 111"/>
                <a:gd name="T14" fmla="*/ 120 w 276"/>
                <a:gd name="T15" fmla="*/ 33 h 111"/>
                <a:gd name="T16" fmla="*/ 138 w 276"/>
                <a:gd name="T17" fmla="*/ 25 h 111"/>
                <a:gd name="T18" fmla="*/ 156 w 276"/>
                <a:gd name="T19" fmla="*/ 19 h 111"/>
                <a:gd name="T20" fmla="*/ 175 w 276"/>
                <a:gd name="T21" fmla="*/ 13 h 111"/>
                <a:gd name="T22" fmla="*/ 193 w 276"/>
                <a:gd name="T23" fmla="*/ 7 h 111"/>
                <a:gd name="T24" fmla="*/ 211 w 276"/>
                <a:gd name="T25" fmla="*/ 5 h 111"/>
                <a:gd name="T26" fmla="*/ 230 w 276"/>
                <a:gd name="T27" fmla="*/ 3 h 111"/>
                <a:gd name="T28" fmla="*/ 248 w 276"/>
                <a:gd name="T29" fmla="*/ 1 h 111"/>
                <a:gd name="T30" fmla="*/ 267 w 276"/>
                <a:gd name="T31" fmla="*/ 0 h 111"/>
                <a:gd name="T32" fmla="*/ 276 w 276"/>
                <a:gd name="T33" fmla="*/ 0 h 111"/>
                <a:gd name="T34" fmla="*/ 276 w 276"/>
                <a:gd name="T3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6" h="111">
                  <a:moveTo>
                    <a:pt x="0" y="111"/>
                  </a:moveTo>
                  <a:lnTo>
                    <a:pt x="9" y="111"/>
                  </a:lnTo>
                  <a:lnTo>
                    <a:pt x="28" y="103"/>
                  </a:lnTo>
                  <a:lnTo>
                    <a:pt x="46" y="89"/>
                  </a:lnTo>
                  <a:lnTo>
                    <a:pt x="65" y="73"/>
                  </a:lnTo>
                  <a:lnTo>
                    <a:pt x="83" y="56"/>
                  </a:lnTo>
                  <a:lnTo>
                    <a:pt x="101" y="44"/>
                  </a:lnTo>
                  <a:lnTo>
                    <a:pt x="120" y="33"/>
                  </a:lnTo>
                  <a:lnTo>
                    <a:pt x="138" y="25"/>
                  </a:lnTo>
                  <a:lnTo>
                    <a:pt x="156" y="19"/>
                  </a:lnTo>
                  <a:lnTo>
                    <a:pt x="175" y="13"/>
                  </a:lnTo>
                  <a:lnTo>
                    <a:pt x="193" y="7"/>
                  </a:lnTo>
                  <a:lnTo>
                    <a:pt x="211" y="5"/>
                  </a:lnTo>
                  <a:lnTo>
                    <a:pt x="230" y="3"/>
                  </a:lnTo>
                  <a:lnTo>
                    <a:pt x="248" y="1"/>
                  </a:lnTo>
                  <a:lnTo>
                    <a:pt x="267" y="0"/>
                  </a:lnTo>
                  <a:lnTo>
                    <a:pt x="276" y="0"/>
                  </a:lnTo>
                  <a:lnTo>
                    <a:pt x="27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4" name="Line 133"/>
            <p:cNvSpPr>
              <a:spLocks noChangeShapeType="1"/>
            </p:cNvSpPr>
            <p:nvPr/>
          </p:nvSpPr>
          <p:spPr bwMode="auto">
            <a:xfrm flipV="1">
              <a:off x="963613" y="795338"/>
              <a:ext cx="0" cy="773113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5" name="Line 134"/>
            <p:cNvSpPr>
              <a:spLocks noChangeShapeType="1"/>
            </p:cNvSpPr>
            <p:nvPr/>
          </p:nvSpPr>
          <p:spPr bwMode="auto">
            <a:xfrm flipH="1">
              <a:off x="911226" y="1484313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6" name="Rectangle 135"/>
            <p:cNvSpPr>
              <a:spLocks noChangeArrowheads="1"/>
            </p:cNvSpPr>
            <p:nvPr/>
          </p:nvSpPr>
          <p:spPr bwMode="auto">
            <a:xfrm rot="16200000">
              <a:off x="755651" y="1354138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7" name="Line 136"/>
            <p:cNvSpPr>
              <a:spLocks noChangeShapeType="1"/>
            </p:cNvSpPr>
            <p:nvPr/>
          </p:nvSpPr>
          <p:spPr bwMode="auto">
            <a:xfrm flipH="1">
              <a:off x="911226" y="1363663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8" name="Rectangle 137"/>
            <p:cNvSpPr>
              <a:spLocks noChangeArrowheads="1"/>
            </p:cNvSpPr>
            <p:nvPr/>
          </p:nvSpPr>
          <p:spPr bwMode="auto">
            <a:xfrm rot="16200000">
              <a:off x="735013" y="122713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9" name="Line 138"/>
            <p:cNvSpPr>
              <a:spLocks noChangeShapeType="1"/>
            </p:cNvSpPr>
            <p:nvPr/>
          </p:nvSpPr>
          <p:spPr bwMode="auto">
            <a:xfrm flipH="1">
              <a:off x="911226" y="1243013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0" name="Rectangle 139"/>
            <p:cNvSpPr>
              <a:spLocks noChangeArrowheads="1"/>
            </p:cNvSpPr>
            <p:nvPr/>
          </p:nvSpPr>
          <p:spPr bwMode="auto">
            <a:xfrm rot="16200000">
              <a:off x="735013" y="110648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1" name="Line 140"/>
            <p:cNvSpPr>
              <a:spLocks noChangeShapeType="1"/>
            </p:cNvSpPr>
            <p:nvPr/>
          </p:nvSpPr>
          <p:spPr bwMode="auto">
            <a:xfrm flipH="1">
              <a:off x="911226" y="112077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2" name="Rectangle 141"/>
            <p:cNvSpPr>
              <a:spLocks noChangeArrowheads="1"/>
            </p:cNvSpPr>
            <p:nvPr/>
          </p:nvSpPr>
          <p:spPr bwMode="auto">
            <a:xfrm rot="16200000">
              <a:off x="735013" y="98583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3" name="Line 142"/>
            <p:cNvSpPr>
              <a:spLocks noChangeShapeType="1"/>
            </p:cNvSpPr>
            <p:nvPr/>
          </p:nvSpPr>
          <p:spPr bwMode="auto">
            <a:xfrm flipH="1">
              <a:off x="911226" y="100012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4" name="Rectangle 143"/>
            <p:cNvSpPr>
              <a:spLocks noChangeArrowheads="1"/>
            </p:cNvSpPr>
            <p:nvPr/>
          </p:nvSpPr>
          <p:spPr bwMode="auto">
            <a:xfrm rot="16200000">
              <a:off x="735013" y="863601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5" name="Line 144"/>
            <p:cNvSpPr>
              <a:spLocks noChangeShapeType="1"/>
            </p:cNvSpPr>
            <p:nvPr/>
          </p:nvSpPr>
          <p:spPr bwMode="auto">
            <a:xfrm flipH="1">
              <a:off x="911226" y="87947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6" name="Rectangle 145"/>
            <p:cNvSpPr>
              <a:spLocks noChangeArrowheads="1"/>
            </p:cNvSpPr>
            <p:nvPr/>
          </p:nvSpPr>
          <p:spPr bwMode="auto">
            <a:xfrm rot="16200000">
              <a:off x="755651" y="74771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7" name="Line 146"/>
            <p:cNvSpPr>
              <a:spLocks noChangeShapeType="1"/>
            </p:cNvSpPr>
            <p:nvPr/>
          </p:nvSpPr>
          <p:spPr bwMode="auto">
            <a:xfrm flipV="1">
              <a:off x="2968626" y="795338"/>
              <a:ext cx="0" cy="773113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8" name="Line 147"/>
            <p:cNvSpPr>
              <a:spLocks noChangeShapeType="1"/>
            </p:cNvSpPr>
            <p:nvPr/>
          </p:nvSpPr>
          <p:spPr bwMode="auto">
            <a:xfrm flipH="1">
              <a:off x="2914651" y="148431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9" name="Rectangle 148"/>
            <p:cNvSpPr>
              <a:spLocks noChangeArrowheads="1"/>
            </p:cNvSpPr>
            <p:nvPr/>
          </p:nvSpPr>
          <p:spPr bwMode="auto">
            <a:xfrm rot="16200000">
              <a:off x="2760663" y="1352551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0" name="Line 149"/>
            <p:cNvSpPr>
              <a:spLocks noChangeShapeType="1"/>
            </p:cNvSpPr>
            <p:nvPr/>
          </p:nvSpPr>
          <p:spPr bwMode="auto">
            <a:xfrm flipH="1">
              <a:off x="2914651" y="136366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1" name="Rectangle 150"/>
            <p:cNvSpPr>
              <a:spLocks noChangeArrowheads="1"/>
            </p:cNvSpPr>
            <p:nvPr/>
          </p:nvSpPr>
          <p:spPr bwMode="auto">
            <a:xfrm rot="16200000">
              <a:off x="2740026" y="122713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2" name="Line 151"/>
            <p:cNvSpPr>
              <a:spLocks noChangeShapeType="1"/>
            </p:cNvSpPr>
            <p:nvPr/>
          </p:nvSpPr>
          <p:spPr bwMode="auto">
            <a:xfrm flipH="1">
              <a:off x="2914651" y="124301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3" name="Rectangle 152"/>
            <p:cNvSpPr>
              <a:spLocks noChangeArrowheads="1"/>
            </p:cNvSpPr>
            <p:nvPr/>
          </p:nvSpPr>
          <p:spPr bwMode="auto">
            <a:xfrm rot="16200000">
              <a:off x="2740026" y="110648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4" name="Line 153"/>
            <p:cNvSpPr>
              <a:spLocks noChangeShapeType="1"/>
            </p:cNvSpPr>
            <p:nvPr/>
          </p:nvSpPr>
          <p:spPr bwMode="auto">
            <a:xfrm flipH="1">
              <a:off x="2914651" y="112077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5" name="Rectangle 154"/>
            <p:cNvSpPr>
              <a:spLocks noChangeArrowheads="1"/>
            </p:cNvSpPr>
            <p:nvPr/>
          </p:nvSpPr>
          <p:spPr bwMode="auto">
            <a:xfrm rot="16200000">
              <a:off x="2740026" y="98583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6" name="Line 155"/>
            <p:cNvSpPr>
              <a:spLocks noChangeShapeType="1"/>
            </p:cNvSpPr>
            <p:nvPr/>
          </p:nvSpPr>
          <p:spPr bwMode="auto">
            <a:xfrm flipH="1">
              <a:off x="2914651" y="100012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7" name="Rectangle 156"/>
            <p:cNvSpPr>
              <a:spLocks noChangeArrowheads="1"/>
            </p:cNvSpPr>
            <p:nvPr/>
          </p:nvSpPr>
          <p:spPr bwMode="auto">
            <a:xfrm rot="16200000">
              <a:off x="2740026" y="863601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8" name="Line 157"/>
            <p:cNvSpPr>
              <a:spLocks noChangeShapeType="1"/>
            </p:cNvSpPr>
            <p:nvPr/>
          </p:nvSpPr>
          <p:spPr bwMode="auto">
            <a:xfrm flipH="1">
              <a:off x="2914651" y="87947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9" name="Rectangle 158"/>
            <p:cNvSpPr>
              <a:spLocks noChangeArrowheads="1"/>
            </p:cNvSpPr>
            <p:nvPr/>
          </p:nvSpPr>
          <p:spPr bwMode="auto">
            <a:xfrm rot="16200000">
              <a:off x="2760663" y="749301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0" name="Line 159"/>
            <p:cNvSpPr>
              <a:spLocks noChangeShapeType="1"/>
            </p:cNvSpPr>
            <p:nvPr/>
          </p:nvSpPr>
          <p:spPr bwMode="auto">
            <a:xfrm flipV="1">
              <a:off x="4973638" y="795338"/>
              <a:ext cx="0" cy="773113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1" name="Line 160"/>
            <p:cNvSpPr>
              <a:spLocks noChangeShapeType="1"/>
            </p:cNvSpPr>
            <p:nvPr/>
          </p:nvSpPr>
          <p:spPr bwMode="auto">
            <a:xfrm flipH="1">
              <a:off x="4919663" y="148431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2" name="Rectangle 161"/>
            <p:cNvSpPr>
              <a:spLocks noChangeArrowheads="1"/>
            </p:cNvSpPr>
            <p:nvPr/>
          </p:nvSpPr>
          <p:spPr bwMode="auto">
            <a:xfrm rot="16200000">
              <a:off x="4765676" y="1354138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3" name="Line 162"/>
            <p:cNvSpPr>
              <a:spLocks noChangeShapeType="1"/>
            </p:cNvSpPr>
            <p:nvPr/>
          </p:nvSpPr>
          <p:spPr bwMode="auto">
            <a:xfrm flipH="1">
              <a:off x="4919663" y="136366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4" name="Rectangle 163"/>
            <p:cNvSpPr>
              <a:spLocks noChangeArrowheads="1"/>
            </p:cNvSpPr>
            <p:nvPr/>
          </p:nvSpPr>
          <p:spPr bwMode="auto">
            <a:xfrm rot="16200000">
              <a:off x="4745038" y="122872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5" name="Line 164"/>
            <p:cNvSpPr>
              <a:spLocks noChangeShapeType="1"/>
            </p:cNvSpPr>
            <p:nvPr/>
          </p:nvSpPr>
          <p:spPr bwMode="auto">
            <a:xfrm flipH="1">
              <a:off x="4919663" y="124301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6" name="Rectangle 165"/>
            <p:cNvSpPr>
              <a:spLocks noChangeArrowheads="1"/>
            </p:cNvSpPr>
            <p:nvPr/>
          </p:nvSpPr>
          <p:spPr bwMode="auto">
            <a:xfrm rot="16200000">
              <a:off x="4745038" y="110807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7" name="Line 166"/>
            <p:cNvSpPr>
              <a:spLocks noChangeShapeType="1"/>
            </p:cNvSpPr>
            <p:nvPr/>
          </p:nvSpPr>
          <p:spPr bwMode="auto">
            <a:xfrm flipH="1">
              <a:off x="4919663" y="112077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8" name="Rectangle 167"/>
            <p:cNvSpPr>
              <a:spLocks noChangeArrowheads="1"/>
            </p:cNvSpPr>
            <p:nvPr/>
          </p:nvSpPr>
          <p:spPr bwMode="auto">
            <a:xfrm rot="16200000">
              <a:off x="4745038" y="98742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9" name="Line 168"/>
            <p:cNvSpPr>
              <a:spLocks noChangeShapeType="1"/>
            </p:cNvSpPr>
            <p:nvPr/>
          </p:nvSpPr>
          <p:spPr bwMode="auto">
            <a:xfrm flipH="1">
              <a:off x="4919663" y="100012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0" name="Rectangle 169"/>
            <p:cNvSpPr>
              <a:spLocks noChangeArrowheads="1"/>
            </p:cNvSpPr>
            <p:nvPr/>
          </p:nvSpPr>
          <p:spPr bwMode="auto">
            <a:xfrm rot="16200000">
              <a:off x="4745038" y="86518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1" name="Line 170"/>
            <p:cNvSpPr>
              <a:spLocks noChangeShapeType="1"/>
            </p:cNvSpPr>
            <p:nvPr/>
          </p:nvSpPr>
          <p:spPr bwMode="auto">
            <a:xfrm flipH="1">
              <a:off x="4919663" y="87947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2" name="Rectangle 171"/>
            <p:cNvSpPr>
              <a:spLocks noChangeArrowheads="1"/>
            </p:cNvSpPr>
            <p:nvPr/>
          </p:nvSpPr>
          <p:spPr bwMode="auto">
            <a:xfrm rot="16200000">
              <a:off x="4765676" y="749301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3" name="Line 172"/>
            <p:cNvSpPr>
              <a:spLocks noChangeShapeType="1"/>
            </p:cNvSpPr>
            <p:nvPr/>
          </p:nvSpPr>
          <p:spPr bwMode="auto">
            <a:xfrm flipV="1">
              <a:off x="6972301" y="795338"/>
              <a:ext cx="0" cy="773113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4" name="Line 173"/>
            <p:cNvSpPr>
              <a:spLocks noChangeShapeType="1"/>
            </p:cNvSpPr>
            <p:nvPr/>
          </p:nvSpPr>
          <p:spPr bwMode="auto">
            <a:xfrm flipH="1">
              <a:off x="6924676" y="1484313"/>
              <a:ext cx="4762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5" name="Rectangle 174"/>
            <p:cNvSpPr>
              <a:spLocks noChangeArrowheads="1"/>
            </p:cNvSpPr>
            <p:nvPr/>
          </p:nvSpPr>
          <p:spPr bwMode="auto">
            <a:xfrm rot="16200000">
              <a:off x="6770688" y="1354138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6" name="Line 175"/>
            <p:cNvSpPr>
              <a:spLocks noChangeShapeType="1"/>
            </p:cNvSpPr>
            <p:nvPr/>
          </p:nvSpPr>
          <p:spPr bwMode="auto">
            <a:xfrm flipH="1">
              <a:off x="6924676" y="1363663"/>
              <a:ext cx="4762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7" name="Rectangle 176"/>
            <p:cNvSpPr>
              <a:spLocks noChangeArrowheads="1"/>
            </p:cNvSpPr>
            <p:nvPr/>
          </p:nvSpPr>
          <p:spPr bwMode="auto">
            <a:xfrm rot="16200000">
              <a:off x="6750051" y="122872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8" name="Line 177"/>
            <p:cNvSpPr>
              <a:spLocks noChangeShapeType="1"/>
            </p:cNvSpPr>
            <p:nvPr/>
          </p:nvSpPr>
          <p:spPr bwMode="auto">
            <a:xfrm flipH="1">
              <a:off x="6924676" y="1243013"/>
              <a:ext cx="4762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9" name="Rectangle 178"/>
            <p:cNvSpPr>
              <a:spLocks noChangeArrowheads="1"/>
            </p:cNvSpPr>
            <p:nvPr/>
          </p:nvSpPr>
          <p:spPr bwMode="auto">
            <a:xfrm rot="16200000">
              <a:off x="6750051" y="110807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0" name="Line 179"/>
            <p:cNvSpPr>
              <a:spLocks noChangeShapeType="1"/>
            </p:cNvSpPr>
            <p:nvPr/>
          </p:nvSpPr>
          <p:spPr bwMode="auto">
            <a:xfrm flipH="1">
              <a:off x="6924676" y="1120776"/>
              <a:ext cx="4762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1" name="Rectangle 180"/>
            <p:cNvSpPr>
              <a:spLocks noChangeArrowheads="1"/>
            </p:cNvSpPr>
            <p:nvPr/>
          </p:nvSpPr>
          <p:spPr bwMode="auto">
            <a:xfrm rot="16200000">
              <a:off x="6750051" y="98742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2" name="Line 181"/>
            <p:cNvSpPr>
              <a:spLocks noChangeShapeType="1"/>
            </p:cNvSpPr>
            <p:nvPr/>
          </p:nvSpPr>
          <p:spPr bwMode="auto">
            <a:xfrm flipH="1">
              <a:off x="6924676" y="1000126"/>
              <a:ext cx="4762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3" name="Rectangle 182"/>
            <p:cNvSpPr>
              <a:spLocks noChangeArrowheads="1"/>
            </p:cNvSpPr>
            <p:nvPr/>
          </p:nvSpPr>
          <p:spPr bwMode="auto">
            <a:xfrm rot="16200000">
              <a:off x="6750051" y="86518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4" name="Line 183"/>
            <p:cNvSpPr>
              <a:spLocks noChangeShapeType="1"/>
            </p:cNvSpPr>
            <p:nvPr/>
          </p:nvSpPr>
          <p:spPr bwMode="auto">
            <a:xfrm flipH="1">
              <a:off x="6924676" y="879476"/>
              <a:ext cx="4762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5" name="Rectangle 184"/>
            <p:cNvSpPr>
              <a:spLocks noChangeArrowheads="1"/>
            </p:cNvSpPr>
            <p:nvPr/>
          </p:nvSpPr>
          <p:spPr bwMode="auto">
            <a:xfrm rot="16200000">
              <a:off x="6770688" y="749301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6" name="Line 185"/>
            <p:cNvSpPr>
              <a:spLocks noChangeShapeType="1"/>
            </p:cNvSpPr>
            <p:nvPr/>
          </p:nvSpPr>
          <p:spPr bwMode="auto">
            <a:xfrm flipV="1">
              <a:off x="963613" y="2147888"/>
              <a:ext cx="0" cy="76835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7" name="Line 186"/>
            <p:cNvSpPr>
              <a:spLocks noChangeShapeType="1"/>
            </p:cNvSpPr>
            <p:nvPr/>
          </p:nvSpPr>
          <p:spPr bwMode="auto">
            <a:xfrm flipH="1">
              <a:off x="911226" y="2836863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8" name="Rectangle 187"/>
            <p:cNvSpPr>
              <a:spLocks noChangeArrowheads="1"/>
            </p:cNvSpPr>
            <p:nvPr/>
          </p:nvSpPr>
          <p:spPr bwMode="auto">
            <a:xfrm rot="16200000">
              <a:off x="755651" y="2706688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9" name="Line 188"/>
            <p:cNvSpPr>
              <a:spLocks noChangeShapeType="1"/>
            </p:cNvSpPr>
            <p:nvPr/>
          </p:nvSpPr>
          <p:spPr bwMode="auto">
            <a:xfrm flipH="1">
              <a:off x="911226" y="2716213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0" name="Rectangle 189"/>
            <p:cNvSpPr>
              <a:spLocks noChangeArrowheads="1"/>
            </p:cNvSpPr>
            <p:nvPr/>
          </p:nvSpPr>
          <p:spPr bwMode="auto">
            <a:xfrm rot="16200000">
              <a:off x="735013" y="258127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1" name="Line 190"/>
            <p:cNvSpPr>
              <a:spLocks noChangeShapeType="1"/>
            </p:cNvSpPr>
            <p:nvPr/>
          </p:nvSpPr>
          <p:spPr bwMode="auto">
            <a:xfrm flipH="1">
              <a:off x="911226" y="259397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2" name="Rectangle 191"/>
            <p:cNvSpPr>
              <a:spLocks noChangeArrowheads="1"/>
            </p:cNvSpPr>
            <p:nvPr/>
          </p:nvSpPr>
          <p:spPr bwMode="auto">
            <a:xfrm rot="16200000">
              <a:off x="735013" y="2460626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3" name="Line 192"/>
            <p:cNvSpPr>
              <a:spLocks noChangeShapeType="1"/>
            </p:cNvSpPr>
            <p:nvPr/>
          </p:nvSpPr>
          <p:spPr bwMode="auto">
            <a:xfrm flipH="1">
              <a:off x="911226" y="247332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4" name="Rectangle 193"/>
            <p:cNvSpPr>
              <a:spLocks noChangeArrowheads="1"/>
            </p:cNvSpPr>
            <p:nvPr/>
          </p:nvSpPr>
          <p:spPr bwMode="auto">
            <a:xfrm rot="16200000">
              <a:off x="735013" y="233838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5" name="Line 194"/>
            <p:cNvSpPr>
              <a:spLocks noChangeShapeType="1"/>
            </p:cNvSpPr>
            <p:nvPr/>
          </p:nvSpPr>
          <p:spPr bwMode="auto">
            <a:xfrm flipH="1">
              <a:off x="911226" y="235267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6" name="Rectangle 195"/>
            <p:cNvSpPr>
              <a:spLocks noChangeArrowheads="1"/>
            </p:cNvSpPr>
            <p:nvPr/>
          </p:nvSpPr>
          <p:spPr bwMode="auto">
            <a:xfrm rot="16200000">
              <a:off x="735013" y="2216151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7" name="Line 196"/>
            <p:cNvSpPr>
              <a:spLocks noChangeShapeType="1"/>
            </p:cNvSpPr>
            <p:nvPr/>
          </p:nvSpPr>
          <p:spPr bwMode="auto">
            <a:xfrm flipH="1">
              <a:off x="911226" y="2232026"/>
              <a:ext cx="5238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8" name="Rectangle 197"/>
            <p:cNvSpPr>
              <a:spLocks noChangeArrowheads="1"/>
            </p:cNvSpPr>
            <p:nvPr/>
          </p:nvSpPr>
          <p:spPr bwMode="auto">
            <a:xfrm rot="16200000">
              <a:off x="755651" y="2101851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9" name="Line 198"/>
            <p:cNvSpPr>
              <a:spLocks noChangeShapeType="1"/>
            </p:cNvSpPr>
            <p:nvPr/>
          </p:nvSpPr>
          <p:spPr bwMode="auto">
            <a:xfrm flipV="1">
              <a:off x="2968626" y="2147888"/>
              <a:ext cx="0" cy="76835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0" name="Line 199"/>
            <p:cNvSpPr>
              <a:spLocks noChangeShapeType="1"/>
            </p:cNvSpPr>
            <p:nvPr/>
          </p:nvSpPr>
          <p:spPr bwMode="auto">
            <a:xfrm flipH="1">
              <a:off x="2914651" y="283686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1" name="Rectangle 200"/>
            <p:cNvSpPr>
              <a:spLocks noChangeArrowheads="1"/>
            </p:cNvSpPr>
            <p:nvPr/>
          </p:nvSpPr>
          <p:spPr bwMode="auto">
            <a:xfrm rot="16200000">
              <a:off x="2759076" y="2705101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2" name="Line 201"/>
            <p:cNvSpPr>
              <a:spLocks noChangeShapeType="1"/>
            </p:cNvSpPr>
            <p:nvPr/>
          </p:nvSpPr>
          <p:spPr bwMode="auto">
            <a:xfrm flipH="1">
              <a:off x="2914651" y="2716213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3" name="Rectangle 202"/>
            <p:cNvSpPr>
              <a:spLocks noChangeArrowheads="1"/>
            </p:cNvSpPr>
            <p:nvPr/>
          </p:nvSpPr>
          <p:spPr bwMode="auto">
            <a:xfrm rot="16200000">
              <a:off x="2738438" y="257968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4" name="Line 203"/>
            <p:cNvSpPr>
              <a:spLocks noChangeShapeType="1"/>
            </p:cNvSpPr>
            <p:nvPr/>
          </p:nvSpPr>
          <p:spPr bwMode="auto">
            <a:xfrm flipH="1">
              <a:off x="2914651" y="2593976"/>
              <a:ext cx="53975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5" name="Rectangle 204"/>
            <p:cNvSpPr>
              <a:spLocks noChangeArrowheads="1"/>
            </p:cNvSpPr>
            <p:nvPr/>
          </p:nvSpPr>
          <p:spPr bwMode="auto">
            <a:xfrm rot="16200000">
              <a:off x="2738438" y="2459038"/>
              <a:ext cx="18415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086" name="Group 406"/>
            <p:cNvGrpSpPr>
              <a:grpSpLocks/>
            </p:cNvGrpSpPr>
            <p:nvPr/>
          </p:nvGrpSpPr>
          <p:grpSpPr bwMode="auto">
            <a:xfrm>
              <a:off x="731838" y="1568450"/>
              <a:ext cx="6240463" cy="4046538"/>
              <a:chOff x="461" y="988"/>
              <a:chExt cx="3931" cy="2549"/>
            </a:xfrm>
          </p:grpSpPr>
          <p:sp>
            <p:nvSpPr>
              <p:cNvPr id="1087" name="Line 206"/>
              <p:cNvSpPr>
                <a:spLocks noChangeShapeType="1"/>
              </p:cNvSpPr>
              <p:nvPr/>
            </p:nvSpPr>
            <p:spPr bwMode="auto">
              <a:xfrm flipH="1">
                <a:off x="1836" y="1558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88" name="Rectangle 207"/>
              <p:cNvSpPr>
                <a:spLocks noChangeArrowheads="1"/>
              </p:cNvSpPr>
              <p:nvPr/>
            </p:nvSpPr>
            <p:spPr bwMode="auto">
              <a:xfrm rot="16200000">
                <a:off x="1725" y="1472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89" name="Line 208"/>
              <p:cNvSpPr>
                <a:spLocks noChangeShapeType="1"/>
              </p:cNvSpPr>
              <p:nvPr/>
            </p:nvSpPr>
            <p:spPr bwMode="auto">
              <a:xfrm flipH="1">
                <a:off x="1836" y="1482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0" name="Rectangle 209"/>
              <p:cNvSpPr>
                <a:spLocks noChangeArrowheads="1"/>
              </p:cNvSpPr>
              <p:nvPr/>
            </p:nvSpPr>
            <p:spPr bwMode="auto">
              <a:xfrm rot="16200000">
                <a:off x="1725" y="139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1" name="Line 210"/>
              <p:cNvSpPr>
                <a:spLocks noChangeShapeType="1"/>
              </p:cNvSpPr>
              <p:nvPr/>
            </p:nvSpPr>
            <p:spPr bwMode="auto">
              <a:xfrm flipH="1">
                <a:off x="1836" y="1406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2" name="Rectangle 211"/>
              <p:cNvSpPr>
                <a:spLocks noChangeArrowheads="1"/>
              </p:cNvSpPr>
              <p:nvPr/>
            </p:nvSpPr>
            <p:spPr bwMode="auto">
              <a:xfrm rot="16200000">
                <a:off x="1738" y="1323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3" name="Line 212"/>
              <p:cNvSpPr>
                <a:spLocks noChangeShapeType="1"/>
              </p:cNvSpPr>
              <p:nvPr/>
            </p:nvSpPr>
            <p:spPr bwMode="auto">
              <a:xfrm flipV="1">
                <a:off x="3133" y="1353"/>
                <a:ext cx="0" cy="48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4" name="Line 213"/>
              <p:cNvSpPr>
                <a:spLocks noChangeShapeType="1"/>
              </p:cNvSpPr>
              <p:nvPr/>
            </p:nvSpPr>
            <p:spPr bwMode="auto">
              <a:xfrm flipH="1">
                <a:off x="3099" y="1787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5" name="Rectangle 214"/>
              <p:cNvSpPr>
                <a:spLocks noChangeArrowheads="1"/>
              </p:cNvSpPr>
              <p:nvPr/>
            </p:nvSpPr>
            <p:spPr bwMode="auto">
              <a:xfrm rot="16200000">
                <a:off x="3002" y="170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6" name="Line 215"/>
              <p:cNvSpPr>
                <a:spLocks noChangeShapeType="1"/>
              </p:cNvSpPr>
              <p:nvPr/>
            </p:nvSpPr>
            <p:spPr bwMode="auto">
              <a:xfrm flipH="1">
                <a:off x="3099" y="1711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7" name="Rectangle 216"/>
              <p:cNvSpPr>
                <a:spLocks noChangeArrowheads="1"/>
              </p:cNvSpPr>
              <p:nvPr/>
            </p:nvSpPr>
            <p:spPr bwMode="auto">
              <a:xfrm rot="16200000">
                <a:off x="2989" y="1625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8" name="Line 217"/>
              <p:cNvSpPr>
                <a:spLocks noChangeShapeType="1"/>
              </p:cNvSpPr>
              <p:nvPr/>
            </p:nvSpPr>
            <p:spPr bwMode="auto">
              <a:xfrm flipH="1">
                <a:off x="3099" y="1634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099" name="Rectangle 218"/>
              <p:cNvSpPr>
                <a:spLocks noChangeArrowheads="1"/>
              </p:cNvSpPr>
              <p:nvPr/>
            </p:nvSpPr>
            <p:spPr bwMode="auto">
              <a:xfrm rot="16200000">
                <a:off x="2989" y="1549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0" name="Line 219"/>
              <p:cNvSpPr>
                <a:spLocks noChangeShapeType="1"/>
              </p:cNvSpPr>
              <p:nvPr/>
            </p:nvSpPr>
            <p:spPr bwMode="auto">
              <a:xfrm flipH="1">
                <a:off x="3099" y="1558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01" name="Rectangle 220"/>
              <p:cNvSpPr>
                <a:spLocks noChangeArrowheads="1"/>
              </p:cNvSpPr>
              <p:nvPr/>
            </p:nvSpPr>
            <p:spPr bwMode="auto">
              <a:xfrm rot="16200000">
                <a:off x="2989" y="1472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2" name="Line 221"/>
              <p:cNvSpPr>
                <a:spLocks noChangeShapeType="1"/>
              </p:cNvSpPr>
              <p:nvPr/>
            </p:nvSpPr>
            <p:spPr bwMode="auto">
              <a:xfrm flipH="1">
                <a:off x="3099" y="1482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03" name="Rectangle 222"/>
              <p:cNvSpPr>
                <a:spLocks noChangeArrowheads="1"/>
              </p:cNvSpPr>
              <p:nvPr/>
            </p:nvSpPr>
            <p:spPr bwMode="auto">
              <a:xfrm rot="16200000">
                <a:off x="2989" y="139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4" name="Line 223"/>
              <p:cNvSpPr>
                <a:spLocks noChangeShapeType="1"/>
              </p:cNvSpPr>
              <p:nvPr/>
            </p:nvSpPr>
            <p:spPr bwMode="auto">
              <a:xfrm flipH="1">
                <a:off x="3099" y="1406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05" name="Rectangle 224"/>
              <p:cNvSpPr>
                <a:spLocks noChangeArrowheads="1"/>
              </p:cNvSpPr>
              <p:nvPr/>
            </p:nvSpPr>
            <p:spPr bwMode="auto">
              <a:xfrm rot="16200000">
                <a:off x="3002" y="1323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6" name="Line 225"/>
              <p:cNvSpPr>
                <a:spLocks noChangeShapeType="1"/>
              </p:cNvSpPr>
              <p:nvPr/>
            </p:nvSpPr>
            <p:spPr bwMode="auto">
              <a:xfrm flipV="1">
                <a:off x="4392" y="1353"/>
                <a:ext cx="0" cy="48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07" name="Line 226"/>
              <p:cNvSpPr>
                <a:spLocks noChangeShapeType="1"/>
              </p:cNvSpPr>
              <p:nvPr/>
            </p:nvSpPr>
            <p:spPr bwMode="auto">
              <a:xfrm flipH="1">
                <a:off x="4362" y="1787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08" name="Rectangle 227"/>
              <p:cNvSpPr>
                <a:spLocks noChangeArrowheads="1"/>
              </p:cNvSpPr>
              <p:nvPr/>
            </p:nvSpPr>
            <p:spPr bwMode="auto">
              <a:xfrm rot="16200000">
                <a:off x="4265" y="1705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9" name="Line 228"/>
              <p:cNvSpPr>
                <a:spLocks noChangeShapeType="1"/>
              </p:cNvSpPr>
              <p:nvPr/>
            </p:nvSpPr>
            <p:spPr bwMode="auto">
              <a:xfrm flipH="1">
                <a:off x="4362" y="1711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10" name="Rectangle 229"/>
              <p:cNvSpPr>
                <a:spLocks noChangeArrowheads="1"/>
              </p:cNvSpPr>
              <p:nvPr/>
            </p:nvSpPr>
            <p:spPr bwMode="auto">
              <a:xfrm rot="16200000">
                <a:off x="4252" y="162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1" name="Line 230"/>
              <p:cNvSpPr>
                <a:spLocks noChangeShapeType="1"/>
              </p:cNvSpPr>
              <p:nvPr/>
            </p:nvSpPr>
            <p:spPr bwMode="auto">
              <a:xfrm flipH="1">
                <a:off x="4362" y="1634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12" name="Rectangle 231"/>
              <p:cNvSpPr>
                <a:spLocks noChangeArrowheads="1"/>
              </p:cNvSpPr>
              <p:nvPr/>
            </p:nvSpPr>
            <p:spPr bwMode="auto">
              <a:xfrm rot="16200000">
                <a:off x="4252" y="1550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3" name="Line 232"/>
              <p:cNvSpPr>
                <a:spLocks noChangeShapeType="1"/>
              </p:cNvSpPr>
              <p:nvPr/>
            </p:nvSpPr>
            <p:spPr bwMode="auto">
              <a:xfrm flipH="1">
                <a:off x="4362" y="1558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14" name="Rectangle 233"/>
              <p:cNvSpPr>
                <a:spLocks noChangeArrowheads="1"/>
              </p:cNvSpPr>
              <p:nvPr/>
            </p:nvSpPr>
            <p:spPr bwMode="auto">
              <a:xfrm rot="16200000">
                <a:off x="4252" y="1473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5" name="Line 234"/>
              <p:cNvSpPr>
                <a:spLocks noChangeShapeType="1"/>
              </p:cNvSpPr>
              <p:nvPr/>
            </p:nvSpPr>
            <p:spPr bwMode="auto">
              <a:xfrm flipH="1">
                <a:off x="4362" y="1482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16" name="Rectangle 235"/>
              <p:cNvSpPr>
                <a:spLocks noChangeArrowheads="1"/>
              </p:cNvSpPr>
              <p:nvPr/>
            </p:nvSpPr>
            <p:spPr bwMode="auto">
              <a:xfrm rot="16200000">
                <a:off x="4252" y="1397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7" name="Line 236"/>
              <p:cNvSpPr>
                <a:spLocks noChangeShapeType="1"/>
              </p:cNvSpPr>
              <p:nvPr/>
            </p:nvSpPr>
            <p:spPr bwMode="auto">
              <a:xfrm flipH="1">
                <a:off x="4362" y="1406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18" name="Rectangle 237"/>
              <p:cNvSpPr>
                <a:spLocks noChangeArrowheads="1"/>
              </p:cNvSpPr>
              <p:nvPr/>
            </p:nvSpPr>
            <p:spPr bwMode="auto">
              <a:xfrm rot="16200000">
                <a:off x="4265" y="132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9" name="Line 238"/>
              <p:cNvSpPr>
                <a:spLocks noChangeShapeType="1"/>
              </p:cNvSpPr>
              <p:nvPr/>
            </p:nvSpPr>
            <p:spPr bwMode="auto">
              <a:xfrm flipV="1">
                <a:off x="607" y="2201"/>
                <a:ext cx="0" cy="48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0" name="Line 239"/>
              <p:cNvSpPr>
                <a:spLocks noChangeShapeType="1"/>
              </p:cNvSpPr>
              <p:nvPr/>
            </p:nvSpPr>
            <p:spPr bwMode="auto">
              <a:xfrm flipH="1">
                <a:off x="574" y="2635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1" name="Rectangle 240"/>
              <p:cNvSpPr>
                <a:spLocks noChangeArrowheads="1"/>
              </p:cNvSpPr>
              <p:nvPr/>
            </p:nvSpPr>
            <p:spPr bwMode="auto">
              <a:xfrm rot="16200000">
                <a:off x="476" y="255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2" name="Line 241"/>
              <p:cNvSpPr>
                <a:spLocks noChangeShapeType="1"/>
              </p:cNvSpPr>
              <p:nvPr/>
            </p:nvSpPr>
            <p:spPr bwMode="auto">
              <a:xfrm flipH="1">
                <a:off x="574" y="2559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3" name="Rectangle 242"/>
              <p:cNvSpPr>
                <a:spLocks noChangeArrowheads="1"/>
              </p:cNvSpPr>
              <p:nvPr/>
            </p:nvSpPr>
            <p:spPr bwMode="auto">
              <a:xfrm rot="16200000">
                <a:off x="463" y="2474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4" name="Line 243"/>
              <p:cNvSpPr>
                <a:spLocks noChangeShapeType="1"/>
              </p:cNvSpPr>
              <p:nvPr/>
            </p:nvSpPr>
            <p:spPr bwMode="auto">
              <a:xfrm flipH="1">
                <a:off x="574" y="2483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5" name="Rectangle 244"/>
              <p:cNvSpPr>
                <a:spLocks noChangeArrowheads="1"/>
              </p:cNvSpPr>
              <p:nvPr/>
            </p:nvSpPr>
            <p:spPr bwMode="auto">
              <a:xfrm rot="16200000">
                <a:off x="463" y="2398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6" name="Line 245"/>
              <p:cNvSpPr>
                <a:spLocks noChangeShapeType="1"/>
              </p:cNvSpPr>
              <p:nvPr/>
            </p:nvSpPr>
            <p:spPr bwMode="auto">
              <a:xfrm flipH="1">
                <a:off x="574" y="2407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7" name="Rectangle 246"/>
              <p:cNvSpPr>
                <a:spLocks noChangeArrowheads="1"/>
              </p:cNvSpPr>
              <p:nvPr/>
            </p:nvSpPr>
            <p:spPr bwMode="auto">
              <a:xfrm rot="16200000">
                <a:off x="463" y="2322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8" name="Line 247"/>
              <p:cNvSpPr>
                <a:spLocks noChangeShapeType="1"/>
              </p:cNvSpPr>
              <p:nvPr/>
            </p:nvSpPr>
            <p:spPr bwMode="auto">
              <a:xfrm flipH="1">
                <a:off x="574" y="2330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29" name="Rectangle 248"/>
              <p:cNvSpPr>
                <a:spLocks noChangeArrowheads="1"/>
              </p:cNvSpPr>
              <p:nvPr/>
            </p:nvSpPr>
            <p:spPr bwMode="auto">
              <a:xfrm rot="16200000">
                <a:off x="463" y="224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0" name="Line 249"/>
              <p:cNvSpPr>
                <a:spLocks noChangeShapeType="1"/>
              </p:cNvSpPr>
              <p:nvPr/>
            </p:nvSpPr>
            <p:spPr bwMode="auto">
              <a:xfrm flipH="1">
                <a:off x="574" y="2254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31" name="Rectangle 250"/>
              <p:cNvSpPr>
                <a:spLocks noChangeArrowheads="1"/>
              </p:cNvSpPr>
              <p:nvPr/>
            </p:nvSpPr>
            <p:spPr bwMode="auto">
              <a:xfrm rot="16200000">
                <a:off x="476" y="2172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2" name="Line 251"/>
              <p:cNvSpPr>
                <a:spLocks noChangeShapeType="1"/>
              </p:cNvSpPr>
              <p:nvPr/>
            </p:nvSpPr>
            <p:spPr bwMode="auto">
              <a:xfrm flipV="1">
                <a:off x="1870" y="2201"/>
                <a:ext cx="0" cy="48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33" name="Line 252"/>
              <p:cNvSpPr>
                <a:spLocks noChangeShapeType="1"/>
              </p:cNvSpPr>
              <p:nvPr/>
            </p:nvSpPr>
            <p:spPr bwMode="auto">
              <a:xfrm flipH="1">
                <a:off x="1836" y="2635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34" name="Rectangle 253"/>
              <p:cNvSpPr>
                <a:spLocks noChangeArrowheads="1"/>
              </p:cNvSpPr>
              <p:nvPr/>
            </p:nvSpPr>
            <p:spPr bwMode="auto">
              <a:xfrm rot="16200000">
                <a:off x="1739" y="2553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5" name="Line 254"/>
              <p:cNvSpPr>
                <a:spLocks noChangeShapeType="1"/>
              </p:cNvSpPr>
              <p:nvPr/>
            </p:nvSpPr>
            <p:spPr bwMode="auto">
              <a:xfrm flipH="1">
                <a:off x="1836" y="2559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36" name="Rectangle 255"/>
              <p:cNvSpPr>
                <a:spLocks noChangeArrowheads="1"/>
              </p:cNvSpPr>
              <p:nvPr/>
            </p:nvSpPr>
            <p:spPr bwMode="auto">
              <a:xfrm rot="16200000">
                <a:off x="1726" y="2473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7" name="Line 256"/>
              <p:cNvSpPr>
                <a:spLocks noChangeShapeType="1"/>
              </p:cNvSpPr>
              <p:nvPr/>
            </p:nvSpPr>
            <p:spPr bwMode="auto">
              <a:xfrm flipH="1">
                <a:off x="1836" y="2483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38" name="Rectangle 257"/>
              <p:cNvSpPr>
                <a:spLocks noChangeArrowheads="1"/>
              </p:cNvSpPr>
              <p:nvPr/>
            </p:nvSpPr>
            <p:spPr bwMode="auto">
              <a:xfrm rot="16200000">
                <a:off x="1726" y="2397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9" name="Line 258"/>
              <p:cNvSpPr>
                <a:spLocks noChangeShapeType="1"/>
              </p:cNvSpPr>
              <p:nvPr/>
            </p:nvSpPr>
            <p:spPr bwMode="auto">
              <a:xfrm flipH="1">
                <a:off x="1836" y="2407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0" name="Rectangle 259"/>
              <p:cNvSpPr>
                <a:spLocks noChangeArrowheads="1"/>
              </p:cNvSpPr>
              <p:nvPr/>
            </p:nvSpPr>
            <p:spPr bwMode="auto">
              <a:xfrm rot="16200000">
                <a:off x="1726" y="2321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1" name="Line 260"/>
              <p:cNvSpPr>
                <a:spLocks noChangeShapeType="1"/>
              </p:cNvSpPr>
              <p:nvPr/>
            </p:nvSpPr>
            <p:spPr bwMode="auto">
              <a:xfrm flipH="1">
                <a:off x="1836" y="2330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2" name="Rectangle 261"/>
              <p:cNvSpPr>
                <a:spLocks noChangeArrowheads="1"/>
              </p:cNvSpPr>
              <p:nvPr/>
            </p:nvSpPr>
            <p:spPr bwMode="auto">
              <a:xfrm rot="16200000">
                <a:off x="1726" y="2245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3" name="Line 262"/>
              <p:cNvSpPr>
                <a:spLocks noChangeShapeType="1"/>
              </p:cNvSpPr>
              <p:nvPr/>
            </p:nvSpPr>
            <p:spPr bwMode="auto">
              <a:xfrm flipH="1">
                <a:off x="1836" y="2254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4" name="Rectangle 263"/>
              <p:cNvSpPr>
                <a:spLocks noChangeArrowheads="1"/>
              </p:cNvSpPr>
              <p:nvPr/>
            </p:nvSpPr>
            <p:spPr bwMode="auto">
              <a:xfrm rot="16200000">
                <a:off x="1739" y="2171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5" name="Line 264"/>
              <p:cNvSpPr>
                <a:spLocks noChangeShapeType="1"/>
              </p:cNvSpPr>
              <p:nvPr/>
            </p:nvSpPr>
            <p:spPr bwMode="auto">
              <a:xfrm flipV="1">
                <a:off x="3133" y="2201"/>
                <a:ext cx="0" cy="48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6" name="Line 265"/>
              <p:cNvSpPr>
                <a:spLocks noChangeShapeType="1"/>
              </p:cNvSpPr>
              <p:nvPr/>
            </p:nvSpPr>
            <p:spPr bwMode="auto">
              <a:xfrm flipH="1">
                <a:off x="3099" y="2635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7" name="Rectangle 266"/>
              <p:cNvSpPr>
                <a:spLocks noChangeArrowheads="1"/>
              </p:cNvSpPr>
              <p:nvPr/>
            </p:nvSpPr>
            <p:spPr bwMode="auto">
              <a:xfrm rot="16200000">
                <a:off x="3002" y="2553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8" name="Line 267"/>
              <p:cNvSpPr>
                <a:spLocks noChangeShapeType="1"/>
              </p:cNvSpPr>
              <p:nvPr/>
            </p:nvSpPr>
            <p:spPr bwMode="auto">
              <a:xfrm flipH="1">
                <a:off x="3099" y="2559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49" name="Rectangle 268"/>
              <p:cNvSpPr>
                <a:spLocks noChangeArrowheads="1"/>
              </p:cNvSpPr>
              <p:nvPr/>
            </p:nvSpPr>
            <p:spPr bwMode="auto">
              <a:xfrm rot="16200000">
                <a:off x="2989" y="2473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0" name="Line 269"/>
              <p:cNvSpPr>
                <a:spLocks noChangeShapeType="1"/>
              </p:cNvSpPr>
              <p:nvPr/>
            </p:nvSpPr>
            <p:spPr bwMode="auto">
              <a:xfrm flipH="1">
                <a:off x="3099" y="2483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51" name="Rectangle 270"/>
              <p:cNvSpPr>
                <a:spLocks noChangeArrowheads="1"/>
              </p:cNvSpPr>
              <p:nvPr/>
            </p:nvSpPr>
            <p:spPr bwMode="auto">
              <a:xfrm rot="16200000">
                <a:off x="2989" y="2397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2" name="Line 271"/>
              <p:cNvSpPr>
                <a:spLocks noChangeShapeType="1"/>
              </p:cNvSpPr>
              <p:nvPr/>
            </p:nvSpPr>
            <p:spPr bwMode="auto">
              <a:xfrm flipH="1">
                <a:off x="3099" y="2407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53" name="Rectangle 272"/>
              <p:cNvSpPr>
                <a:spLocks noChangeArrowheads="1"/>
              </p:cNvSpPr>
              <p:nvPr/>
            </p:nvSpPr>
            <p:spPr bwMode="auto">
              <a:xfrm rot="16200000">
                <a:off x="2989" y="2321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4" name="Line 273"/>
              <p:cNvSpPr>
                <a:spLocks noChangeShapeType="1"/>
              </p:cNvSpPr>
              <p:nvPr/>
            </p:nvSpPr>
            <p:spPr bwMode="auto">
              <a:xfrm flipH="1">
                <a:off x="3099" y="2330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55" name="Rectangle 274"/>
              <p:cNvSpPr>
                <a:spLocks noChangeArrowheads="1"/>
              </p:cNvSpPr>
              <p:nvPr/>
            </p:nvSpPr>
            <p:spPr bwMode="auto">
              <a:xfrm rot="16200000">
                <a:off x="2989" y="2245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6" name="Line 275"/>
              <p:cNvSpPr>
                <a:spLocks noChangeShapeType="1"/>
              </p:cNvSpPr>
              <p:nvPr/>
            </p:nvSpPr>
            <p:spPr bwMode="auto">
              <a:xfrm flipH="1">
                <a:off x="3099" y="2254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57" name="Rectangle 276"/>
              <p:cNvSpPr>
                <a:spLocks noChangeArrowheads="1"/>
              </p:cNvSpPr>
              <p:nvPr/>
            </p:nvSpPr>
            <p:spPr bwMode="auto">
              <a:xfrm rot="16200000">
                <a:off x="3002" y="2171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8" name="Line 277"/>
              <p:cNvSpPr>
                <a:spLocks noChangeShapeType="1"/>
              </p:cNvSpPr>
              <p:nvPr/>
            </p:nvSpPr>
            <p:spPr bwMode="auto">
              <a:xfrm flipV="1">
                <a:off x="4392" y="2201"/>
                <a:ext cx="0" cy="487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59" name="Line 278"/>
              <p:cNvSpPr>
                <a:spLocks noChangeShapeType="1"/>
              </p:cNvSpPr>
              <p:nvPr/>
            </p:nvSpPr>
            <p:spPr bwMode="auto">
              <a:xfrm flipH="1">
                <a:off x="4362" y="2635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60" name="Rectangle 279"/>
              <p:cNvSpPr>
                <a:spLocks noChangeArrowheads="1"/>
              </p:cNvSpPr>
              <p:nvPr/>
            </p:nvSpPr>
            <p:spPr bwMode="auto">
              <a:xfrm rot="16200000">
                <a:off x="4265" y="255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1" name="Line 280"/>
              <p:cNvSpPr>
                <a:spLocks noChangeShapeType="1"/>
              </p:cNvSpPr>
              <p:nvPr/>
            </p:nvSpPr>
            <p:spPr bwMode="auto">
              <a:xfrm flipH="1">
                <a:off x="4362" y="2559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62" name="Rectangle 281"/>
              <p:cNvSpPr>
                <a:spLocks noChangeArrowheads="1"/>
              </p:cNvSpPr>
              <p:nvPr/>
            </p:nvSpPr>
            <p:spPr bwMode="auto">
              <a:xfrm rot="16200000">
                <a:off x="4252" y="2474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3" name="Line 282"/>
              <p:cNvSpPr>
                <a:spLocks noChangeShapeType="1"/>
              </p:cNvSpPr>
              <p:nvPr/>
            </p:nvSpPr>
            <p:spPr bwMode="auto">
              <a:xfrm flipH="1">
                <a:off x="4362" y="2483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64" name="Rectangle 283"/>
              <p:cNvSpPr>
                <a:spLocks noChangeArrowheads="1"/>
              </p:cNvSpPr>
              <p:nvPr/>
            </p:nvSpPr>
            <p:spPr bwMode="auto">
              <a:xfrm rot="16200000">
                <a:off x="4252" y="2398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5" name="Line 284"/>
              <p:cNvSpPr>
                <a:spLocks noChangeShapeType="1"/>
              </p:cNvSpPr>
              <p:nvPr/>
            </p:nvSpPr>
            <p:spPr bwMode="auto">
              <a:xfrm flipH="1">
                <a:off x="4362" y="2407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66" name="Rectangle 285"/>
              <p:cNvSpPr>
                <a:spLocks noChangeArrowheads="1"/>
              </p:cNvSpPr>
              <p:nvPr/>
            </p:nvSpPr>
            <p:spPr bwMode="auto">
              <a:xfrm rot="16200000">
                <a:off x="4252" y="2322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7" name="Line 286"/>
              <p:cNvSpPr>
                <a:spLocks noChangeShapeType="1"/>
              </p:cNvSpPr>
              <p:nvPr/>
            </p:nvSpPr>
            <p:spPr bwMode="auto">
              <a:xfrm flipH="1">
                <a:off x="4362" y="2330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68" name="Rectangle 287"/>
              <p:cNvSpPr>
                <a:spLocks noChangeArrowheads="1"/>
              </p:cNvSpPr>
              <p:nvPr/>
            </p:nvSpPr>
            <p:spPr bwMode="auto">
              <a:xfrm rot="16200000">
                <a:off x="4252" y="224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9" name="Line 288"/>
              <p:cNvSpPr>
                <a:spLocks noChangeShapeType="1"/>
              </p:cNvSpPr>
              <p:nvPr/>
            </p:nvSpPr>
            <p:spPr bwMode="auto">
              <a:xfrm flipH="1">
                <a:off x="4362" y="2254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0" name="Rectangle 289"/>
              <p:cNvSpPr>
                <a:spLocks noChangeArrowheads="1"/>
              </p:cNvSpPr>
              <p:nvPr/>
            </p:nvSpPr>
            <p:spPr bwMode="auto">
              <a:xfrm rot="16200000">
                <a:off x="4265" y="2172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1" name="Line 290"/>
              <p:cNvSpPr>
                <a:spLocks noChangeShapeType="1"/>
              </p:cNvSpPr>
              <p:nvPr/>
            </p:nvSpPr>
            <p:spPr bwMode="auto">
              <a:xfrm flipV="1">
                <a:off x="607" y="3053"/>
                <a:ext cx="0" cy="48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2" name="Line 291"/>
              <p:cNvSpPr>
                <a:spLocks noChangeShapeType="1"/>
              </p:cNvSpPr>
              <p:nvPr/>
            </p:nvSpPr>
            <p:spPr bwMode="auto">
              <a:xfrm flipH="1">
                <a:off x="574" y="3487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3" name="Rectangle 292"/>
              <p:cNvSpPr>
                <a:spLocks noChangeArrowheads="1"/>
              </p:cNvSpPr>
              <p:nvPr/>
            </p:nvSpPr>
            <p:spPr bwMode="auto">
              <a:xfrm rot="16200000">
                <a:off x="476" y="3405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4" name="Line 293"/>
              <p:cNvSpPr>
                <a:spLocks noChangeShapeType="1"/>
              </p:cNvSpPr>
              <p:nvPr/>
            </p:nvSpPr>
            <p:spPr bwMode="auto">
              <a:xfrm flipH="1">
                <a:off x="574" y="3411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5" name="Rectangle 294"/>
              <p:cNvSpPr>
                <a:spLocks noChangeArrowheads="1"/>
              </p:cNvSpPr>
              <p:nvPr/>
            </p:nvSpPr>
            <p:spPr bwMode="auto">
              <a:xfrm rot="16200000">
                <a:off x="463" y="332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6" name="Line 295"/>
              <p:cNvSpPr>
                <a:spLocks noChangeShapeType="1"/>
              </p:cNvSpPr>
              <p:nvPr/>
            </p:nvSpPr>
            <p:spPr bwMode="auto">
              <a:xfrm flipH="1">
                <a:off x="574" y="3335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7" name="Rectangle 296"/>
              <p:cNvSpPr>
                <a:spLocks noChangeArrowheads="1"/>
              </p:cNvSpPr>
              <p:nvPr/>
            </p:nvSpPr>
            <p:spPr bwMode="auto">
              <a:xfrm rot="16200000">
                <a:off x="463" y="3250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8" name="Line 297"/>
              <p:cNvSpPr>
                <a:spLocks noChangeShapeType="1"/>
              </p:cNvSpPr>
              <p:nvPr/>
            </p:nvSpPr>
            <p:spPr bwMode="auto">
              <a:xfrm flipH="1">
                <a:off x="574" y="3259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79" name="Rectangle 298"/>
              <p:cNvSpPr>
                <a:spLocks noChangeArrowheads="1"/>
              </p:cNvSpPr>
              <p:nvPr/>
            </p:nvSpPr>
            <p:spPr bwMode="auto">
              <a:xfrm rot="16200000">
                <a:off x="463" y="3174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0" name="Line 299"/>
              <p:cNvSpPr>
                <a:spLocks noChangeShapeType="1"/>
              </p:cNvSpPr>
              <p:nvPr/>
            </p:nvSpPr>
            <p:spPr bwMode="auto">
              <a:xfrm flipH="1">
                <a:off x="574" y="3182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81" name="Rectangle 300"/>
              <p:cNvSpPr>
                <a:spLocks noChangeArrowheads="1"/>
              </p:cNvSpPr>
              <p:nvPr/>
            </p:nvSpPr>
            <p:spPr bwMode="auto">
              <a:xfrm rot="16200000">
                <a:off x="463" y="3097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2" name="Line 301"/>
              <p:cNvSpPr>
                <a:spLocks noChangeShapeType="1"/>
              </p:cNvSpPr>
              <p:nvPr/>
            </p:nvSpPr>
            <p:spPr bwMode="auto">
              <a:xfrm flipH="1">
                <a:off x="574" y="3106"/>
                <a:ext cx="33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83" name="Rectangle 302"/>
              <p:cNvSpPr>
                <a:spLocks noChangeArrowheads="1"/>
              </p:cNvSpPr>
              <p:nvPr/>
            </p:nvSpPr>
            <p:spPr bwMode="auto">
              <a:xfrm rot="16200000">
                <a:off x="476" y="302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4" name="Line 303"/>
              <p:cNvSpPr>
                <a:spLocks noChangeShapeType="1"/>
              </p:cNvSpPr>
              <p:nvPr/>
            </p:nvSpPr>
            <p:spPr bwMode="auto">
              <a:xfrm flipV="1">
                <a:off x="1870" y="3053"/>
                <a:ext cx="0" cy="48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85" name="Line 304"/>
              <p:cNvSpPr>
                <a:spLocks noChangeShapeType="1"/>
              </p:cNvSpPr>
              <p:nvPr/>
            </p:nvSpPr>
            <p:spPr bwMode="auto">
              <a:xfrm flipH="1">
                <a:off x="1836" y="3487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86" name="Rectangle 305"/>
              <p:cNvSpPr>
                <a:spLocks noChangeArrowheads="1"/>
              </p:cNvSpPr>
              <p:nvPr/>
            </p:nvSpPr>
            <p:spPr bwMode="auto">
              <a:xfrm rot="16200000">
                <a:off x="1739" y="3405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7" name="Line 306"/>
              <p:cNvSpPr>
                <a:spLocks noChangeShapeType="1"/>
              </p:cNvSpPr>
              <p:nvPr/>
            </p:nvSpPr>
            <p:spPr bwMode="auto">
              <a:xfrm flipH="1">
                <a:off x="1836" y="3411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88" name="Rectangle 307"/>
              <p:cNvSpPr>
                <a:spLocks noChangeArrowheads="1"/>
              </p:cNvSpPr>
              <p:nvPr/>
            </p:nvSpPr>
            <p:spPr bwMode="auto">
              <a:xfrm rot="16200000">
                <a:off x="1726" y="332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9" name="Line 308"/>
              <p:cNvSpPr>
                <a:spLocks noChangeShapeType="1"/>
              </p:cNvSpPr>
              <p:nvPr/>
            </p:nvSpPr>
            <p:spPr bwMode="auto">
              <a:xfrm flipH="1">
                <a:off x="1836" y="3335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0" name="Rectangle 309"/>
              <p:cNvSpPr>
                <a:spLocks noChangeArrowheads="1"/>
              </p:cNvSpPr>
              <p:nvPr/>
            </p:nvSpPr>
            <p:spPr bwMode="auto">
              <a:xfrm rot="16200000">
                <a:off x="1726" y="3250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1" name="Line 310"/>
              <p:cNvSpPr>
                <a:spLocks noChangeShapeType="1"/>
              </p:cNvSpPr>
              <p:nvPr/>
            </p:nvSpPr>
            <p:spPr bwMode="auto">
              <a:xfrm flipH="1">
                <a:off x="1836" y="3259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2" name="Rectangle 311"/>
              <p:cNvSpPr>
                <a:spLocks noChangeArrowheads="1"/>
              </p:cNvSpPr>
              <p:nvPr/>
            </p:nvSpPr>
            <p:spPr bwMode="auto">
              <a:xfrm rot="16200000">
                <a:off x="1726" y="3174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3" name="Line 312"/>
              <p:cNvSpPr>
                <a:spLocks noChangeShapeType="1"/>
              </p:cNvSpPr>
              <p:nvPr/>
            </p:nvSpPr>
            <p:spPr bwMode="auto">
              <a:xfrm flipH="1">
                <a:off x="1836" y="3182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4" name="Rectangle 313"/>
              <p:cNvSpPr>
                <a:spLocks noChangeArrowheads="1"/>
              </p:cNvSpPr>
              <p:nvPr/>
            </p:nvSpPr>
            <p:spPr bwMode="auto">
              <a:xfrm rot="16200000">
                <a:off x="1726" y="3097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5" name="Line 314"/>
              <p:cNvSpPr>
                <a:spLocks noChangeShapeType="1"/>
              </p:cNvSpPr>
              <p:nvPr/>
            </p:nvSpPr>
            <p:spPr bwMode="auto">
              <a:xfrm flipH="1">
                <a:off x="1836" y="3106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6" name="Rectangle 315"/>
              <p:cNvSpPr>
                <a:spLocks noChangeArrowheads="1"/>
              </p:cNvSpPr>
              <p:nvPr/>
            </p:nvSpPr>
            <p:spPr bwMode="auto">
              <a:xfrm rot="16200000">
                <a:off x="1739" y="302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7" name="Line 316"/>
              <p:cNvSpPr>
                <a:spLocks noChangeShapeType="1"/>
              </p:cNvSpPr>
              <p:nvPr/>
            </p:nvSpPr>
            <p:spPr bwMode="auto">
              <a:xfrm flipV="1">
                <a:off x="3133" y="3053"/>
                <a:ext cx="0" cy="48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8" name="Line 317"/>
              <p:cNvSpPr>
                <a:spLocks noChangeShapeType="1"/>
              </p:cNvSpPr>
              <p:nvPr/>
            </p:nvSpPr>
            <p:spPr bwMode="auto">
              <a:xfrm flipH="1">
                <a:off x="3099" y="3487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199" name="Rectangle 318"/>
              <p:cNvSpPr>
                <a:spLocks noChangeArrowheads="1"/>
              </p:cNvSpPr>
              <p:nvPr/>
            </p:nvSpPr>
            <p:spPr bwMode="auto">
              <a:xfrm rot="16200000">
                <a:off x="3002" y="340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0" name="Line 319"/>
              <p:cNvSpPr>
                <a:spLocks noChangeShapeType="1"/>
              </p:cNvSpPr>
              <p:nvPr/>
            </p:nvSpPr>
            <p:spPr bwMode="auto">
              <a:xfrm flipH="1">
                <a:off x="3099" y="3411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01" name="Rectangle 320"/>
              <p:cNvSpPr>
                <a:spLocks noChangeArrowheads="1"/>
              </p:cNvSpPr>
              <p:nvPr/>
            </p:nvSpPr>
            <p:spPr bwMode="auto">
              <a:xfrm rot="16200000">
                <a:off x="2989" y="3325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2" name="Line 321"/>
              <p:cNvSpPr>
                <a:spLocks noChangeShapeType="1"/>
              </p:cNvSpPr>
              <p:nvPr/>
            </p:nvSpPr>
            <p:spPr bwMode="auto">
              <a:xfrm flipH="1">
                <a:off x="3099" y="3335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03" name="Rectangle 322"/>
              <p:cNvSpPr>
                <a:spLocks noChangeArrowheads="1"/>
              </p:cNvSpPr>
              <p:nvPr/>
            </p:nvSpPr>
            <p:spPr bwMode="auto">
              <a:xfrm rot="16200000">
                <a:off x="2989" y="3249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4" name="Line 323"/>
              <p:cNvSpPr>
                <a:spLocks noChangeShapeType="1"/>
              </p:cNvSpPr>
              <p:nvPr/>
            </p:nvSpPr>
            <p:spPr bwMode="auto">
              <a:xfrm flipH="1">
                <a:off x="3099" y="3259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05" name="Rectangle 324"/>
              <p:cNvSpPr>
                <a:spLocks noChangeArrowheads="1"/>
              </p:cNvSpPr>
              <p:nvPr/>
            </p:nvSpPr>
            <p:spPr bwMode="auto">
              <a:xfrm rot="16200000">
                <a:off x="2989" y="3173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6" name="Line 325"/>
              <p:cNvSpPr>
                <a:spLocks noChangeShapeType="1"/>
              </p:cNvSpPr>
              <p:nvPr/>
            </p:nvSpPr>
            <p:spPr bwMode="auto">
              <a:xfrm flipH="1">
                <a:off x="3099" y="3182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07" name="Rectangle 326"/>
              <p:cNvSpPr>
                <a:spLocks noChangeArrowheads="1"/>
              </p:cNvSpPr>
              <p:nvPr/>
            </p:nvSpPr>
            <p:spPr bwMode="auto">
              <a:xfrm rot="16200000">
                <a:off x="2989" y="309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08" name="Line 327"/>
              <p:cNvSpPr>
                <a:spLocks noChangeShapeType="1"/>
              </p:cNvSpPr>
              <p:nvPr/>
            </p:nvSpPr>
            <p:spPr bwMode="auto">
              <a:xfrm flipH="1">
                <a:off x="3099" y="3106"/>
                <a:ext cx="34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09" name="Rectangle 328"/>
              <p:cNvSpPr>
                <a:spLocks noChangeArrowheads="1"/>
              </p:cNvSpPr>
              <p:nvPr/>
            </p:nvSpPr>
            <p:spPr bwMode="auto">
              <a:xfrm rot="16200000">
                <a:off x="3002" y="3023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0" name="Line 329"/>
              <p:cNvSpPr>
                <a:spLocks noChangeShapeType="1"/>
              </p:cNvSpPr>
              <p:nvPr/>
            </p:nvSpPr>
            <p:spPr bwMode="auto">
              <a:xfrm flipV="1">
                <a:off x="4392" y="3053"/>
                <a:ext cx="0" cy="48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11" name="Line 330"/>
              <p:cNvSpPr>
                <a:spLocks noChangeShapeType="1"/>
              </p:cNvSpPr>
              <p:nvPr/>
            </p:nvSpPr>
            <p:spPr bwMode="auto">
              <a:xfrm flipH="1">
                <a:off x="4362" y="3487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12" name="Rectangle 331"/>
              <p:cNvSpPr>
                <a:spLocks noChangeArrowheads="1"/>
              </p:cNvSpPr>
              <p:nvPr/>
            </p:nvSpPr>
            <p:spPr bwMode="auto">
              <a:xfrm rot="16200000">
                <a:off x="4265" y="3405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3" name="Line 332"/>
              <p:cNvSpPr>
                <a:spLocks noChangeShapeType="1"/>
              </p:cNvSpPr>
              <p:nvPr/>
            </p:nvSpPr>
            <p:spPr bwMode="auto">
              <a:xfrm flipH="1">
                <a:off x="4362" y="3411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14" name="Rectangle 333"/>
              <p:cNvSpPr>
                <a:spLocks noChangeArrowheads="1"/>
              </p:cNvSpPr>
              <p:nvPr/>
            </p:nvSpPr>
            <p:spPr bwMode="auto">
              <a:xfrm rot="16200000">
                <a:off x="4252" y="3326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5" name="Line 334"/>
              <p:cNvSpPr>
                <a:spLocks noChangeShapeType="1"/>
              </p:cNvSpPr>
              <p:nvPr/>
            </p:nvSpPr>
            <p:spPr bwMode="auto">
              <a:xfrm flipH="1">
                <a:off x="4362" y="3335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16" name="Rectangle 335"/>
              <p:cNvSpPr>
                <a:spLocks noChangeArrowheads="1"/>
              </p:cNvSpPr>
              <p:nvPr/>
            </p:nvSpPr>
            <p:spPr bwMode="auto">
              <a:xfrm rot="16200000">
                <a:off x="4252" y="3250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7" name="Line 336"/>
              <p:cNvSpPr>
                <a:spLocks noChangeShapeType="1"/>
              </p:cNvSpPr>
              <p:nvPr/>
            </p:nvSpPr>
            <p:spPr bwMode="auto">
              <a:xfrm flipH="1">
                <a:off x="4362" y="3259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18" name="Rectangle 337"/>
              <p:cNvSpPr>
                <a:spLocks noChangeArrowheads="1"/>
              </p:cNvSpPr>
              <p:nvPr/>
            </p:nvSpPr>
            <p:spPr bwMode="auto">
              <a:xfrm rot="16200000">
                <a:off x="4252" y="3174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19" name="Line 338"/>
              <p:cNvSpPr>
                <a:spLocks noChangeShapeType="1"/>
              </p:cNvSpPr>
              <p:nvPr/>
            </p:nvSpPr>
            <p:spPr bwMode="auto">
              <a:xfrm flipH="1">
                <a:off x="4362" y="3182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0" name="Rectangle 339"/>
              <p:cNvSpPr>
                <a:spLocks noChangeArrowheads="1"/>
              </p:cNvSpPr>
              <p:nvPr/>
            </p:nvSpPr>
            <p:spPr bwMode="auto">
              <a:xfrm rot="16200000">
                <a:off x="4252" y="3097"/>
                <a:ext cx="116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.8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1" name="Line 340"/>
              <p:cNvSpPr>
                <a:spLocks noChangeShapeType="1"/>
              </p:cNvSpPr>
              <p:nvPr/>
            </p:nvSpPr>
            <p:spPr bwMode="auto">
              <a:xfrm flipH="1">
                <a:off x="4362" y="3106"/>
                <a:ext cx="30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2" name="Rectangle 341"/>
              <p:cNvSpPr>
                <a:spLocks noChangeArrowheads="1"/>
              </p:cNvSpPr>
              <p:nvPr/>
            </p:nvSpPr>
            <p:spPr bwMode="auto">
              <a:xfrm rot="16200000">
                <a:off x="4265" y="3024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3" name="Line 342"/>
              <p:cNvSpPr>
                <a:spLocks noChangeShapeType="1"/>
              </p:cNvSpPr>
              <p:nvPr/>
            </p:nvSpPr>
            <p:spPr bwMode="auto">
              <a:xfrm>
                <a:off x="607" y="988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4" name="Line 343"/>
              <p:cNvSpPr>
                <a:spLocks noChangeShapeType="1"/>
              </p:cNvSpPr>
              <p:nvPr/>
            </p:nvSpPr>
            <p:spPr bwMode="auto">
              <a:xfrm>
                <a:off x="66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5" name="Rectangle 344"/>
              <p:cNvSpPr>
                <a:spLocks noChangeArrowheads="1"/>
              </p:cNvSpPr>
              <p:nvPr/>
            </p:nvSpPr>
            <p:spPr bwMode="auto">
              <a:xfrm>
                <a:off x="63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6" name="Line 345"/>
              <p:cNvSpPr>
                <a:spLocks noChangeShapeType="1"/>
              </p:cNvSpPr>
              <p:nvPr/>
            </p:nvSpPr>
            <p:spPr bwMode="auto">
              <a:xfrm>
                <a:off x="719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7" name="Rectangle 346"/>
              <p:cNvSpPr>
                <a:spLocks noChangeArrowheads="1"/>
              </p:cNvSpPr>
              <p:nvPr/>
            </p:nvSpPr>
            <p:spPr bwMode="auto">
              <a:xfrm>
                <a:off x="696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28" name="Line 347"/>
              <p:cNvSpPr>
                <a:spLocks noChangeShapeType="1"/>
              </p:cNvSpPr>
              <p:nvPr/>
            </p:nvSpPr>
            <p:spPr bwMode="auto">
              <a:xfrm>
                <a:off x="78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29" name="Rectangle 348"/>
              <p:cNvSpPr>
                <a:spLocks noChangeArrowheads="1"/>
              </p:cNvSpPr>
              <p:nvPr/>
            </p:nvSpPr>
            <p:spPr bwMode="auto">
              <a:xfrm>
                <a:off x="75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0" name="Line 349"/>
              <p:cNvSpPr>
                <a:spLocks noChangeShapeType="1"/>
              </p:cNvSpPr>
              <p:nvPr/>
            </p:nvSpPr>
            <p:spPr bwMode="auto">
              <a:xfrm>
                <a:off x="84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31" name="Rectangle 350"/>
              <p:cNvSpPr>
                <a:spLocks noChangeArrowheads="1"/>
              </p:cNvSpPr>
              <p:nvPr/>
            </p:nvSpPr>
            <p:spPr bwMode="auto">
              <a:xfrm>
                <a:off x="81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2" name="Line 351"/>
              <p:cNvSpPr>
                <a:spLocks noChangeShapeType="1"/>
              </p:cNvSpPr>
              <p:nvPr/>
            </p:nvSpPr>
            <p:spPr bwMode="auto">
              <a:xfrm>
                <a:off x="90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33" name="Rectangle 352"/>
              <p:cNvSpPr>
                <a:spLocks noChangeArrowheads="1"/>
              </p:cNvSpPr>
              <p:nvPr/>
            </p:nvSpPr>
            <p:spPr bwMode="auto">
              <a:xfrm>
                <a:off x="87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" name="Line 353"/>
              <p:cNvSpPr>
                <a:spLocks noChangeShapeType="1"/>
              </p:cNvSpPr>
              <p:nvPr/>
            </p:nvSpPr>
            <p:spPr bwMode="auto">
              <a:xfrm>
                <a:off x="96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35" name="Rectangle 354"/>
              <p:cNvSpPr>
                <a:spLocks noChangeArrowheads="1"/>
              </p:cNvSpPr>
              <p:nvPr/>
            </p:nvSpPr>
            <p:spPr bwMode="auto">
              <a:xfrm>
                <a:off x="942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6" name="Line 355"/>
              <p:cNvSpPr>
                <a:spLocks noChangeShapeType="1"/>
              </p:cNvSpPr>
              <p:nvPr/>
            </p:nvSpPr>
            <p:spPr bwMode="auto">
              <a:xfrm>
                <a:off x="1024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37" name="Rectangle 356"/>
              <p:cNvSpPr>
                <a:spLocks noChangeArrowheads="1"/>
              </p:cNvSpPr>
              <p:nvPr/>
            </p:nvSpPr>
            <p:spPr bwMode="auto">
              <a:xfrm>
                <a:off x="1001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8" name="Line 357"/>
              <p:cNvSpPr>
                <a:spLocks noChangeShapeType="1"/>
              </p:cNvSpPr>
              <p:nvPr/>
            </p:nvSpPr>
            <p:spPr bwMode="auto">
              <a:xfrm>
                <a:off x="1084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39" name="Rectangle 358"/>
              <p:cNvSpPr>
                <a:spLocks noChangeArrowheads="1"/>
              </p:cNvSpPr>
              <p:nvPr/>
            </p:nvSpPr>
            <p:spPr bwMode="auto">
              <a:xfrm>
                <a:off x="1061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0" name="Line 359"/>
              <p:cNvSpPr>
                <a:spLocks noChangeShapeType="1"/>
              </p:cNvSpPr>
              <p:nvPr/>
            </p:nvSpPr>
            <p:spPr bwMode="auto">
              <a:xfrm>
                <a:off x="114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41" name="Rectangle 360"/>
              <p:cNvSpPr>
                <a:spLocks noChangeArrowheads="1"/>
              </p:cNvSpPr>
              <p:nvPr/>
            </p:nvSpPr>
            <p:spPr bwMode="auto">
              <a:xfrm>
                <a:off x="1124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2" name="Line 361"/>
              <p:cNvSpPr>
                <a:spLocks noChangeShapeType="1"/>
              </p:cNvSpPr>
              <p:nvPr/>
            </p:nvSpPr>
            <p:spPr bwMode="auto">
              <a:xfrm>
                <a:off x="120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43" name="Rectangle 362"/>
              <p:cNvSpPr>
                <a:spLocks noChangeArrowheads="1"/>
              </p:cNvSpPr>
              <p:nvPr/>
            </p:nvSpPr>
            <p:spPr bwMode="auto">
              <a:xfrm>
                <a:off x="1160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4" name="Line 363"/>
              <p:cNvSpPr>
                <a:spLocks noChangeShapeType="1"/>
              </p:cNvSpPr>
              <p:nvPr/>
            </p:nvSpPr>
            <p:spPr bwMode="auto">
              <a:xfrm>
                <a:off x="1266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45" name="Rectangle 364"/>
              <p:cNvSpPr>
                <a:spLocks noChangeArrowheads="1"/>
              </p:cNvSpPr>
              <p:nvPr/>
            </p:nvSpPr>
            <p:spPr bwMode="auto">
              <a:xfrm>
                <a:off x="1220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6" name="Line 365"/>
              <p:cNvSpPr>
                <a:spLocks noChangeShapeType="1"/>
              </p:cNvSpPr>
              <p:nvPr/>
            </p:nvSpPr>
            <p:spPr bwMode="auto">
              <a:xfrm>
                <a:off x="1329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47" name="Rectangle 366"/>
              <p:cNvSpPr>
                <a:spLocks noChangeArrowheads="1"/>
              </p:cNvSpPr>
              <p:nvPr/>
            </p:nvSpPr>
            <p:spPr bwMode="auto">
              <a:xfrm>
                <a:off x="1283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48" name="Line 367"/>
              <p:cNvSpPr>
                <a:spLocks noChangeShapeType="1"/>
              </p:cNvSpPr>
              <p:nvPr/>
            </p:nvSpPr>
            <p:spPr bwMode="auto">
              <a:xfrm>
                <a:off x="1389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49" name="Rectangle 368"/>
              <p:cNvSpPr>
                <a:spLocks noChangeArrowheads="1"/>
              </p:cNvSpPr>
              <p:nvPr/>
            </p:nvSpPr>
            <p:spPr bwMode="auto">
              <a:xfrm>
                <a:off x="1343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0" name="Line 369"/>
              <p:cNvSpPr>
                <a:spLocks noChangeShapeType="1"/>
              </p:cNvSpPr>
              <p:nvPr/>
            </p:nvSpPr>
            <p:spPr bwMode="auto">
              <a:xfrm>
                <a:off x="145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51" name="Rectangle 370"/>
              <p:cNvSpPr>
                <a:spLocks noChangeArrowheads="1"/>
              </p:cNvSpPr>
              <p:nvPr/>
            </p:nvSpPr>
            <p:spPr bwMode="auto">
              <a:xfrm>
                <a:off x="1406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2" name="Line 371"/>
              <p:cNvSpPr>
                <a:spLocks noChangeShapeType="1"/>
              </p:cNvSpPr>
              <p:nvPr/>
            </p:nvSpPr>
            <p:spPr bwMode="auto">
              <a:xfrm>
                <a:off x="151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53" name="Rectangle 372"/>
              <p:cNvSpPr>
                <a:spLocks noChangeArrowheads="1"/>
              </p:cNvSpPr>
              <p:nvPr/>
            </p:nvSpPr>
            <p:spPr bwMode="auto">
              <a:xfrm>
                <a:off x="1465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4" name="Line 373"/>
              <p:cNvSpPr>
                <a:spLocks noChangeShapeType="1"/>
              </p:cNvSpPr>
              <p:nvPr/>
            </p:nvSpPr>
            <p:spPr bwMode="auto">
              <a:xfrm>
                <a:off x="1571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55" name="Rectangle 374"/>
              <p:cNvSpPr>
                <a:spLocks noChangeArrowheads="1"/>
              </p:cNvSpPr>
              <p:nvPr/>
            </p:nvSpPr>
            <p:spPr bwMode="auto">
              <a:xfrm>
                <a:off x="1525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6" name="Line 375"/>
              <p:cNvSpPr>
                <a:spLocks noChangeShapeType="1"/>
              </p:cNvSpPr>
              <p:nvPr/>
            </p:nvSpPr>
            <p:spPr bwMode="auto">
              <a:xfrm>
                <a:off x="1870" y="988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57" name="Line 376"/>
              <p:cNvSpPr>
                <a:spLocks noChangeShapeType="1"/>
              </p:cNvSpPr>
              <p:nvPr/>
            </p:nvSpPr>
            <p:spPr bwMode="auto">
              <a:xfrm>
                <a:off x="1923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58" name="Rectangle 377"/>
              <p:cNvSpPr>
                <a:spLocks noChangeArrowheads="1"/>
              </p:cNvSpPr>
              <p:nvPr/>
            </p:nvSpPr>
            <p:spPr bwMode="auto">
              <a:xfrm>
                <a:off x="189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" name="Line 378"/>
              <p:cNvSpPr>
                <a:spLocks noChangeShapeType="1"/>
              </p:cNvSpPr>
              <p:nvPr/>
            </p:nvSpPr>
            <p:spPr bwMode="auto">
              <a:xfrm>
                <a:off x="198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60" name="Rectangle 379"/>
              <p:cNvSpPr>
                <a:spLocks noChangeArrowheads="1"/>
              </p:cNvSpPr>
              <p:nvPr/>
            </p:nvSpPr>
            <p:spPr bwMode="auto">
              <a:xfrm>
                <a:off x="195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" name="Line 380"/>
              <p:cNvSpPr>
                <a:spLocks noChangeShapeType="1"/>
              </p:cNvSpPr>
              <p:nvPr/>
            </p:nvSpPr>
            <p:spPr bwMode="auto">
              <a:xfrm>
                <a:off x="204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62" name="Rectangle 381"/>
              <p:cNvSpPr>
                <a:spLocks noChangeArrowheads="1"/>
              </p:cNvSpPr>
              <p:nvPr/>
            </p:nvSpPr>
            <p:spPr bwMode="auto">
              <a:xfrm>
                <a:off x="201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" name="Line 382"/>
              <p:cNvSpPr>
                <a:spLocks noChangeShapeType="1"/>
              </p:cNvSpPr>
              <p:nvPr/>
            </p:nvSpPr>
            <p:spPr bwMode="auto">
              <a:xfrm>
                <a:off x="210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64" name="Rectangle 383"/>
              <p:cNvSpPr>
                <a:spLocks noChangeArrowheads="1"/>
              </p:cNvSpPr>
              <p:nvPr/>
            </p:nvSpPr>
            <p:spPr bwMode="auto">
              <a:xfrm>
                <a:off x="2082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5" name="Line 384"/>
              <p:cNvSpPr>
                <a:spLocks noChangeShapeType="1"/>
              </p:cNvSpPr>
              <p:nvPr/>
            </p:nvSpPr>
            <p:spPr bwMode="auto">
              <a:xfrm>
                <a:off x="216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66" name="Rectangle 385"/>
              <p:cNvSpPr>
                <a:spLocks noChangeArrowheads="1"/>
              </p:cNvSpPr>
              <p:nvPr/>
            </p:nvSpPr>
            <p:spPr bwMode="auto">
              <a:xfrm>
                <a:off x="2141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7" name="Line 386"/>
              <p:cNvSpPr>
                <a:spLocks noChangeShapeType="1"/>
              </p:cNvSpPr>
              <p:nvPr/>
            </p:nvSpPr>
            <p:spPr bwMode="auto">
              <a:xfrm>
                <a:off x="2224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68" name="Rectangle 387"/>
              <p:cNvSpPr>
                <a:spLocks noChangeArrowheads="1"/>
              </p:cNvSpPr>
              <p:nvPr/>
            </p:nvSpPr>
            <p:spPr bwMode="auto">
              <a:xfrm>
                <a:off x="2201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9" name="Line 388"/>
              <p:cNvSpPr>
                <a:spLocks noChangeShapeType="1"/>
              </p:cNvSpPr>
              <p:nvPr/>
            </p:nvSpPr>
            <p:spPr bwMode="auto">
              <a:xfrm>
                <a:off x="228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70" name="Rectangle 389"/>
              <p:cNvSpPr>
                <a:spLocks noChangeArrowheads="1"/>
              </p:cNvSpPr>
              <p:nvPr/>
            </p:nvSpPr>
            <p:spPr bwMode="auto">
              <a:xfrm>
                <a:off x="2264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1" name="Line 390"/>
              <p:cNvSpPr>
                <a:spLocks noChangeShapeType="1"/>
              </p:cNvSpPr>
              <p:nvPr/>
            </p:nvSpPr>
            <p:spPr bwMode="auto">
              <a:xfrm>
                <a:off x="234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72" name="Rectangle 391"/>
              <p:cNvSpPr>
                <a:spLocks noChangeArrowheads="1"/>
              </p:cNvSpPr>
              <p:nvPr/>
            </p:nvSpPr>
            <p:spPr bwMode="auto">
              <a:xfrm>
                <a:off x="2324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3" name="Line 392"/>
              <p:cNvSpPr>
                <a:spLocks noChangeShapeType="1"/>
              </p:cNvSpPr>
              <p:nvPr/>
            </p:nvSpPr>
            <p:spPr bwMode="auto">
              <a:xfrm>
                <a:off x="241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74" name="Rectangle 393"/>
              <p:cNvSpPr>
                <a:spLocks noChangeArrowheads="1"/>
              </p:cNvSpPr>
              <p:nvPr/>
            </p:nvSpPr>
            <p:spPr bwMode="auto">
              <a:xfrm>
                <a:off x="238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5" name="Line 394"/>
              <p:cNvSpPr>
                <a:spLocks noChangeShapeType="1"/>
              </p:cNvSpPr>
              <p:nvPr/>
            </p:nvSpPr>
            <p:spPr bwMode="auto">
              <a:xfrm>
                <a:off x="247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76" name="Rectangle 395"/>
              <p:cNvSpPr>
                <a:spLocks noChangeArrowheads="1"/>
              </p:cNvSpPr>
              <p:nvPr/>
            </p:nvSpPr>
            <p:spPr bwMode="auto">
              <a:xfrm>
                <a:off x="2423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7" name="Line 396"/>
              <p:cNvSpPr>
                <a:spLocks noChangeShapeType="1"/>
              </p:cNvSpPr>
              <p:nvPr/>
            </p:nvSpPr>
            <p:spPr bwMode="auto">
              <a:xfrm>
                <a:off x="2529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78" name="Rectangle 397"/>
              <p:cNvSpPr>
                <a:spLocks noChangeArrowheads="1"/>
              </p:cNvSpPr>
              <p:nvPr/>
            </p:nvSpPr>
            <p:spPr bwMode="auto">
              <a:xfrm>
                <a:off x="2483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9" name="Line 398"/>
              <p:cNvSpPr>
                <a:spLocks noChangeShapeType="1"/>
              </p:cNvSpPr>
              <p:nvPr/>
            </p:nvSpPr>
            <p:spPr bwMode="auto">
              <a:xfrm>
                <a:off x="259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80" name="Rectangle 399"/>
              <p:cNvSpPr>
                <a:spLocks noChangeArrowheads="1"/>
              </p:cNvSpPr>
              <p:nvPr/>
            </p:nvSpPr>
            <p:spPr bwMode="auto">
              <a:xfrm>
                <a:off x="2546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1" name="Line 400"/>
              <p:cNvSpPr>
                <a:spLocks noChangeShapeType="1"/>
              </p:cNvSpPr>
              <p:nvPr/>
            </p:nvSpPr>
            <p:spPr bwMode="auto">
              <a:xfrm>
                <a:off x="265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82" name="Rectangle 401"/>
              <p:cNvSpPr>
                <a:spLocks noChangeArrowheads="1"/>
              </p:cNvSpPr>
              <p:nvPr/>
            </p:nvSpPr>
            <p:spPr bwMode="auto">
              <a:xfrm>
                <a:off x="2606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3" name="Line 402"/>
              <p:cNvSpPr>
                <a:spLocks noChangeShapeType="1"/>
              </p:cNvSpPr>
              <p:nvPr/>
            </p:nvSpPr>
            <p:spPr bwMode="auto">
              <a:xfrm>
                <a:off x="271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84" name="Rectangle 403"/>
              <p:cNvSpPr>
                <a:spLocks noChangeArrowheads="1"/>
              </p:cNvSpPr>
              <p:nvPr/>
            </p:nvSpPr>
            <p:spPr bwMode="auto">
              <a:xfrm>
                <a:off x="2665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5" name="Line 404"/>
              <p:cNvSpPr>
                <a:spLocks noChangeShapeType="1"/>
              </p:cNvSpPr>
              <p:nvPr/>
            </p:nvSpPr>
            <p:spPr bwMode="auto">
              <a:xfrm>
                <a:off x="277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86" name="Rectangle 405"/>
              <p:cNvSpPr>
                <a:spLocks noChangeArrowheads="1"/>
              </p:cNvSpPr>
              <p:nvPr/>
            </p:nvSpPr>
            <p:spPr bwMode="auto">
              <a:xfrm>
                <a:off x="2728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87" name="Group 607"/>
            <p:cNvGrpSpPr>
              <a:grpSpLocks/>
            </p:cNvGrpSpPr>
            <p:nvPr/>
          </p:nvGrpSpPr>
          <p:grpSpPr bwMode="auto">
            <a:xfrm>
              <a:off x="963613" y="1568450"/>
              <a:ext cx="7693025" cy="1614488"/>
              <a:chOff x="607" y="988"/>
              <a:chExt cx="4846" cy="1017"/>
            </a:xfrm>
          </p:grpSpPr>
          <p:sp>
            <p:nvSpPr>
              <p:cNvPr id="1288" name="Line 407"/>
              <p:cNvSpPr>
                <a:spLocks noChangeShapeType="1"/>
              </p:cNvSpPr>
              <p:nvPr/>
            </p:nvSpPr>
            <p:spPr bwMode="auto">
              <a:xfrm>
                <a:off x="2834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89" name="Rectangle 408"/>
              <p:cNvSpPr>
                <a:spLocks noChangeArrowheads="1"/>
              </p:cNvSpPr>
              <p:nvPr/>
            </p:nvSpPr>
            <p:spPr bwMode="auto">
              <a:xfrm>
                <a:off x="2788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0" name="Line 409"/>
              <p:cNvSpPr>
                <a:spLocks noChangeShapeType="1"/>
              </p:cNvSpPr>
              <p:nvPr/>
            </p:nvSpPr>
            <p:spPr bwMode="auto">
              <a:xfrm>
                <a:off x="3133" y="988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91" name="Line 410"/>
              <p:cNvSpPr>
                <a:spLocks noChangeShapeType="1"/>
              </p:cNvSpPr>
              <p:nvPr/>
            </p:nvSpPr>
            <p:spPr bwMode="auto">
              <a:xfrm>
                <a:off x="3186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92" name="Rectangle 411"/>
              <p:cNvSpPr>
                <a:spLocks noChangeArrowheads="1"/>
              </p:cNvSpPr>
              <p:nvPr/>
            </p:nvSpPr>
            <p:spPr bwMode="auto">
              <a:xfrm>
                <a:off x="3162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3" name="Line 412"/>
              <p:cNvSpPr>
                <a:spLocks noChangeShapeType="1"/>
              </p:cNvSpPr>
              <p:nvPr/>
            </p:nvSpPr>
            <p:spPr bwMode="auto">
              <a:xfrm>
                <a:off x="324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94" name="Rectangle 413"/>
              <p:cNvSpPr>
                <a:spLocks noChangeArrowheads="1"/>
              </p:cNvSpPr>
              <p:nvPr/>
            </p:nvSpPr>
            <p:spPr bwMode="auto">
              <a:xfrm>
                <a:off x="3222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5" name="Line 414"/>
              <p:cNvSpPr>
                <a:spLocks noChangeShapeType="1"/>
              </p:cNvSpPr>
              <p:nvPr/>
            </p:nvSpPr>
            <p:spPr bwMode="auto">
              <a:xfrm>
                <a:off x="330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96" name="Rectangle 415"/>
              <p:cNvSpPr>
                <a:spLocks noChangeArrowheads="1"/>
              </p:cNvSpPr>
              <p:nvPr/>
            </p:nvSpPr>
            <p:spPr bwMode="auto">
              <a:xfrm>
                <a:off x="3282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7" name="Line 416"/>
              <p:cNvSpPr>
                <a:spLocks noChangeShapeType="1"/>
              </p:cNvSpPr>
              <p:nvPr/>
            </p:nvSpPr>
            <p:spPr bwMode="auto">
              <a:xfrm>
                <a:off x="3368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298" name="Rectangle 417"/>
              <p:cNvSpPr>
                <a:spLocks noChangeArrowheads="1"/>
              </p:cNvSpPr>
              <p:nvPr/>
            </p:nvSpPr>
            <p:spPr bwMode="auto">
              <a:xfrm>
                <a:off x="3345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9" name="Line 418"/>
              <p:cNvSpPr>
                <a:spLocks noChangeShapeType="1"/>
              </p:cNvSpPr>
              <p:nvPr/>
            </p:nvSpPr>
            <p:spPr bwMode="auto">
              <a:xfrm>
                <a:off x="3428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00" name="Rectangle 419"/>
              <p:cNvSpPr>
                <a:spLocks noChangeArrowheads="1"/>
              </p:cNvSpPr>
              <p:nvPr/>
            </p:nvSpPr>
            <p:spPr bwMode="auto">
              <a:xfrm>
                <a:off x="3404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1" name="Line 420"/>
              <p:cNvSpPr>
                <a:spLocks noChangeShapeType="1"/>
              </p:cNvSpPr>
              <p:nvPr/>
            </p:nvSpPr>
            <p:spPr bwMode="auto">
              <a:xfrm>
                <a:off x="348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02" name="Rectangle 421"/>
              <p:cNvSpPr>
                <a:spLocks noChangeArrowheads="1"/>
              </p:cNvSpPr>
              <p:nvPr/>
            </p:nvSpPr>
            <p:spPr bwMode="auto">
              <a:xfrm>
                <a:off x="3464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3" name="Line 422"/>
              <p:cNvSpPr>
                <a:spLocks noChangeShapeType="1"/>
              </p:cNvSpPr>
              <p:nvPr/>
            </p:nvSpPr>
            <p:spPr bwMode="auto">
              <a:xfrm>
                <a:off x="355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04" name="Rectangle 423"/>
              <p:cNvSpPr>
                <a:spLocks noChangeArrowheads="1"/>
              </p:cNvSpPr>
              <p:nvPr/>
            </p:nvSpPr>
            <p:spPr bwMode="auto">
              <a:xfrm>
                <a:off x="352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5" name="Line 424"/>
              <p:cNvSpPr>
                <a:spLocks noChangeShapeType="1"/>
              </p:cNvSpPr>
              <p:nvPr/>
            </p:nvSpPr>
            <p:spPr bwMode="auto">
              <a:xfrm>
                <a:off x="361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06" name="Rectangle 425"/>
              <p:cNvSpPr>
                <a:spLocks noChangeArrowheads="1"/>
              </p:cNvSpPr>
              <p:nvPr/>
            </p:nvSpPr>
            <p:spPr bwMode="auto">
              <a:xfrm>
                <a:off x="358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7" name="Line 426"/>
              <p:cNvSpPr>
                <a:spLocks noChangeShapeType="1"/>
              </p:cNvSpPr>
              <p:nvPr/>
            </p:nvSpPr>
            <p:spPr bwMode="auto">
              <a:xfrm>
                <a:off x="367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08" name="Rectangle 427"/>
              <p:cNvSpPr>
                <a:spLocks noChangeArrowheads="1"/>
              </p:cNvSpPr>
              <p:nvPr/>
            </p:nvSpPr>
            <p:spPr bwMode="auto">
              <a:xfrm>
                <a:off x="3646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" name="Line 428"/>
              <p:cNvSpPr>
                <a:spLocks noChangeShapeType="1"/>
              </p:cNvSpPr>
              <p:nvPr/>
            </p:nvSpPr>
            <p:spPr bwMode="auto">
              <a:xfrm>
                <a:off x="3733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10" name="Rectangle 429"/>
              <p:cNvSpPr>
                <a:spLocks noChangeArrowheads="1"/>
              </p:cNvSpPr>
              <p:nvPr/>
            </p:nvSpPr>
            <p:spPr bwMode="auto">
              <a:xfrm>
                <a:off x="3686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" name="Line 430"/>
              <p:cNvSpPr>
                <a:spLocks noChangeShapeType="1"/>
              </p:cNvSpPr>
              <p:nvPr/>
            </p:nvSpPr>
            <p:spPr bwMode="auto">
              <a:xfrm>
                <a:off x="379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12" name="Rectangle 431"/>
              <p:cNvSpPr>
                <a:spLocks noChangeArrowheads="1"/>
              </p:cNvSpPr>
              <p:nvPr/>
            </p:nvSpPr>
            <p:spPr bwMode="auto">
              <a:xfrm>
                <a:off x="3746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" name="Line 432"/>
              <p:cNvSpPr>
                <a:spLocks noChangeShapeType="1"/>
              </p:cNvSpPr>
              <p:nvPr/>
            </p:nvSpPr>
            <p:spPr bwMode="auto">
              <a:xfrm>
                <a:off x="385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14" name="Rectangle 433"/>
              <p:cNvSpPr>
                <a:spLocks noChangeArrowheads="1"/>
              </p:cNvSpPr>
              <p:nvPr/>
            </p:nvSpPr>
            <p:spPr bwMode="auto">
              <a:xfrm>
                <a:off x="3805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5" name="Line 434"/>
              <p:cNvSpPr>
                <a:spLocks noChangeShapeType="1"/>
              </p:cNvSpPr>
              <p:nvPr/>
            </p:nvSpPr>
            <p:spPr bwMode="auto">
              <a:xfrm>
                <a:off x="391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16" name="Rectangle 435"/>
              <p:cNvSpPr>
                <a:spLocks noChangeArrowheads="1"/>
              </p:cNvSpPr>
              <p:nvPr/>
            </p:nvSpPr>
            <p:spPr bwMode="auto">
              <a:xfrm>
                <a:off x="3868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7" name="Line 436"/>
              <p:cNvSpPr>
                <a:spLocks noChangeShapeType="1"/>
              </p:cNvSpPr>
              <p:nvPr/>
            </p:nvSpPr>
            <p:spPr bwMode="auto">
              <a:xfrm>
                <a:off x="3974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18" name="Rectangle 437"/>
              <p:cNvSpPr>
                <a:spLocks noChangeArrowheads="1"/>
              </p:cNvSpPr>
              <p:nvPr/>
            </p:nvSpPr>
            <p:spPr bwMode="auto">
              <a:xfrm>
                <a:off x="3928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" name="Line 438"/>
              <p:cNvSpPr>
                <a:spLocks noChangeShapeType="1"/>
              </p:cNvSpPr>
              <p:nvPr/>
            </p:nvSpPr>
            <p:spPr bwMode="auto">
              <a:xfrm>
                <a:off x="403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0" name="Rectangle 439"/>
              <p:cNvSpPr>
                <a:spLocks noChangeArrowheads="1"/>
              </p:cNvSpPr>
              <p:nvPr/>
            </p:nvSpPr>
            <p:spPr bwMode="auto">
              <a:xfrm>
                <a:off x="3991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" name="Line 440"/>
              <p:cNvSpPr>
                <a:spLocks noChangeShapeType="1"/>
              </p:cNvSpPr>
              <p:nvPr/>
            </p:nvSpPr>
            <p:spPr bwMode="auto">
              <a:xfrm>
                <a:off x="409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2" name="Rectangle 441"/>
              <p:cNvSpPr>
                <a:spLocks noChangeArrowheads="1"/>
              </p:cNvSpPr>
              <p:nvPr/>
            </p:nvSpPr>
            <p:spPr bwMode="auto">
              <a:xfrm>
                <a:off x="4051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" name="Line 442"/>
              <p:cNvSpPr>
                <a:spLocks noChangeShapeType="1"/>
              </p:cNvSpPr>
              <p:nvPr/>
            </p:nvSpPr>
            <p:spPr bwMode="auto">
              <a:xfrm>
                <a:off x="4392" y="988"/>
                <a:ext cx="1021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4" name="Line 443"/>
              <p:cNvSpPr>
                <a:spLocks noChangeShapeType="1"/>
              </p:cNvSpPr>
              <p:nvPr/>
            </p:nvSpPr>
            <p:spPr bwMode="auto">
              <a:xfrm>
                <a:off x="444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5" name="Rectangle 444"/>
              <p:cNvSpPr>
                <a:spLocks noChangeArrowheads="1"/>
              </p:cNvSpPr>
              <p:nvPr/>
            </p:nvSpPr>
            <p:spPr bwMode="auto">
              <a:xfrm>
                <a:off x="4422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6" name="Line 445"/>
              <p:cNvSpPr>
                <a:spLocks noChangeShapeType="1"/>
              </p:cNvSpPr>
              <p:nvPr/>
            </p:nvSpPr>
            <p:spPr bwMode="auto">
              <a:xfrm>
                <a:off x="4508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7" name="Rectangle 446"/>
              <p:cNvSpPr>
                <a:spLocks noChangeArrowheads="1"/>
              </p:cNvSpPr>
              <p:nvPr/>
            </p:nvSpPr>
            <p:spPr bwMode="auto">
              <a:xfrm>
                <a:off x="4485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8" name="Line 447"/>
              <p:cNvSpPr>
                <a:spLocks noChangeShapeType="1"/>
              </p:cNvSpPr>
              <p:nvPr/>
            </p:nvSpPr>
            <p:spPr bwMode="auto">
              <a:xfrm>
                <a:off x="4568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29" name="Rectangle 448"/>
              <p:cNvSpPr>
                <a:spLocks noChangeArrowheads="1"/>
              </p:cNvSpPr>
              <p:nvPr/>
            </p:nvSpPr>
            <p:spPr bwMode="auto">
              <a:xfrm>
                <a:off x="4545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0" name="Line 449"/>
              <p:cNvSpPr>
                <a:spLocks noChangeShapeType="1"/>
              </p:cNvSpPr>
              <p:nvPr/>
            </p:nvSpPr>
            <p:spPr bwMode="auto">
              <a:xfrm>
                <a:off x="462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31" name="Rectangle 450"/>
              <p:cNvSpPr>
                <a:spLocks noChangeArrowheads="1"/>
              </p:cNvSpPr>
              <p:nvPr/>
            </p:nvSpPr>
            <p:spPr bwMode="auto">
              <a:xfrm>
                <a:off x="4604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2" name="Line 451"/>
              <p:cNvSpPr>
                <a:spLocks noChangeShapeType="1"/>
              </p:cNvSpPr>
              <p:nvPr/>
            </p:nvSpPr>
            <p:spPr bwMode="auto">
              <a:xfrm>
                <a:off x="469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33" name="Rectangle 452"/>
              <p:cNvSpPr>
                <a:spLocks noChangeArrowheads="1"/>
              </p:cNvSpPr>
              <p:nvPr/>
            </p:nvSpPr>
            <p:spPr bwMode="auto">
              <a:xfrm>
                <a:off x="466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4" name="Line 453"/>
              <p:cNvSpPr>
                <a:spLocks noChangeShapeType="1"/>
              </p:cNvSpPr>
              <p:nvPr/>
            </p:nvSpPr>
            <p:spPr bwMode="auto">
              <a:xfrm>
                <a:off x="475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35" name="Rectangle 454"/>
              <p:cNvSpPr>
                <a:spLocks noChangeArrowheads="1"/>
              </p:cNvSpPr>
              <p:nvPr/>
            </p:nvSpPr>
            <p:spPr bwMode="auto">
              <a:xfrm>
                <a:off x="472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6" name="Line 455"/>
              <p:cNvSpPr>
                <a:spLocks noChangeShapeType="1"/>
              </p:cNvSpPr>
              <p:nvPr/>
            </p:nvSpPr>
            <p:spPr bwMode="auto">
              <a:xfrm>
                <a:off x="481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37" name="Rectangle 456"/>
              <p:cNvSpPr>
                <a:spLocks noChangeArrowheads="1"/>
              </p:cNvSpPr>
              <p:nvPr/>
            </p:nvSpPr>
            <p:spPr bwMode="auto">
              <a:xfrm>
                <a:off x="4787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8" name="Line 457"/>
              <p:cNvSpPr>
                <a:spLocks noChangeShapeType="1"/>
              </p:cNvSpPr>
              <p:nvPr/>
            </p:nvSpPr>
            <p:spPr bwMode="auto">
              <a:xfrm>
                <a:off x="4873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39" name="Rectangle 458"/>
              <p:cNvSpPr>
                <a:spLocks noChangeArrowheads="1"/>
              </p:cNvSpPr>
              <p:nvPr/>
            </p:nvSpPr>
            <p:spPr bwMode="auto">
              <a:xfrm>
                <a:off x="4850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0" name="Line 459"/>
              <p:cNvSpPr>
                <a:spLocks noChangeShapeType="1"/>
              </p:cNvSpPr>
              <p:nvPr/>
            </p:nvSpPr>
            <p:spPr bwMode="auto">
              <a:xfrm>
                <a:off x="4932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41" name="Rectangle 460"/>
              <p:cNvSpPr>
                <a:spLocks noChangeArrowheads="1"/>
              </p:cNvSpPr>
              <p:nvPr/>
            </p:nvSpPr>
            <p:spPr bwMode="auto">
              <a:xfrm>
                <a:off x="4909" y="10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2" name="Line 461"/>
              <p:cNvSpPr>
                <a:spLocks noChangeShapeType="1"/>
              </p:cNvSpPr>
              <p:nvPr/>
            </p:nvSpPr>
            <p:spPr bwMode="auto">
              <a:xfrm>
                <a:off x="499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43" name="Rectangle 462"/>
              <p:cNvSpPr>
                <a:spLocks noChangeArrowheads="1"/>
              </p:cNvSpPr>
              <p:nvPr/>
            </p:nvSpPr>
            <p:spPr bwMode="auto">
              <a:xfrm>
                <a:off x="4949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4" name="Line 463"/>
              <p:cNvSpPr>
                <a:spLocks noChangeShapeType="1"/>
              </p:cNvSpPr>
              <p:nvPr/>
            </p:nvSpPr>
            <p:spPr bwMode="auto">
              <a:xfrm>
                <a:off x="505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45" name="Rectangle 464"/>
              <p:cNvSpPr>
                <a:spLocks noChangeArrowheads="1"/>
              </p:cNvSpPr>
              <p:nvPr/>
            </p:nvSpPr>
            <p:spPr bwMode="auto">
              <a:xfrm>
                <a:off x="5009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6" name="Line 465"/>
              <p:cNvSpPr>
                <a:spLocks noChangeShapeType="1"/>
              </p:cNvSpPr>
              <p:nvPr/>
            </p:nvSpPr>
            <p:spPr bwMode="auto">
              <a:xfrm>
                <a:off x="5115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47" name="Rectangle 466"/>
              <p:cNvSpPr>
                <a:spLocks noChangeArrowheads="1"/>
              </p:cNvSpPr>
              <p:nvPr/>
            </p:nvSpPr>
            <p:spPr bwMode="auto">
              <a:xfrm>
                <a:off x="5068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8" name="Line 467"/>
              <p:cNvSpPr>
                <a:spLocks noChangeShapeType="1"/>
              </p:cNvSpPr>
              <p:nvPr/>
            </p:nvSpPr>
            <p:spPr bwMode="auto">
              <a:xfrm>
                <a:off x="5178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49" name="Rectangle 468"/>
              <p:cNvSpPr>
                <a:spLocks noChangeArrowheads="1"/>
              </p:cNvSpPr>
              <p:nvPr/>
            </p:nvSpPr>
            <p:spPr bwMode="auto">
              <a:xfrm>
                <a:off x="5131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0" name="Line 469"/>
              <p:cNvSpPr>
                <a:spLocks noChangeShapeType="1"/>
              </p:cNvSpPr>
              <p:nvPr/>
            </p:nvSpPr>
            <p:spPr bwMode="auto">
              <a:xfrm>
                <a:off x="523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51" name="Rectangle 470"/>
              <p:cNvSpPr>
                <a:spLocks noChangeArrowheads="1"/>
              </p:cNvSpPr>
              <p:nvPr/>
            </p:nvSpPr>
            <p:spPr bwMode="auto">
              <a:xfrm>
                <a:off x="5191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2" name="Line 471"/>
              <p:cNvSpPr>
                <a:spLocks noChangeShapeType="1"/>
              </p:cNvSpPr>
              <p:nvPr/>
            </p:nvSpPr>
            <p:spPr bwMode="auto">
              <a:xfrm>
                <a:off x="5297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53" name="Rectangle 472"/>
              <p:cNvSpPr>
                <a:spLocks noChangeArrowheads="1"/>
              </p:cNvSpPr>
              <p:nvPr/>
            </p:nvSpPr>
            <p:spPr bwMode="auto">
              <a:xfrm>
                <a:off x="5251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4" name="Line 473"/>
              <p:cNvSpPr>
                <a:spLocks noChangeShapeType="1"/>
              </p:cNvSpPr>
              <p:nvPr/>
            </p:nvSpPr>
            <p:spPr bwMode="auto">
              <a:xfrm>
                <a:off x="5360" y="988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55" name="Rectangle 474"/>
              <p:cNvSpPr>
                <a:spLocks noChangeArrowheads="1"/>
              </p:cNvSpPr>
              <p:nvPr/>
            </p:nvSpPr>
            <p:spPr bwMode="auto">
              <a:xfrm>
                <a:off x="5314" y="10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6" name="Line 475"/>
              <p:cNvSpPr>
                <a:spLocks noChangeShapeType="1"/>
              </p:cNvSpPr>
              <p:nvPr/>
            </p:nvSpPr>
            <p:spPr bwMode="auto">
              <a:xfrm>
                <a:off x="607" y="1837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57" name="Line 476"/>
              <p:cNvSpPr>
                <a:spLocks noChangeShapeType="1"/>
              </p:cNvSpPr>
              <p:nvPr/>
            </p:nvSpPr>
            <p:spPr bwMode="auto">
              <a:xfrm>
                <a:off x="66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58" name="Rectangle 477"/>
              <p:cNvSpPr>
                <a:spLocks noChangeArrowheads="1"/>
              </p:cNvSpPr>
              <p:nvPr/>
            </p:nvSpPr>
            <p:spPr bwMode="auto">
              <a:xfrm>
                <a:off x="63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9" name="Line 478"/>
              <p:cNvSpPr>
                <a:spLocks noChangeShapeType="1"/>
              </p:cNvSpPr>
              <p:nvPr/>
            </p:nvSpPr>
            <p:spPr bwMode="auto">
              <a:xfrm>
                <a:off x="719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60" name="Rectangle 479"/>
              <p:cNvSpPr>
                <a:spLocks noChangeArrowheads="1"/>
              </p:cNvSpPr>
              <p:nvPr/>
            </p:nvSpPr>
            <p:spPr bwMode="auto">
              <a:xfrm>
                <a:off x="696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1" name="Line 480"/>
              <p:cNvSpPr>
                <a:spLocks noChangeShapeType="1"/>
              </p:cNvSpPr>
              <p:nvPr/>
            </p:nvSpPr>
            <p:spPr bwMode="auto">
              <a:xfrm>
                <a:off x="78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62" name="Rectangle 481"/>
              <p:cNvSpPr>
                <a:spLocks noChangeArrowheads="1"/>
              </p:cNvSpPr>
              <p:nvPr/>
            </p:nvSpPr>
            <p:spPr bwMode="auto">
              <a:xfrm>
                <a:off x="75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3" name="Line 482"/>
              <p:cNvSpPr>
                <a:spLocks noChangeShapeType="1"/>
              </p:cNvSpPr>
              <p:nvPr/>
            </p:nvSpPr>
            <p:spPr bwMode="auto">
              <a:xfrm>
                <a:off x="84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64" name="Rectangle 483"/>
              <p:cNvSpPr>
                <a:spLocks noChangeArrowheads="1"/>
              </p:cNvSpPr>
              <p:nvPr/>
            </p:nvSpPr>
            <p:spPr bwMode="auto">
              <a:xfrm>
                <a:off x="81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5" name="Line 484"/>
              <p:cNvSpPr>
                <a:spLocks noChangeShapeType="1"/>
              </p:cNvSpPr>
              <p:nvPr/>
            </p:nvSpPr>
            <p:spPr bwMode="auto">
              <a:xfrm>
                <a:off x="90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66" name="Rectangle 485"/>
              <p:cNvSpPr>
                <a:spLocks noChangeArrowheads="1"/>
              </p:cNvSpPr>
              <p:nvPr/>
            </p:nvSpPr>
            <p:spPr bwMode="auto">
              <a:xfrm>
                <a:off x="87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7" name="Line 486"/>
              <p:cNvSpPr>
                <a:spLocks noChangeShapeType="1"/>
              </p:cNvSpPr>
              <p:nvPr/>
            </p:nvSpPr>
            <p:spPr bwMode="auto">
              <a:xfrm>
                <a:off x="96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68" name="Rectangle 487"/>
              <p:cNvSpPr>
                <a:spLocks noChangeArrowheads="1"/>
              </p:cNvSpPr>
              <p:nvPr/>
            </p:nvSpPr>
            <p:spPr bwMode="auto">
              <a:xfrm>
                <a:off x="942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" name="Line 488"/>
              <p:cNvSpPr>
                <a:spLocks noChangeShapeType="1"/>
              </p:cNvSpPr>
              <p:nvPr/>
            </p:nvSpPr>
            <p:spPr bwMode="auto">
              <a:xfrm>
                <a:off x="1024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70" name="Rectangle 489"/>
              <p:cNvSpPr>
                <a:spLocks noChangeArrowheads="1"/>
              </p:cNvSpPr>
              <p:nvPr/>
            </p:nvSpPr>
            <p:spPr bwMode="auto">
              <a:xfrm>
                <a:off x="1001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" name="Line 490"/>
              <p:cNvSpPr>
                <a:spLocks noChangeShapeType="1"/>
              </p:cNvSpPr>
              <p:nvPr/>
            </p:nvSpPr>
            <p:spPr bwMode="auto">
              <a:xfrm>
                <a:off x="1084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72" name="Rectangle 491"/>
              <p:cNvSpPr>
                <a:spLocks noChangeArrowheads="1"/>
              </p:cNvSpPr>
              <p:nvPr/>
            </p:nvSpPr>
            <p:spPr bwMode="auto">
              <a:xfrm>
                <a:off x="1061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" name="Line 492"/>
              <p:cNvSpPr>
                <a:spLocks noChangeShapeType="1"/>
              </p:cNvSpPr>
              <p:nvPr/>
            </p:nvSpPr>
            <p:spPr bwMode="auto">
              <a:xfrm>
                <a:off x="114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74" name="Rectangle 493"/>
              <p:cNvSpPr>
                <a:spLocks noChangeArrowheads="1"/>
              </p:cNvSpPr>
              <p:nvPr/>
            </p:nvSpPr>
            <p:spPr bwMode="auto">
              <a:xfrm>
                <a:off x="1124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5" name="Line 494"/>
              <p:cNvSpPr>
                <a:spLocks noChangeShapeType="1"/>
              </p:cNvSpPr>
              <p:nvPr/>
            </p:nvSpPr>
            <p:spPr bwMode="auto">
              <a:xfrm>
                <a:off x="120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76" name="Rectangle 495"/>
              <p:cNvSpPr>
                <a:spLocks noChangeArrowheads="1"/>
              </p:cNvSpPr>
              <p:nvPr/>
            </p:nvSpPr>
            <p:spPr bwMode="auto">
              <a:xfrm>
                <a:off x="1160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7" name="Line 496"/>
              <p:cNvSpPr>
                <a:spLocks noChangeShapeType="1"/>
              </p:cNvSpPr>
              <p:nvPr/>
            </p:nvSpPr>
            <p:spPr bwMode="auto">
              <a:xfrm>
                <a:off x="1266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78" name="Rectangle 497"/>
              <p:cNvSpPr>
                <a:spLocks noChangeArrowheads="1"/>
              </p:cNvSpPr>
              <p:nvPr/>
            </p:nvSpPr>
            <p:spPr bwMode="auto">
              <a:xfrm>
                <a:off x="1220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" name="Line 498"/>
              <p:cNvSpPr>
                <a:spLocks noChangeShapeType="1"/>
              </p:cNvSpPr>
              <p:nvPr/>
            </p:nvSpPr>
            <p:spPr bwMode="auto">
              <a:xfrm>
                <a:off x="1329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80" name="Rectangle 499"/>
              <p:cNvSpPr>
                <a:spLocks noChangeArrowheads="1"/>
              </p:cNvSpPr>
              <p:nvPr/>
            </p:nvSpPr>
            <p:spPr bwMode="auto">
              <a:xfrm>
                <a:off x="1283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" name="Line 500"/>
              <p:cNvSpPr>
                <a:spLocks noChangeShapeType="1"/>
              </p:cNvSpPr>
              <p:nvPr/>
            </p:nvSpPr>
            <p:spPr bwMode="auto">
              <a:xfrm>
                <a:off x="1389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82" name="Rectangle 501"/>
              <p:cNvSpPr>
                <a:spLocks noChangeArrowheads="1"/>
              </p:cNvSpPr>
              <p:nvPr/>
            </p:nvSpPr>
            <p:spPr bwMode="auto">
              <a:xfrm>
                <a:off x="1343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" name="Line 502"/>
              <p:cNvSpPr>
                <a:spLocks noChangeShapeType="1"/>
              </p:cNvSpPr>
              <p:nvPr/>
            </p:nvSpPr>
            <p:spPr bwMode="auto">
              <a:xfrm>
                <a:off x="145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84" name="Rectangle 503"/>
              <p:cNvSpPr>
                <a:spLocks noChangeArrowheads="1"/>
              </p:cNvSpPr>
              <p:nvPr/>
            </p:nvSpPr>
            <p:spPr bwMode="auto">
              <a:xfrm>
                <a:off x="1406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5" name="Line 504"/>
              <p:cNvSpPr>
                <a:spLocks noChangeShapeType="1"/>
              </p:cNvSpPr>
              <p:nvPr/>
            </p:nvSpPr>
            <p:spPr bwMode="auto">
              <a:xfrm>
                <a:off x="151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86" name="Rectangle 505"/>
              <p:cNvSpPr>
                <a:spLocks noChangeArrowheads="1"/>
              </p:cNvSpPr>
              <p:nvPr/>
            </p:nvSpPr>
            <p:spPr bwMode="auto">
              <a:xfrm>
                <a:off x="1465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7" name="Line 506"/>
              <p:cNvSpPr>
                <a:spLocks noChangeShapeType="1"/>
              </p:cNvSpPr>
              <p:nvPr/>
            </p:nvSpPr>
            <p:spPr bwMode="auto">
              <a:xfrm>
                <a:off x="1571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88" name="Rectangle 507"/>
              <p:cNvSpPr>
                <a:spLocks noChangeArrowheads="1"/>
              </p:cNvSpPr>
              <p:nvPr/>
            </p:nvSpPr>
            <p:spPr bwMode="auto">
              <a:xfrm>
                <a:off x="1525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9" name="Line 508"/>
              <p:cNvSpPr>
                <a:spLocks noChangeShapeType="1"/>
              </p:cNvSpPr>
              <p:nvPr/>
            </p:nvSpPr>
            <p:spPr bwMode="auto">
              <a:xfrm>
                <a:off x="1870" y="1837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0" name="Line 509"/>
              <p:cNvSpPr>
                <a:spLocks noChangeShapeType="1"/>
              </p:cNvSpPr>
              <p:nvPr/>
            </p:nvSpPr>
            <p:spPr bwMode="auto">
              <a:xfrm>
                <a:off x="1923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1" name="Rectangle 510"/>
              <p:cNvSpPr>
                <a:spLocks noChangeArrowheads="1"/>
              </p:cNvSpPr>
              <p:nvPr/>
            </p:nvSpPr>
            <p:spPr bwMode="auto">
              <a:xfrm>
                <a:off x="189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2" name="Line 511"/>
              <p:cNvSpPr>
                <a:spLocks noChangeShapeType="1"/>
              </p:cNvSpPr>
              <p:nvPr/>
            </p:nvSpPr>
            <p:spPr bwMode="auto">
              <a:xfrm>
                <a:off x="198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3" name="Rectangle 512"/>
              <p:cNvSpPr>
                <a:spLocks noChangeArrowheads="1"/>
              </p:cNvSpPr>
              <p:nvPr/>
            </p:nvSpPr>
            <p:spPr bwMode="auto">
              <a:xfrm>
                <a:off x="195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4" name="Line 513"/>
              <p:cNvSpPr>
                <a:spLocks noChangeShapeType="1"/>
              </p:cNvSpPr>
              <p:nvPr/>
            </p:nvSpPr>
            <p:spPr bwMode="auto">
              <a:xfrm>
                <a:off x="204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5" name="Rectangle 514"/>
              <p:cNvSpPr>
                <a:spLocks noChangeArrowheads="1"/>
              </p:cNvSpPr>
              <p:nvPr/>
            </p:nvSpPr>
            <p:spPr bwMode="auto">
              <a:xfrm>
                <a:off x="201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6" name="Line 515"/>
              <p:cNvSpPr>
                <a:spLocks noChangeShapeType="1"/>
              </p:cNvSpPr>
              <p:nvPr/>
            </p:nvSpPr>
            <p:spPr bwMode="auto">
              <a:xfrm>
                <a:off x="210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7" name="Rectangle 516"/>
              <p:cNvSpPr>
                <a:spLocks noChangeArrowheads="1"/>
              </p:cNvSpPr>
              <p:nvPr/>
            </p:nvSpPr>
            <p:spPr bwMode="auto">
              <a:xfrm>
                <a:off x="2082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8" name="Line 517"/>
              <p:cNvSpPr>
                <a:spLocks noChangeShapeType="1"/>
              </p:cNvSpPr>
              <p:nvPr/>
            </p:nvSpPr>
            <p:spPr bwMode="auto">
              <a:xfrm>
                <a:off x="216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399" name="Rectangle 518"/>
              <p:cNvSpPr>
                <a:spLocks noChangeArrowheads="1"/>
              </p:cNvSpPr>
              <p:nvPr/>
            </p:nvSpPr>
            <p:spPr bwMode="auto">
              <a:xfrm>
                <a:off x="2141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0" name="Line 519"/>
              <p:cNvSpPr>
                <a:spLocks noChangeShapeType="1"/>
              </p:cNvSpPr>
              <p:nvPr/>
            </p:nvSpPr>
            <p:spPr bwMode="auto">
              <a:xfrm>
                <a:off x="2224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01" name="Rectangle 520"/>
              <p:cNvSpPr>
                <a:spLocks noChangeArrowheads="1"/>
              </p:cNvSpPr>
              <p:nvPr/>
            </p:nvSpPr>
            <p:spPr bwMode="auto">
              <a:xfrm>
                <a:off x="2201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2" name="Line 521"/>
              <p:cNvSpPr>
                <a:spLocks noChangeShapeType="1"/>
              </p:cNvSpPr>
              <p:nvPr/>
            </p:nvSpPr>
            <p:spPr bwMode="auto">
              <a:xfrm>
                <a:off x="228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03" name="Rectangle 522"/>
              <p:cNvSpPr>
                <a:spLocks noChangeArrowheads="1"/>
              </p:cNvSpPr>
              <p:nvPr/>
            </p:nvSpPr>
            <p:spPr bwMode="auto">
              <a:xfrm>
                <a:off x="2264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4" name="Line 523"/>
              <p:cNvSpPr>
                <a:spLocks noChangeShapeType="1"/>
              </p:cNvSpPr>
              <p:nvPr/>
            </p:nvSpPr>
            <p:spPr bwMode="auto">
              <a:xfrm>
                <a:off x="234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05" name="Rectangle 524"/>
              <p:cNvSpPr>
                <a:spLocks noChangeArrowheads="1"/>
              </p:cNvSpPr>
              <p:nvPr/>
            </p:nvSpPr>
            <p:spPr bwMode="auto">
              <a:xfrm>
                <a:off x="2324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6" name="Line 525"/>
              <p:cNvSpPr>
                <a:spLocks noChangeShapeType="1"/>
              </p:cNvSpPr>
              <p:nvPr/>
            </p:nvSpPr>
            <p:spPr bwMode="auto">
              <a:xfrm>
                <a:off x="241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07" name="Rectangle 526"/>
              <p:cNvSpPr>
                <a:spLocks noChangeArrowheads="1"/>
              </p:cNvSpPr>
              <p:nvPr/>
            </p:nvSpPr>
            <p:spPr bwMode="auto">
              <a:xfrm>
                <a:off x="238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8" name="Line 527"/>
              <p:cNvSpPr>
                <a:spLocks noChangeShapeType="1"/>
              </p:cNvSpPr>
              <p:nvPr/>
            </p:nvSpPr>
            <p:spPr bwMode="auto">
              <a:xfrm>
                <a:off x="247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09" name="Rectangle 528"/>
              <p:cNvSpPr>
                <a:spLocks noChangeArrowheads="1"/>
              </p:cNvSpPr>
              <p:nvPr/>
            </p:nvSpPr>
            <p:spPr bwMode="auto">
              <a:xfrm>
                <a:off x="2423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0" name="Line 529"/>
              <p:cNvSpPr>
                <a:spLocks noChangeShapeType="1"/>
              </p:cNvSpPr>
              <p:nvPr/>
            </p:nvSpPr>
            <p:spPr bwMode="auto">
              <a:xfrm>
                <a:off x="2529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11" name="Rectangle 530"/>
              <p:cNvSpPr>
                <a:spLocks noChangeArrowheads="1"/>
              </p:cNvSpPr>
              <p:nvPr/>
            </p:nvSpPr>
            <p:spPr bwMode="auto">
              <a:xfrm>
                <a:off x="2483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2" name="Line 531"/>
              <p:cNvSpPr>
                <a:spLocks noChangeShapeType="1"/>
              </p:cNvSpPr>
              <p:nvPr/>
            </p:nvSpPr>
            <p:spPr bwMode="auto">
              <a:xfrm>
                <a:off x="259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13" name="Rectangle 532"/>
              <p:cNvSpPr>
                <a:spLocks noChangeArrowheads="1"/>
              </p:cNvSpPr>
              <p:nvPr/>
            </p:nvSpPr>
            <p:spPr bwMode="auto">
              <a:xfrm>
                <a:off x="2546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4" name="Line 533"/>
              <p:cNvSpPr>
                <a:spLocks noChangeShapeType="1"/>
              </p:cNvSpPr>
              <p:nvPr/>
            </p:nvSpPr>
            <p:spPr bwMode="auto">
              <a:xfrm>
                <a:off x="265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15" name="Rectangle 534"/>
              <p:cNvSpPr>
                <a:spLocks noChangeArrowheads="1"/>
              </p:cNvSpPr>
              <p:nvPr/>
            </p:nvSpPr>
            <p:spPr bwMode="auto">
              <a:xfrm>
                <a:off x="2606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6" name="Line 535"/>
              <p:cNvSpPr>
                <a:spLocks noChangeShapeType="1"/>
              </p:cNvSpPr>
              <p:nvPr/>
            </p:nvSpPr>
            <p:spPr bwMode="auto">
              <a:xfrm>
                <a:off x="271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17" name="Rectangle 536"/>
              <p:cNvSpPr>
                <a:spLocks noChangeArrowheads="1"/>
              </p:cNvSpPr>
              <p:nvPr/>
            </p:nvSpPr>
            <p:spPr bwMode="auto">
              <a:xfrm>
                <a:off x="2665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8" name="Line 537"/>
              <p:cNvSpPr>
                <a:spLocks noChangeShapeType="1"/>
              </p:cNvSpPr>
              <p:nvPr/>
            </p:nvSpPr>
            <p:spPr bwMode="auto">
              <a:xfrm>
                <a:off x="277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19" name="Rectangle 538"/>
              <p:cNvSpPr>
                <a:spLocks noChangeArrowheads="1"/>
              </p:cNvSpPr>
              <p:nvPr/>
            </p:nvSpPr>
            <p:spPr bwMode="auto">
              <a:xfrm>
                <a:off x="2728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0" name="Line 539"/>
              <p:cNvSpPr>
                <a:spLocks noChangeShapeType="1"/>
              </p:cNvSpPr>
              <p:nvPr/>
            </p:nvSpPr>
            <p:spPr bwMode="auto">
              <a:xfrm>
                <a:off x="2834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21" name="Rectangle 540"/>
              <p:cNvSpPr>
                <a:spLocks noChangeArrowheads="1"/>
              </p:cNvSpPr>
              <p:nvPr/>
            </p:nvSpPr>
            <p:spPr bwMode="auto">
              <a:xfrm>
                <a:off x="2788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2" name="Line 541"/>
              <p:cNvSpPr>
                <a:spLocks noChangeShapeType="1"/>
              </p:cNvSpPr>
              <p:nvPr/>
            </p:nvSpPr>
            <p:spPr bwMode="auto">
              <a:xfrm>
                <a:off x="3133" y="1837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23" name="Line 542"/>
              <p:cNvSpPr>
                <a:spLocks noChangeShapeType="1"/>
              </p:cNvSpPr>
              <p:nvPr/>
            </p:nvSpPr>
            <p:spPr bwMode="auto">
              <a:xfrm>
                <a:off x="3186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24" name="Rectangle 543"/>
              <p:cNvSpPr>
                <a:spLocks noChangeArrowheads="1"/>
              </p:cNvSpPr>
              <p:nvPr/>
            </p:nvSpPr>
            <p:spPr bwMode="auto">
              <a:xfrm>
                <a:off x="3162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5" name="Line 544"/>
              <p:cNvSpPr>
                <a:spLocks noChangeShapeType="1"/>
              </p:cNvSpPr>
              <p:nvPr/>
            </p:nvSpPr>
            <p:spPr bwMode="auto">
              <a:xfrm>
                <a:off x="324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26" name="Rectangle 545"/>
              <p:cNvSpPr>
                <a:spLocks noChangeArrowheads="1"/>
              </p:cNvSpPr>
              <p:nvPr/>
            </p:nvSpPr>
            <p:spPr bwMode="auto">
              <a:xfrm>
                <a:off x="3222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7" name="Line 546"/>
              <p:cNvSpPr>
                <a:spLocks noChangeShapeType="1"/>
              </p:cNvSpPr>
              <p:nvPr/>
            </p:nvSpPr>
            <p:spPr bwMode="auto">
              <a:xfrm>
                <a:off x="330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28" name="Rectangle 547"/>
              <p:cNvSpPr>
                <a:spLocks noChangeArrowheads="1"/>
              </p:cNvSpPr>
              <p:nvPr/>
            </p:nvSpPr>
            <p:spPr bwMode="auto">
              <a:xfrm>
                <a:off x="3282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" name="Line 548"/>
              <p:cNvSpPr>
                <a:spLocks noChangeShapeType="1"/>
              </p:cNvSpPr>
              <p:nvPr/>
            </p:nvSpPr>
            <p:spPr bwMode="auto">
              <a:xfrm>
                <a:off x="3368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30" name="Rectangle 549"/>
              <p:cNvSpPr>
                <a:spLocks noChangeArrowheads="1"/>
              </p:cNvSpPr>
              <p:nvPr/>
            </p:nvSpPr>
            <p:spPr bwMode="auto">
              <a:xfrm>
                <a:off x="3345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" name="Line 550"/>
              <p:cNvSpPr>
                <a:spLocks noChangeShapeType="1"/>
              </p:cNvSpPr>
              <p:nvPr/>
            </p:nvSpPr>
            <p:spPr bwMode="auto">
              <a:xfrm>
                <a:off x="3428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32" name="Rectangle 551"/>
              <p:cNvSpPr>
                <a:spLocks noChangeArrowheads="1"/>
              </p:cNvSpPr>
              <p:nvPr/>
            </p:nvSpPr>
            <p:spPr bwMode="auto">
              <a:xfrm>
                <a:off x="3404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" name="Line 552"/>
              <p:cNvSpPr>
                <a:spLocks noChangeShapeType="1"/>
              </p:cNvSpPr>
              <p:nvPr/>
            </p:nvSpPr>
            <p:spPr bwMode="auto">
              <a:xfrm>
                <a:off x="348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34" name="Rectangle 553"/>
              <p:cNvSpPr>
                <a:spLocks noChangeArrowheads="1"/>
              </p:cNvSpPr>
              <p:nvPr/>
            </p:nvSpPr>
            <p:spPr bwMode="auto">
              <a:xfrm>
                <a:off x="3464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" name="Line 554"/>
              <p:cNvSpPr>
                <a:spLocks noChangeShapeType="1"/>
              </p:cNvSpPr>
              <p:nvPr/>
            </p:nvSpPr>
            <p:spPr bwMode="auto">
              <a:xfrm>
                <a:off x="355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36" name="Rectangle 555"/>
              <p:cNvSpPr>
                <a:spLocks noChangeArrowheads="1"/>
              </p:cNvSpPr>
              <p:nvPr/>
            </p:nvSpPr>
            <p:spPr bwMode="auto">
              <a:xfrm>
                <a:off x="352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7" name="Line 556"/>
              <p:cNvSpPr>
                <a:spLocks noChangeShapeType="1"/>
              </p:cNvSpPr>
              <p:nvPr/>
            </p:nvSpPr>
            <p:spPr bwMode="auto">
              <a:xfrm>
                <a:off x="361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38" name="Rectangle 557"/>
              <p:cNvSpPr>
                <a:spLocks noChangeArrowheads="1"/>
              </p:cNvSpPr>
              <p:nvPr/>
            </p:nvSpPr>
            <p:spPr bwMode="auto">
              <a:xfrm>
                <a:off x="358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" name="Line 558"/>
              <p:cNvSpPr>
                <a:spLocks noChangeShapeType="1"/>
              </p:cNvSpPr>
              <p:nvPr/>
            </p:nvSpPr>
            <p:spPr bwMode="auto">
              <a:xfrm>
                <a:off x="367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40" name="Rectangle 559"/>
              <p:cNvSpPr>
                <a:spLocks noChangeArrowheads="1"/>
              </p:cNvSpPr>
              <p:nvPr/>
            </p:nvSpPr>
            <p:spPr bwMode="auto">
              <a:xfrm>
                <a:off x="3646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" name="Line 560"/>
              <p:cNvSpPr>
                <a:spLocks noChangeShapeType="1"/>
              </p:cNvSpPr>
              <p:nvPr/>
            </p:nvSpPr>
            <p:spPr bwMode="auto">
              <a:xfrm>
                <a:off x="3733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42" name="Rectangle 561"/>
              <p:cNvSpPr>
                <a:spLocks noChangeArrowheads="1"/>
              </p:cNvSpPr>
              <p:nvPr/>
            </p:nvSpPr>
            <p:spPr bwMode="auto">
              <a:xfrm>
                <a:off x="3686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" name="Line 562"/>
              <p:cNvSpPr>
                <a:spLocks noChangeShapeType="1"/>
              </p:cNvSpPr>
              <p:nvPr/>
            </p:nvSpPr>
            <p:spPr bwMode="auto">
              <a:xfrm>
                <a:off x="379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44" name="Rectangle 563"/>
              <p:cNvSpPr>
                <a:spLocks noChangeArrowheads="1"/>
              </p:cNvSpPr>
              <p:nvPr/>
            </p:nvSpPr>
            <p:spPr bwMode="auto">
              <a:xfrm>
                <a:off x="3746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" name="Line 564"/>
              <p:cNvSpPr>
                <a:spLocks noChangeShapeType="1"/>
              </p:cNvSpPr>
              <p:nvPr/>
            </p:nvSpPr>
            <p:spPr bwMode="auto">
              <a:xfrm>
                <a:off x="385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46" name="Rectangle 565"/>
              <p:cNvSpPr>
                <a:spLocks noChangeArrowheads="1"/>
              </p:cNvSpPr>
              <p:nvPr/>
            </p:nvSpPr>
            <p:spPr bwMode="auto">
              <a:xfrm>
                <a:off x="3805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7" name="Line 566"/>
              <p:cNvSpPr>
                <a:spLocks noChangeShapeType="1"/>
              </p:cNvSpPr>
              <p:nvPr/>
            </p:nvSpPr>
            <p:spPr bwMode="auto">
              <a:xfrm>
                <a:off x="391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48" name="Rectangle 567"/>
              <p:cNvSpPr>
                <a:spLocks noChangeArrowheads="1"/>
              </p:cNvSpPr>
              <p:nvPr/>
            </p:nvSpPr>
            <p:spPr bwMode="auto">
              <a:xfrm>
                <a:off x="3868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9" name="Line 568"/>
              <p:cNvSpPr>
                <a:spLocks noChangeShapeType="1"/>
              </p:cNvSpPr>
              <p:nvPr/>
            </p:nvSpPr>
            <p:spPr bwMode="auto">
              <a:xfrm>
                <a:off x="3974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0" name="Rectangle 569"/>
              <p:cNvSpPr>
                <a:spLocks noChangeArrowheads="1"/>
              </p:cNvSpPr>
              <p:nvPr/>
            </p:nvSpPr>
            <p:spPr bwMode="auto">
              <a:xfrm>
                <a:off x="3928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1" name="Line 570"/>
              <p:cNvSpPr>
                <a:spLocks noChangeShapeType="1"/>
              </p:cNvSpPr>
              <p:nvPr/>
            </p:nvSpPr>
            <p:spPr bwMode="auto">
              <a:xfrm>
                <a:off x="403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2" name="Rectangle 571"/>
              <p:cNvSpPr>
                <a:spLocks noChangeArrowheads="1"/>
              </p:cNvSpPr>
              <p:nvPr/>
            </p:nvSpPr>
            <p:spPr bwMode="auto">
              <a:xfrm>
                <a:off x="3991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3" name="Line 572"/>
              <p:cNvSpPr>
                <a:spLocks noChangeShapeType="1"/>
              </p:cNvSpPr>
              <p:nvPr/>
            </p:nvSpPr>
            <p:spPr bwMode="auto">
              <a:xfrm>
                <a:off x="409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4" name="Rectangle 573"/>
              <p:cNvSpPr>
                <a:spLocks noChangeArrowheads="1"/>
              </p:cNvSpPr>
              <p:nvPr/>
            </p:nvSpPr>
            <p:spPr bwMode="auto">
              <a:xfrm>
                <a:off x="4051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5" name="Line 574"/>
              <p:cNvSpPr>
                <a:spLocks noChangeShapeType="1"/>
              </p:cNvSpPr>
              <p:nvPr/>
            </p:nvSpPr>
            <p:spPr bwMode="auto">
              <a:xfrm>
                <a:off x="4392" y="1837"/>
                <a:ext cx="1021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6" name="Line 575"/>
              <p:cNvSpPr>
                <a:spLocks noChangeShapeType="1"/>
              </p:cNvSpPr>
              <p:nvPr/>
            </p:nvSpPr>
            <p:spPr bwMode="auto">
              <a:xfrm>
                <a:off x="444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7" name="Rectangle 576"/>
              <p:cNvSpPr>
                <a:spLocks noChangeArrowheads="1"/>
              </p:cNvSpPr>
              <p:nvPr/>
            </p:nvSpPr>
            <p:spPr bwMode="auto">
              <a:xfrm>
                <a:off x="4422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58" name="Line 577"/>
              <p:cNvSpPr>
                <a:spLocks noChangeShapeType="1"/>
              </p:cNvSpPr>
              <p:nvPr/>
            </p:nvSpPr>
            <p:spPr bwMode="auto">
              <a:xfrm>
                <a:off x="4508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59" name="Rectangle 578"/>
              <p:cNvSpPr>
                <a:spLocks noChangeArrowheads="1"/>
              </p:cNvSpPr>
              <p:nvPr/>
            </p:nvSpPr>
            <p:spPr bwMode="auto">
              <a:xfrm>
                <a:off x="4485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0" name="Line 579"/>
              <p:cNvSpPr>
                <a:spLocks noChangeShapeType="1"/>
              </p:cNvSpPr>
              <p:nvPr/>
            </p:nvSpPr>
            <p:spPr bwMode="auto">
              <a:xfrm>
                <a:off x="4568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61" name="Rectangle 580"/>
              <p:cNvSpPr>
                <a:spLocks noChangeArrowheads="1"/>
              </p:cNvSpPr>
              <p:nvPr/>
            </p:nvSpPr>
            <p:spPr bwMode="auto">
              <a:xfrm>
                <a:off x="4545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2" name="Line 581"/>
              <p:cNvSpPr>
                <a:spLocks noChangeShapeType="1"/>
              </p:cNvSpPr>
              <p:nvPr/>
            </p:nvSpPr>
            <p:spPr bwMode="auto">
              <a:xfrm>
                <a:off x="462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63" name="Rectangle 582"/>
              <p:cNvSpPr>
                <a:spLocks noChangeArrowheads="1"/>
              </p:cNvSpPr>
              <p:nvPr/>
            </p:nvSpPr>
            <p:spPr bwMode="auto">
              <a:xfrm>
                <a:off x="4604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4" name="Line 583"/>
              <p:cNvSpPr>
                <a:spLocks noChangeShapeType="1"/>
              </p:cNvSpPr>
              <p:nvPr/>
            </p:nvSpPr>
            <p:spPr bwMode="auto">
              <a:xfrm>
                <a:off x="469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65" name="Rectangle 584"/>
              <p:cNvSpPr>
                <a:spLocks noChangeArrowheads="1"/>
              </p:cNvSpPr>
              <p:nvPr/>
            </p:nvSpPr>
            <p:spPr bwMode="auto">
              <a:xfrm>
                <a:off x="466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6" name="Line 585"/>
              <p:cNvSpPr>
                <a:spLocks noChangeShapeType="1"/>
              </p:cNvSpPr>
              <p:nvPr/>
            </p:nvSpPr>
            <p:spPr bwMode="auto">
              <a:xfrm>
                <a:off x="475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67" name="Rectangle 586"/>
              <p:cNvSpPr>
                <a:spLocks noChangeArrowheads="1"/>
              </p:cNvSpPr>
              <p:nvPr/>
            </p:nvSpPr>
            <p:spPr bwMode="auto">
              <a:xfrm>
                <a:off x="472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68" name="Line 587"/>
              <p:cNvSpPr>
                <a:spLocks noChangeShapeType="1"/>
              </p:cNvSpPr>
              <p:nvPr/>
            </p:nvSpPr>
            <p:spPr bwMode="auto">
              <a:xfrm>
                <a:off x="481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69" name="Rectangle 588"/>
              <p:cNvSpPr>
                <a:spLocks noChangeArrowheads="1"/>
              </p:cNvSpPr>
              <p:nvPr/>
            </p:nvSpPr>
            <p:spPr bwMode="auto">
              <a:xfrm>
                <a:off x="4787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0" name="Line 589"/>
              <p:cNvSpPr>
                <a:spLocks noChangeShapeType="1"/>
              </p:cNvSpPr>
              <p:nvPr/>
            </p:nvSpPr>
            <p:spPr bwMode="auto">
              <a:xfrm>
                <a:off x="4873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71" name="Rectangle 590"/>
              <p:cNvSpPr>
                <a:spLocks noChangeArrowheads="1"/>
              </p:cNvSpPr>
              <p:nvPr/>
            </p:nvSpPr>
            <p:spPr bwMode="auto">
              <a:xfrm>
                <a:off x="4850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2" name="Line 591"/>
              <p:cNvSpPr>
                <a:spLocks noChangeShapeType="1"/>
              </p:cNvSpPr>
              <p:nvPr/>
            </p:nvSpPr>
            <p:spPr bwMode="auto">
              <a:xfrm>
                <a:off x="4932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73" name="Rectangle 592"/>
              <p:cNvSpPr>
                <a:spLocks noChangeArrowheads="1"/>
              </p:cNvSpPr>
              <p:nvPr/>
            </p:nvSpPr>
            <p:spPr bwMode="auto">
              <a:xfrm>
                <a:off x="4909" y="1886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4" name="Line 593"/>
              <p:cNvSpPr>
                <a:spLocks noChangeShapeType="1"/>
              </p:cNvSpPr>
              <p:nvPr/>
            </p:nvSpPr>
            <p:spPr bwMode="auto">
              <a:xfrm>
                <a:off x="499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75" name="Rectangle 594"/>
              <p:cNvSpPr>
                <a:spLocks noChangeArrowheads="1"/>
              </p:cNvSpPr>
              <p:nvPr/>
            </p:nvSpPr>
            <p:spPr bwMode="auto">
              <a:xfrm>
                <a:off x="4949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6" name="Line 595"/>
              <p:cNvSpPr>
                <a:spLocks noChangeShapeType="1"/>
              </p:cNvSpPr>
              <p:nvPr/>
            </p:nvSpPr>
            <p:spPr bwMode="auto">
              <a:xfrm>
                <a:off x="505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77" name="Rectangle 596"/>
              <p:cNvSpPr>
                <a:spLocks noChangeArrowheads="1"/>
              </p:cNvSpPr>
              <p:nvPr/>
            </p:nvSpPr>
            <p:spPr bwMode="auto">
              <a:xfrm>
                <a:off x="5009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8" name="Line 597"/>
              <p:cNvSpPr>
                <a:spLocks noChangeShapeType="1"/>
              </p:cNvSpPr>
              <p:nvPr/>
            </p:nvSpPr>
            <p:spPr bwMode="auto">
              <a:xfrm>
                <a:off x="5115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79" name="Rectangle 598"/>
              <p:cNvSpPr>
                <a:spLocks noChangeArrowheads="1"/>
              </p:cNvSpPr>
              <p:nvPr/>
            </p:nvSpPr>
            <p:spPr bwMode="auto">
              <a:xfrm>
                <a:off x="5068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0" name="Line 599"/>
              <p:cNvSpPr>
                <a:spLocks noChangeShapeType="1"/>
              </p:cNvSpPr>
              <p:nvPr/>
            </p:nvSpPr>
            <p:spPr bwMode="auto">
              <a:xfrm>
                <a:off x="5178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81" name="Rectangle 600"/>
              <p:cNvSpPr>
                <a:spLocks noChangeArrowheads="1"/>
              </p:cNvSpPr>
              <p:nvPr/>
            </p:nvSpPr>
            <p:spPr bwMode="auto">
              <a:xfrm>
                <a:off x="5131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2" name="Line 601"/>
              <p:cNvSpPr>
                <a:spLocks noChangeShapeType="1"/>
              </p:cNvSpPr>
              <p:nvPr/>
            </p:nvSpPr>
            <p:spPr bwMode="auto">
              <a:xfrm>
                <a:off x="523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83" name="Rectangle 602"/>
              <p:cNvSpPr>
                <a:spLocks noChangeArrowheads="1"/>
              </p:cNvSpPr>
              <p:nvPr/>
            </p:nvSpPr>
            <p:spPr bwMode="auto">
              <a:xfrm>
                <a:off x="5191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4" name="Line 603"/>
              <p:cNvSpPr>
                <a:spLocks noChangeShapeType="1"/>
              </p:cNvSpPr>
              <p:nvPr/>
            </p:nvSpPr>
            <p:spPr bwMode="auto">
              <a:xfrm>
                <a:off x="5297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85" name="Rectangle 604"/>
              <p:cNvSpPr>
                <a:spLocks noChangeArrowheads="1"/>
              </p:cNvSpPr>
              <p:nvPr/>
            </p:nvSpPr>
            <p:spPr bwMode="auto">
              <a:xfrm>
                <a:off x="5251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6" name="Line 605"/>
              <p:cNvSpPr>
                <a:spLocks noChangeShapeType="1"/>
              </p:cNvSpPr>
              <p:nvPr/>
            </p:nvSpPr>
            <p:spPr bwMode="auto">
              <a:xfrm>
                <a:off x="5360" y="18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87" name="Rectangle 606"/>
              <p:cNvSpPr>
                <a:spLocks noChangeArrowheads="1"/>
              </p:cNvSpPr>
              <p:nvPr/>
            </p:nvSpPr>
            <p:spPr bwMode="auto">
              <a:xfrm>
                <a:off x="5314" y="1886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488" name="Group 808"/>
            <p:cNvGrpSpPr>
              <a:grpSpLocks/>
            </p:cNvGrpSpPr>
            <p:nvPr/>
          </p:nvGrpSpPr>
          <p:grpSpPr bwMode="auto">
            <a:xfrm>
              <a:off x="963613" y="4267200"/>
              <a:ext cx="7693025" cy="1616075"/>
              <a:chOff x="607" y="2688"/>
              <a:chExt cx="4846" cy="1018"/>
            </a:xfrm>
          </p:grpSpPr>
          <p:sp>
            <p:nvSpPr>
              <p:cNvPr id="1489" name="Line 608"/>
              <p:cNvSpPr>
                <a:spLocks noChangeShapeType="1"/>
              </p:cNvSpPr>
              <p:nvPr/>
            </p:nvSpPr>
            <p:spPr bwMode="auto">
              <a:xfrm>
                <a:off x="607" y="2688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0" name="Line 609"/>
              <p:cNvSpPr>
                <a:spLocks noChangeShapeType="1"/>
              </p:cNvSpPr>
              <p:nvPr/>
            </p:nvSpPr>
            <p:spPr bwMode="auto">
              <a:xfrm>
                <a:off x="66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1" name="Rectangle 610"/>
              <p:cNvSpPr>
                <a:spLocks noChangeArrowheads="1"/>
              </p:cNvSpPr>
              <p:nvPr/>
            </p:nvSpPr>
            <p:spPr bwMode="auto">
              <a:xfrm>
                <a:off x="63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" name="Line 611"/>
              <p:cNvSpPr>
                <a:spLocks noChangeShapeType="1"/>
              </p:cNvSpPr>
              <p:nvPr/>
            </p:nvSpPr>
            <p:spPr bwMode="auto">
              <a:xfrm>
                <a:off x="719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3" name="Rectangle 612"/>
              <p:cNvSpPr>
                <a:spLocks noChangeArrowheads="1"/>
              </p:cNvSpPr>
              <p:nvPr/>
            </p:nvSpPr>
            <p:spPr bwMode="auto">
              <a:xfrm>
                <a:off x="696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" name="Line 613"/>
              <p:cNvSpPr>
                <a:spLocks noChangeShapeType="1"/>
              </p:cNvSpPr>
              <p:nvPr/>
            </p:nvSpPr>
            <p:spPr bwMode="auto">
              <a:xfrm>
                <a:off x="78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5" name="Rectangle 614"/>
              <p:cNvSpPr>
                <a:spLocks noChangeArrowheads="1"/>
              </p:cNvSpPr>
              <p:nvPr/>
            </p:nvSpPr>
            <p:spPr bwMode="auto">
              <a:xfrm>
                <a:off x="75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6" name="Line 615"/>
              <p:cNvSpPr>
                <a:spLocks noChangeShapeType="1"/>
              </p:cNvSpPr>
              <p:nvPr/>
            </p:nvSpPr>
            <p:spPr bwMode="auto">
              <a:xfrm>
                <a:off x="84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7" name="Rectangle 616"/>
              <p:cNvSpPr>
                <a:spLocks noChangeArrowheads="1"/>
              </p:cNvSpPr>
              <p:nvPr/>
            </p:nvSpPr>
            <p:spPr bwMode="auto">
              <a:xfrm>
                <a:off x="81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8" name="Line 617"/>
              <p:cNvSpPr>
                <a:spLocks noChangeShapeType="1"/>
              </p:cNvSpPr>
              <p:nvPr/>
            </p:nvSpPr>
            <p:spPr bwMode="auto">
              <a:xfrm>
                <a:off x="90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499" name="Rectangle 618"/>
              <p:cNvSpPr>
                <a:spLocks noChangeArrowheads="1"/>
              </p:cNvSpPr>
              <p:nvPr/>
            </p:nvSpPr>
            <p:spPr bwMode="auto">
              <a:xfrm>
                <a:off x="87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" name="Line 619"/>
              <p:cNvSpPr>
                <a:spLocks noChangeShapeType="1"/>
              </p:cNvSpPr>
              <p:nvPr/>
            </p:nvSpPr>
            <p:spPr bwMode="auto">
              <a:xfrm>
                <a:off x="96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01" name="Rectangle 620"/>
              <p:cNvSpPr>
                <a:spLocks noChangeArrowheads="1"/>
              </p:cNvSpPr>
              <p:nvPr/>
            </p:nvSpPr>
            <p:spPr bwMode="auto">
              <a:xfrm>
                <a:off x="942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" name="Line 621"/>
              <p:cNvSpPr>
                <a:spLocks noChangeShapeType="1"/>
              </p:cNvSpPr>
              <p:nvPr/>
            </p:nvSpPr>
            <p:spPr bwMode="auto">
              <a:xfrm>
                <a:off x="1024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03" name="Rectangle 622"/>
              <p:cNvSpPr>
                <a:spLocks noChangeArrowheads="1"/>
              </p:cNvSpPr>
              <p:nvPr/>
            </p:nvSpPr>
            <p:spPr bwMode="auto">
              <a:xfrm>
                <a:off x="1001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" name="Line 623"/>
              <p:cNvSpPr>
                <a:spLocks noChangeShapeType="1"/>
              </p:cNvSpPr>
              <p:nvPr/>
            </p:nvSpPr>
            <p:spPr bwMode="auto">
              <a:xfrm>
                <a:off x="1084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05" name="Rectangle 624"/>
              <p:cNvSpPr>
                <a:spLocks noChangeArrowheads="1"/>
              </p:cNvSpPr>
              <p:nvPr/>
            </p:nvSpPr>
            <p:spPr bwMode="auto">
              <a:xfrm>
                <a:off x="1061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6" name="Line 625"/>
              <p:cNvSpPr>
                <a:spLocks noChangeShapeType="1"/>
              </p:cNvSpPr>
              <p:nvPr/>
            </p:nvSpPr>
            <p:spPr bwMode="auto">
              <a:xfrm>
                <a:off x="114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07" name="Rectangle 626"/>
              <p:cNvSpPr>
                <a:spLocks noChangeArrowheads="1"/>
              </p:cNvSpPr>
              <p:nvPr/>
            </p:nvSpPr>
            <p:spPr bwMode="auto">
              <a:xfrm>
                <a:off x="1124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8" name="Line 627"/>
              <p:cNvSpPr>
                <a:spLocks noChangeShapeType="1"/>
              </p:cNvSpPr>
              <p:nvPr/>
            </p:nvSpPr>
            <p:spPr bwMode="auto">
              <a:xfrm>
                <a:off x="120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09" name="Rectangle 628"/>
              <p:cNvSpPr>
                <a:spLocks noChangeArrowheads="1"/>
              </p:cNvSpPr>
              <p:nvPr/>
            </p:nvSpPr>
            <p:spPr bwMode="auto">
              <a:xfrm>
                <a:off x="1160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0" name="Line 629"/>
              <p:cNvSpPr>
                <a:spLocks noChangeShapeType="1"/>
              </p:cNvSpPr>
              <p:nvPr/>
            </p:nvSpPr>
            <p:spPr bwMode="auto">
              <a:xfrm>
                <a:off x="1266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11" name="Rectangle 630"/>
              <p:cNvSpPr>
                <a:spLocks noChangeArrowheads="1"/>
              </p:cNvSpPr>
              <p:nvPr/>
            </p:nvSpPr>
            <p:spPr bwMode="auto">
              <a:xfrm>
                <a:off x="1220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2" name="Line 631"/>
              <p:cNvSpPr>
                <a:spLocks noChangeShapeType="1"/>
              </p:cNvSpPr>
              <p:nvPr/>
            </p:nvSpPr>
            <p:spPr bwMode="auto">
              <a:xfrm>
                <a:off x="1329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13" name="Rectangle 632"/>
              <p:cNvSpPr>
                <a:spLocks noChangeArrowheads="1"/>
              </p:cNvSpPr>
              <p:nvPr/>
            </p:nvSpPr>
            <p:spPr bwMode="auto">
              <a:xfrm>
                <a:off x="1283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4" name="Line 633"/>
              <p:cNvSpPr>
                <a:spLocks noChangeShapeType="1"/>
              </p:cNvSpPr>
              <p:nvPr/>
            </p:nvSpPr>
            <p:spPr bwMode="auto">
              <a:xfrm>
                <a:off x="1389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15" name="Rectangle 634"/>
              <p:cNvSpPr>
                <a:spLocks noChangeArrowheads="1"/>
              </p:cNvSpPr>
              <p:nvPr/>
            </p:nvSpPr>
            <p:spPr bwMode="auto">
              <a:xfrm>
                <a:off x="1343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6" name="Line 635"/>
              <p:cNvSpPr>
                <a:spLocks noChangeShapeType="1"/>
              </p:cNvSpPr>
              <p:nvPr/>
            </p:nvSpPr>
            <p:spPr bwMode="auto">
              <a:xfrm>
                <a:off x="145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17" name="Rectangle 636"/>
              <p:cNvSpPr>
                <a:spLocks noChangeArrowheads="1"/>
              </p:cNvSpPr>
              <p:nvPr/>
            </p:nvSpPr>
            <p:spPr bwMode="auto">
              <a:xfrm>
                <a:off x="1406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18" name="Line 637"/>
              <p:cNvSpPr>
                <a:spLocks noChangeShapeType="1"/>
              </p:cNvSpPr>
              <p:nvPr/>
            </p:nvSpPr>
            <p:spPr bwMode="auto">
              <a:xfrm>
                <a:off x="151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19" name="Rectangle 638"/>
              <p:cNvSpPr>
                <a:spLocks noChangeArrowheads="1"/>
              </p:cNvSpPr>
              <p:nvPr/>
            </p:nvSpPr>
            <p:spPr bwMode="auto">
              <a:xfrm>
                <a:off x="1465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0" name="Line 639"/>
              <p:cNvSpPr>
                <a:spLocks noChangeShapeType="1"/>
              </p:cNvSpPr>
              <p:nvPr/>
            </p:nvSpPr>
            <p:spPr bwMode="auto">
              <a:xfrm>
                <a:off x="1571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21" name="Rectangle 640"/>
              <p:cNvSpPr>
                <a:spLocks noChangeArrowheads="1"/>
              </p:cNvSpPr>
              <p:nvPr/>
            </p:nvSpPr>
            <p:spPr bwMode="auto">
              <a:xfrm>
                <a:off x="1525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2" name="Line 641"/>
              <p:cNvSpPr>
                <a:spLocks noChangeShapeType="1"/>
              </p:cNvSpPr>
              <p:nvPr/>
            </p:nvSpPr>
            <p:spPr bwMode="auto">
              <a:xfrm>
                <a:off x="1870" y="2688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23" name="Line 642"/>
              <p:cNvSpPr>
                <a:spLocks noChangeShapeType="1"/>
              </p:cNvSpPr>
              <p:nvPr/>
            </p:nvSpPr>
            <p:spPr bwMode="auto">
              <a:xfrm>
                <a:off x="1923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24" name="Rectangle 643"/>
              <p:cNvSpPr>
                <a:spLocks noChangeArrowheads="1"/>
              </p:cNvSpPr>
              <p:nvPr/>
            </p:nvSpPr>
            <p:spPr bwMode="auto">
              <a:xfrm>
                <a:off x="189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5" name="Line 644"/>
              <p:cNvSpPr>
                <a:spLocks noChangeShapeType="1"/>
              </p:cNvSpPr>
              <p:nvPr/>
            </p:nvSpPr>
            <p:spPr bwMode="auto">
              <a:xfrm>
                <a:off x="198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26" name="Rectangle 645"/>
              <p:cNvSpPr>
                <a:spLocks noChangeArrowheads="1"/>
              </p:cNvSpPr>
              <p:nvPr/>
            </p:nvSpPr>
            <p:spPr bwMode="auto">
              <a:xfrm>
                <a:off x="195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7" name="Line 646"/>
              <p:cNvSpPr>
                <a:spLocks noChangeShapeType="1"/>
              </p:cNvSpPr>
              <p:nvPr/>
            </p:nvSpPr>
            <p:spPr bwMode="auto">
              <a:xfrm>
                <a:off x="204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28" name="Rectangle 647"/>
              <p:cNvSpPr>
                <a:spLocks noChangeArrowheads="1"/>
              </p:cNvSpPr>
              <p:nvPr/>
            </p:nvSpPr>
            <p:spPr bwMode="auto">
              <a:xfrm>
                <a:off x="201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29" name="Line 648"/>
              <p:cNvSpPr>
                <a:spLocks noChangeShapeType="1"/>
              </p:cNvSpPr>
              <p:nvPr/>
            </p:nvSpPr>
            <p:spPr bwMode="auto">
              <a:xfrm>
                <a:off x="210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30" name="Rectangle 649"/>
              <p:cNvSpPr>
                <a:spLocks noChangeArrowheads="1"/>
              </p:cNvSpPr>
              <p:nvPr/>
            </p:nvSpPr>
            <p:spPr bwMode="auto">
              <a:xfrm>
                <a:off x="2082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1" name="Line 650"/>
              <p:cNvSpPr>
                <a:spLocks noChangeShapeType="1"/>
              </p:cNvSpPr>
              <p:nvPr/>
            </p:nvSpPr>
            <p:spPr bwMode="auto">
              <a:xfrm>
                <a:off x="216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32" name="Rectangle 651"/>
              <p:cNvSpPr>
                <a:spLocks noChangeArrowheads="1"/>
              </p:cNvSpPr>
              <p:nvPr/>
            </p:nvSpPr>
            <p:spPr bwMode="auto">
              <a:xfrm>
                <a:off x="2141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3" name="Line 652"/>
              <p:cNvSpPr>
                <a:spLocks noChangeShapeType="1"/>
              </p:cNvSpPr>
              <p:nvPr/>
            </p:nvSpPr>
            <p:spPr bwMode="auto">
              <a:xfrm>
                <a:off x="2224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34" name="Rectangle 653"/>
              <p:cNvSpPr>
                <a:spLocks noChangeArrowheads="1"/>
              </p:cNvSpPr>
              <p:nvPr/>
            </p:nvSpPr>
            <p:spPr bwMode="auto">
              <a:xfrm>
                <a:off x="2201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5" name="Line 654"/>
              <p:cNvSpPr>
                <a:spLocks noChangeShapeType="1"/>
              </p:cNvSpPr>
              <p:nvPr/>
            </p:nvSpPr>
            <p:spPr bwMode="auto">
              <a:xfrm>
                <a:off x="228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36" name="Rectangle 655"/>
              <p:cNvSpPr>
                <a:spLocks noChangeArrowheads="1"/>
              </p:cNvSpPr>
              <p:nvPr/>
            </p:nvSpPr>
            <p:spPr bwMode="auto">
              <a:xfrm>
                <a:off x="2264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7" name="Line 656"/>
              <p:cNvSpPr>
                <a:spLocks noChangeShapeType="1"/>
              </p:cNvSpPr>
              <p:nvPr/>
            </p:nvSpPr>
            <p:spPr bwMode="auto">
              <a:xfrm>
                <a:off x="234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38" name="Rectangle 657"/>
              <p:cNvSpPr>
                <a:spLocks noChangeArrowheads="1"/>
              </p:cNvSpPr>
              <p:nvPr/>
            </p:nvSpPr>
            <p:spPr bwMode="auto">
              <a:xfrm>
                <a:off x="2324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9" name="Line 658"/>
              <p:cNvSpPr>
                <a:spLocks noChangeShapeType="1"/>
              </p:cNvSpPr>
              <p:nvPr/>
            </p:nvSpPr>
            <p:spPr bwMode="auto">
              <a:xfrm>
                <a:off x="241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40" name="Rectangle 659"/>
              <p:cNvSpPr>
                <a:spLocks noChangeArrowheads="1"/>
              </p:cNvSpPr>
              <p:nvPr/>
            </p:nvSpPr>
            <p:spPr bwMode="auto">
              <a:xfrm>
                <a:off x="238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1" name="Line 660"/>
              <p:cNvSpPr>
                <a:spLocks noChangeShapeType="1"/>
              </p:cNvSpPr>
              <p:nvPr/>
            </p:nvSpPr>
            <p:spPr bwMode="auto">
              <a:xfrm>
                <a:off x="247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42" name="Rectangle 661"/>
              <p:cNvSpPr>
                <a:spLocks noChangeArrowheads="1"/>
              </p:cNvSpPr>
              <p:nvPr/>
            </p:nvSpPr>
            <p:spPr bwMode="auto">
              <a:xfrm>
                <a:off x="2423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3" name="Line 662"/>
              <p:cNvSpPr>
                <a:spLocks noChangeShapeType="1"/>
              </p:cNvSpPr>
              <p:nvPr/>
            </p:nvSpPr>
            <p:spPr bwMode="auto">
              <a:xfrm>
                <a:off x="2529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44" name="Rectangle 663"/>
              <p:cNvSpPr>
                <a:spLocks noChangeArrowheads="1"/>
              </p:cNvSpPr>
              <p:nvPr/>
            </p:nvSpPr>
            <p:spPr bwMode="auto">
              <a:xfrm>
                <a:off x="2483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5" name="Line 664"/>
              <p:cNvSpPr>
                <a:spLocks noChangeShapeType="1"/>
              </p:cNvSpPr>
              <p:nvPr/>
            </p:nvSpPr>
            <p:spPr bwMode="auto">
              <a:xfrm>
                <a:off x="259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46" name="Rectangle 665"/>
              <p:cNvSpPr>
                <a:spLocks noChangeArrowheads="1"/>
              </p:cNvSpPr>
              <p:nvPr/>
            </p:nvSpPr>
            <p:spPr bwMode="auto">
              <a:xfrm>
                <a:off x="2546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7" name="Line 666"/>
              <p:cNvSpPr>
                <a:spLocks noChangeShapeType="1"/>
              </p:cNvSpPr>
              <p:nvPr/>
            </p:nvSpPr>
            <p:spPr bwMode="auto">
              <a:xfrm>
                <a:off x="265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48" name="Rectangle 667"/>
              <p:cNvSpPr>
                <a:spLocks noChangeArrowheads="1"/>
              </p:cNvSpPr>
              <p:nvPr/>
            </p:nvSpPr>
            <p:spPr bwMode="auto">
              <a:xfrm>
                <a:off x="2606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49" name="Line 668"/>
              <p:cNvSpPr>
                <a:spLocks noChangeShapeType="1"/>
              </p:cNvSpPr>
              <p:nvPr/>
            </p:nvSpPr>
            <p:spPr bwMode="auto">
              <a:xfrm>
                <a:off x="271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50" name="Rectangle 669"/>
              <p:cNvSpPr>
                <a:spLocks noChangeArrowheads="1"/>
              </p:cNvSpPr>
              <p:nvPr/>
            </p:nvSpPr>
            <p:spPr bwMode="auto">
              <a:xfrm>
                <a:off x="2665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" name="Line 670"/>
              <p:cNvSpPr>
                <a:spLocks noChangeShapeType="1"/>
              </p:cNvSpPr>
              <p:nvPr/>
            </p:nvSpPr>
            <p:spPr bwMode="auto">
              <a:xfrm>
                <a:off x="277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52" name="Rectangle 671"/>
              <p:cNvSpPr>
                <a:spLocks noChangeArrowheads="1"/>
              </p:cNvSpPr>
              <p:nvPr/>
            </p:nvSpPr>
            <p:spPr bwMode="auto">
              <a:xfrm>
                <a:off x="2728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" name="Line 672"/>
              <p:cNvSpPr>
                <a:spLocks noChangeShapeType="1"/>
              </p:cNvSpPr>
              <p:nvPr/>
            </p:nvSpPr>
            <p:spPr bwMode="auto">
              <a:xfrm>
                <a:off x="2834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54" name="Rectangle 673"/>
              <p:cNvSpPr>
                <a:spLocks noChangeArrowheads="1"/>
              </p:cNvSpPr>
              <p:nvPr/>
            </p:nvSpPr>
            <p:spPr bwMode="auto">
              <a:xfrm>
                <a:off x="2788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" name="Line 674"/>
              <p:cNvSpPr>
                <a:spLocks noChangeShapeType="1"/>
              </p:cNvSpPr>
              <p:nvPr/>
            </p:nvSpPr>
            <p:spPr bwMode="auto">
              <a:xfrm>
                <a:off x="3133" y="2688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56" name="Line 675"/>
              <p:cNvSpPr>
                <a:spLocks noChangeShapeType="1"/>
              </p:cNvSpPr>
              <p:nvPr/>
            </p:nvSpPr>
            <p:spPr bwMode="auto">
              <a:xfrm>
                <a:off x="3186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57" name="Rectangle 676"/>
              <p:cNvSpPr>
                <a:spLocks noChangeArrowheads="1"/>
              </p:cNvSpPr>
              <p:nvPr/>
            </p:nvSpPr>
            <p:spPr bwMode="auto">
              <a:xfrm>
                <a:off x="3162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8" name="Line 677"/>
              <p:cNvSpPr>
                <a:spLocks noChangeShapeType="1"/>
              </p:cNvSpPr>
              <p:nvPr/>
            </p:nvSpPr>
            <p:spPr bwMode="auto">
              <a:xfrm>
                <a:off x="324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59" name="Rectangle 678"/>
              <p:cNvSpPr>
                <a:spLocks noChangeArrowheads="1"/>
              </p:cNvSpPr>
              <p:nvPr/>
            </p:nvSpPr>
            <p:spPr bwMode="auto">
              <a:xfrm>
                <a:off x="3222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0" name="Line 679"/>
              <p:cNvSpPr>
                <a:spLocks noChangeShapeType="1"/>
              </p:cNvSpPr>
              <p:nvPr/>
            </p:nvSpPr>
            <p:spPr bwMode="auto">
              <a:xfrm>
                <a:off x="330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61" name="Rectangle 680"/>
              <p:cNvSpPr>
                <a:spLocks noChangeArrowheads="1"/>
              </p:cNvSpPr>
              <p:nvPr/>
            </p:nvSpPr>
            <p:spPr bwMode="auto">
              <a:xfrm>
                <a:off x="3282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" name="Line 681"/>
              <p:cNvSpPr>
                <a:spLocks noChangeShapeType="1"/>
              </p:cNvSpPr>
              <p:nvPr/>
            </p:nvSpPr>
            <p:spPr bwMode="auto">
              <a:xfrm>
                <a:off x="3368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63" name="Rectangle 682"/>
              <p:cNvSpPr>
                <a:spLocks noChangeArrowheads="1"/>
              </p:cNvSpPr>
              <p:nvPr/>
            </p:nvSpPr>
            <p:spPr bwMode="auto">
              <a:xfrm>
                <a:off x="3345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" name="Line 683"/>
              <p:cNvSpPr>
                <a:spLocks noChangeShapeType="1"/>
              </p:cNvSpPr>
              <p:nvPr/>
            </p:nvSpPr>
            <p:spPr bwMode="auto">
              <a:xfrm>
                <a:off x="3428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65" name="Rectangle 684"/>
              <p:cNvSpPr>
                <a:spLocks noChangeArrowheads="1"/>
              </p:cNvSpPr>
              <p:nvPr/>
            </p:nvSpPr>
            <p:spPr bwMode="auto">
              <a:xfrm>
                <a:off x="3404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" name="Line 685"/>
              <p:cNvSpPr>
                <a:spLocks noChangeShapeType="1"/>
              </p:cNvSpPr>
              <p:nvPr/>
            </p:nvSpPr>
            <p:spPr bwMode="auto">
              <a:xfrm>
                <a:off x="348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67" name="Rectangle 686"/>
              <p:cNvSpPr>
                <a:spLocks noChangeArrowheads="1"/>
              </p:cNvSpPr>
              <p:nvPr/>
            </p:nvSpPr>
            <p:spPr bwMode="auto">
              <a:xfrm>
                <a:off x="3464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8" name="Line 687"/>
              <p:cNvSpPr>
                <a:spLocks noChangeShapeType="1"/>
              </p:cNvSpPr>
              <p:nvPr/>
            </p:nvSpPr>
            <p:spPr bwMode="auto">
              <a:xfrm>
                <a:off x="355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69" name="Rectangle 688"/>
              <p:cNvSpPr>
                <a:spLocks noChangeArrowheads="1"/>
              </p:cNvSpPr>
              <p:nvPr/>
            </p:nvSpPr>
            <p:spPr bwMode="auto">
              <a:xfrm>
                <a:off x="352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0" name="Line 689"/>
              <p:cNvSpPr>
                <a:spLocks noChangeShapeType="1"/>
              </p:cNvSpPr>
              <p:nvPr/>
            </p:nvSpPr>
            <p:spPr bwMode="auto">
              <a:xfrm>
                <a:off x="361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71" name="Rectangle 690"/>
              <p:cNvSpPr>
                <a:spLocks noChangeArrowheads="1"/>
              </p:cNvSpPr>
              <p:nvPr/>
            </p:nvSpPr>
            <p:spPr bwMode="auto">
              <a:xfrm>
                <a:off x="358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2" name="Line 691"/>
              <p:cNvSpPr>
                <a:spLocks noChangeShapeType="1"/>
              </p:cNvSpPr>
              <p:nvPr/>
            </p:nvSpPr>
            <p:spPr bwMode="auto">
              <a:xfrm>
                <a:off x="367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73" name="Rectangle 692"/>
              <p:cNvSpPr>
                <a:spLocks noChangeArrowheads="1"/>
              </p:cNvSpPr>
              <p:nvPr/>
            </p:nvSpPr>
            <p:spPr bwMode="auto">
              <a:xfrm>
                <a:off x="3646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4" name="Line 693"/>
              <p:cNvSpPr>
                <a:spLocks noChangeShapeType="1"/>
              </p:cNvSpPr>
              <p:nvPr/>
            </p:nvSpPr>
            <p:spPr bwMode="auto">
              <a:xfrm>
                <a:off x="3733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75" name="Rectangle 694"/>
              <p:cNvSpPr>
                <a:spLocks noChangeArrowheads="1"/>
              </p:cNvSpPr>
              <p:nvPr/>
            </p:nvSpPr>
            <p:spPr bwMode="auto">
              <a:xfrm>
                <a:off x="3686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6" name="Line 695"/>
              <p:cNvSpPr>
                <a:spLocks noChangeShapeType="1"/>
              </p:cNvSpPr>
              <p:nvPr/>
            </p:nvSpPr>
            <p:spPr bwMode="auto">
              <a:xfrm>
                <a:off x="379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77" name="Rectangle 696"/>
              <p:cNvSpPr>
                <a:spLocks noChangeArrowheads="1"/>
              </p:cNvSpPr>
              <p:nvPr/>
            </p:nvSpPr>
            <p:spPr bwMode="auto">
              <a:xfrm>
                <a:off x="3746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8" name="Line 697"/>
              <p:cNvSpPr>
                <a:spLocks noChangeShapeType="1"/>
              </p:cNvSpPr>
              <p:nvPr/>
            </p:nvSpPr>
            <p:spPr bwMode="auto">
              <a:xfrm>
                <a:off x="385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79" name="Rectangle 698"/>
              <p:cNvSpPr>
                <a:spLocks noChangeArrowheads="1"/>
              </p:cNvSpPr>
              <p:nvPr/>
            </p:nvSpPr>
            <p:spPr bwMode="auto">
              <a:xfrm>
                <a:off x="3805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80" name="Line 699"/>
              <p:cNvSpPr>
                <a:spLocks noChangeShapeType="1"/>
              </p:cNvSpPr>
              <p:nvPr/>
            </p:nvSpPr>
            <p:spPr bwMode="auto">
              <a:xfrm>
                <a:off x="391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81" name="Rectangle 700"/>
              <p:cNvSpPr>
                <a:spLocks noChangeArrowheads="1"/>
              </p:cNvSpPr>
              <p:nvPr/>
            </p:nvSpPr>
            <p:spPr bwMode="auto">
              <a:xfrm>
                <a:off x="3868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82" name="Line 701"/>
              <p:cNvSpPr>
                <a:spLocks noChangeShapeType="1"/>
              </p:cNvSpPr>
              <p:nvPr/>
            </p:nvSpPr>
            <p:spPr bwMode="auto">
              <a:xfrm>
                <a:off x="3974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83" name="Rectangle 702"/>
              <p:cNvSpPr>
                <a:spLocks noChangeArrowheads="1"/>
              </p:cNvSpPr>
              <p:nvPr/>
            </p:nvSpPr>
            <p:spPr bwMode="auto">
              <a:xfrm>
                <a:off x="3928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84" name="Line 703"/>
              <p:cNvSpPr>
                <a:spLocks noChangeShapeType="1"/>
              </p:cNvSpPr>
              <p:nvPr/>
            </p:nvSpPr>
            <p:spPr bwMode="auto">
              <a:xfrm>
                <a:off x="403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85" name="Rectangle 704"/>
              <p:cNvSpPr>
                <a:spLocks noChangeArrowheads="1"/>
              </p:cNvSpPr>
              <p:nvPr/>
            </p:nvSpPr>
            <p:spPr bwMode="auto">
              <a:xfrm>
                <a:off x="3991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86" name="Line 705"/>
              <p:cNvSpPr>
                <a:spLocks noChangeShapeType="1"/>
              </p:cNvSpPr>
              <p:nvPr/>
            </p:nvSpPr>
            <p:spPr bwMode="auto">
              <a:xfrm>
                <a:off x="409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87" name="Rectangle 706"/>
              <p:cNvSpPr>
                <a:spLocks noChangeArrowheads="1"/>
              </p:cNvSpPr>
              <p:nvPr/>
            </p:nvSpPr>
            <p:spPr bwMode="auto">
              <a:xfrm>
                <a:off x="4051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88" name="Line 707"/>
              <p:cNvSpPr>
                <a:spLocks noChangeShapeType="1"/>
              </p:cNvSpPr>
              <p:nvPr/>
            </p:nvSpPr>
            <p:spPr bwMode="auto">
              <a:xfrm>
                <a:off x="4392" y="2688"/>
                <a:ext cx="1021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89" name="Line 708"/>
              <p:cNvSpPr>
                <a:spLocks noChangeShapeType="1"/>
              </p:cNvSpPr>
              <p:nvPr/>
            </p:nvSpPr>
            <p:spPr bwMode="auto">
              <a:xfrm>
                <a:off x="444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90" name="Rectangle 709"/>
              <p:cNvSpPr>
                <a:spLocks noChangeArrowheads="1"/>
              </p:cNvSpPr>
              <p:nvPr/>
            </p:nvSpPr>
            <p:spPr bwMode="auto">
              <a:xfrm>
                <a:off x="4422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1" name="Line 710"/>
              <p:cNvSpPr>
                <a:spLocks noChangeShapeType="1"/>
              </p:cNvSpPr>
              <p:nvPr/>
            </p:nvSpPr>
            <p:spPr bwMode="auto">
              <a:xfrm>
                <a:off x="4508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92" name="Rectangle 711"/>
              <p:cNvSpPr>
                <a:spLocks noChangeArrowheads="1"/>
              </p:cNvSpPr>
              <p:nvPr/>
            </p:nvSpPr>
            <p:spPr bwMode="auto">
              <a:xfrm>
                <a:off x="4485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3" name="Line 712"/>
              <p:cNvSpPr>
                <a:spLocks noChangeShapeType="1"/>
              </p:cNvSpPr>
              <p:nvPr/>
            </p:nvSpPr>
            <p:spPr bwMode="auto">
              <a:xfrm>
                <a:off x="4568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94" name="Rectangle 713"/>
              <p:cNvSpPr>
                <a:spLocks noChangeArrowheads="1"/>
              </p:cNvSpPr>
              <p:nvPr/>
            </p:nvSpPr>
            <p:spPr bwMode="auto">
              <a:xfrm>
                <a:off x="4545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5" name="Line 714"/>
              <p:cNvSpPr>
                <a:spLocks noChangeShapeType="1"/>
              </p:cNvSpPr>
              <p:nvPr/>
            </p:nvSpPr>
            <p:spPr bwMode="auto">
              <a:xfrm>
                <a:off x="462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96" name="Rectangle 715"/>
              <p:cNvSpPr>
                <a:spLocks noChangeArrowheads="1"/>
              </p:cNvSpPr>
              <p:nvPr/>
            </p:nvSpPr>
            <p:spPr bwMode="auto">
              <a:xfrm>
                <a:off x="4604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7" name="Line 716"/>
              <p:cNvSpPr>
                <a:spLocks noChangeShapeType="1"/>
              </p:cNvSpPr>
              <p:nvPr/>
            </p:nvSpPr>
            <p:spPr bwMode="auto">
              <a:xfrm>
                <a:off x="469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598" name="Rectangle 717"/>
              <p:cNvSpPr>
                <a:spLocks noChangeArrowheads="1"/>
              </p:cNvSpPr>
              <p:nvPr/>
            </p:nvSpPr>
            <p:spPr bwMode="auto">
              <a:xfrm>
                <a:off x="466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9" name="Line 718"/>
              <p:cNvSpPr>
                <a:spLocks noChangeShapeType="1"/>
              </p:cNvSpPr>
              <p:nvPr/>
            </p:nvSpPr>
            <p:spPr bwMode="auto">
              <a:xfrm>
                <a:off x="475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00" name="Rectangle 719"/>
              <p:cNvSpPr>
                <a:spLocks noChangeArrowheads="1"/>
              </p:cNvSpPr>
              <p:nvPr/>
            </p:nvSpPr>
            <p:spPr bwMode="auto">
              <a:xfrm>
                <a:off x="472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01" name="Line 720"/>
              <p:cNvSpPr>
                <a:spLocks noChangeShapeType="1"/>
              </p:cNvSpPr>
              <p:nvPr/>
            </p:nvSpPr>
            <p:spPr bwMode="auto">
              <a:xfrm>
                <a:off x="481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02" name="Rectangle 721"/>
              <p:cNvSpPr>
                <a:spLocks noChangeArrowheads="1"/>
              </p:cNvSpPr>
              <p:nvPr/>
            </p:nvSpPr>
            <p:spPr bwMode="auto">
              <a:xfrm>
                <a:off x="4787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03" name="Line 722"/>
              <p:cNvSpPr>
                <a:spLocks noChangeShapeType="1"/>
              </p:cNvSpPr>
              <p:nvPr/>
            </p:nvSpPr>
            <p:spPr bwMode="auto">
              <a:xfrm>
                <a:off x="4873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04" name="Rectangle 723"/>
              <p:cNvSpPr>
                <a:spLocks noChangeArrowheads="1"/>
              </p:cNvSpPr>
              <p:nvPr/>
            </p:nvSpPr>
            <p:spPr bwMode="auto">
              <a:xfrm>
                <a:off x="4850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05" name="Line 724"/>
              <p:cNvSpPr>
                <a:spLocks noChangeShapeType="1"/>
              </p:cNvSpPr>
              <p:nvPr/>
            </p:nvSpPr>
            <p:spPr bwMode="auto">
              <a:xfrm>
                <a:off x="4932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06" name="Rectangle 725"/>
              <p:cNvSpPr>
                <a:spLocks noChangeArrowheads="1"/>
              </p:cNvSpPr>
              <p:nvPr/>
            </p:nvSpPr>
            <p:spPr bwMode="auto">
              <a:xfrm>
                <a:off x="4909" y="2738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07" name="Line 726"/>
              <p:cNvSpPr>
                <a:spLocks noChangeShapeType="1"/>
              </p:cNvSpPr>
              <p:nvPr/>
            </p:nvSpPr>
            <p:spPr bwMode="auto">
              <a:xfrm>
                <a:off x="499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08" name="Rectangle 727"/>
              <p:cNvSpPr>
                <a:spLocks noChangeArrowheads="1"/>
              </p:cNvSpPr>
              <p:nvPr/>
            </p:nvSpPr>
            <p:spPr bwMode="auto">
              <a:xfrm>
                <a:off x="4949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09" name="Line 728"/>
              <p:cNvSpPr>
                <a:spLocks noChangeShapeType="1"/>
              </p:cNvSpPr>
              <p:nvPr/>
            </p:nvSpPr>
            <p:spPr bwMode="auto">
              <a:xfrm>
                <a:off x="505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10" name="Rectangle 729"/>
              <p:cNvSpPr>
                <a:spLocks noChangeArrowheads="1"/>
              </p:cNvSpPr>
              <p:nvPr/>
            </p:nvSpPr>
            <p:spPr bwMode="auto">
              <a:xfrm>
                <a:off x="5009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1" name="Line 730"/>
              <p:cNvSpPr>
                <a:spLocks noChangeShapeType="1"/>
              </p:cNvSpPr>
              <p:nvPr/>
            </p:nvSpPr>
            <p:spPr bwMode="auto">
              <a:xfrm>
                <a:off x="5115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12" name="Rectangle 731"/>
              <p:cNvSpPr>
                <a:spLocks noChangeArrowheads="1"/>
              </p:cNvSpPr>
              <p:nvPr/>
            </p:nvSpPr>
            <p:spPr bwMode="auto">
              <a:xfrm>
                <a:off x="5068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3" name="Line 732"/>
              <p:cNvSpPr>
                <a:spLocks noChangeShapeType="1"/>
              </p:cNvSpPr>
              <p:nvPr/>
            </p:nvSpPr>
            <p:spPr bwMode="auto">
              <a:xfrm>
                <a:off x="5178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14" name="Rectangle 733"/>
              <p:cNvSpPr>
                <a:spLocks noChangeArrowheads="1"/>
              </p:cNvSpPr>
              <p:nvPr/>
            </p:nvSpPr>
            <p:spPr bwMode="auto">
              <a:xfrm>
                <a:off x="5131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5" name="Line 734"/>
              <p:cNvSpPr>
                <a:spLocks noChangeShapeType="1"/>
              </p:cNvSpPr>
              <p:nvPr/>
            </p:nvSpPr>
            <p:spPr bwMode="auto">
              <a:xfrm>
                <a:off x="523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16" name="Rectangle 735"/>
              <p:cNvSpPr>
                <a:spLocks noChangeArrowheads="1"/>
              </p:cNvSpPr>
              <p:nvPr/>
            </p:nvSpPr>
            <p:spPr bwMode="auto">
              <a:xfrm>
                <a:off x="5191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7" name="Line 736"/>
              <p:cNvSpPr>
                <a:spLocks noChangeShapeType="1"/>
              </p:cNvSpPr>
              <p:nvPr/>
            </p:nvSpPr>
            <p:spPr bwMode="auto">
              <a:xfrm>
                <a:off x="5297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18" name="Rectangle 737"/>
              <p:cNvSpPr>
                <a:spLocks noChangeArrowheads="1"/>
              </p:cNvSpPr>
              <p:nvPr/>
            </p:nvSpPr>
            <p:spPr bwMode="auto">
              <a:xfrm>
                <a:off x="5251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9" name="Line 738"/>
              <p:cNvSpPr>
                <a:spLocks noChangeShapeType="1"/>
              </p:cNvSpPr>
              <p:nvPr/>
            </p:nvSpPr>
            <p:spPr bwMode="auto">
              <a:xfrm>
                <a:off x="5360" y="2688"/>
                <a:ext cx="0" cy="34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20" name="Rectangle 739"/>
              <p:cNvSpPr>
                <a:spLocks noChangeArrowheads="1"/>
              </p:cNvSpPr>
              <p:nvPr/>
            </p:nvSpPr>
            <p:spPr bwMode="auto">
              <a:xfrm>
                <a:off x="5314" y="2738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21" name="Line 740"/>
              <p:cNvSpPr>
                <a:spLocks noChangeShapeType="1"/>
              </p:cNvSpPr>
              <p:nvPr/>
            </p:nvSpPr>
            <p:spPr bwMode="auto">
              <a:xfrm>
                <a:off x="607" y="3537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22" name="Line 741"/>
              <p:cNvSpPr>
                <a:spLocks noChangeShapeType="1"/>
              </p:cNvSpPr>
              <p:nvPr/>
            </p:nvSpPr>
            <p:spPr bwMode="auto">
              <a:xfrm>
                <a:off x="660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23" name="Rectangle 742"/>
              <p:cNvSpPr>
                <a:spLocks noChangeArrowheads="1"/>
              </p:cNvSpPr>
              <p:nvPr/>
            </p:nvSpPr>
            <p:spPr bwMode="auto">
              <a:xfrm>
                <a:off x="637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24" name="Line 743"/>
              <p:cNvSpPr>
                <a:spLocks noChangeShapeType="1"/>
              </p:cNvSpPr>
              <p:nvPr/>
            </p:nvSpPr>
            <p:spPr bwMode="auto">
              <a:xfrm>
                <a:off x="719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25" name="Rectangle 744"/>
              <p:cNvSpPr>
                <a:spLocks noChangeArrowheads="1"/>
              </p:cNvSpPr>
              <p:nvPr/>
            </p:nvSpPr>
            <p:spPr bwMode="auto">
              <a:xfrm>
                <a:off x="696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26" name="Line 745"/>
              <p:cNvSpPr>
                <a:spLocks noChangeShapeType="1"/>
              </p:cNvSpPr>
              <p:nvPr/>
            </p:nvSpPr>
            <p:spPr bwMode="auto">
              <a:xfrm>
                <a:off x="78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27" name="Rectangle 746"/>
              <p:cNvSpPr>
                <a:spLocks noChangeArrowheads="1"/>
              </p:cNvSpPr>
              <p:nvPr/>
            </p:nvSpPr>
            <p:spPr bwMode="auto">
              <a:xfrm>
                <a:off x="759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28" name="Line 747"/>
              <p:cNvSpPr>
                <a:spLocks noChangeShapeType="1"/>
              </p:cNvSpPr>
              <p:nvPr/>
            </p:nvSpPr>
            <p:spPr bwMode="auto">
              <a:xfrm>
                <a:off x="84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29" name="Rectangle 748"/>
              <p:cNvSpPr>
                <a:spLocks noChangeArrowheads="1"/>
              </p:cNvSpPr>
              <p:nvPr/>
            </p:nvSpPr>
            <p:spPr bwMode="auto">
              <a:xfrm>
                <a:off x="819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0" name="Line 749"/>
              <p:cNvSpPr>
                <a:spLocks noChangeShapeType="1"/>
              </p:cNvSpPr>
              <p:nvPr/>
            </p:nvSpPr>
            <p:spPr bwMode="auto">
              <a:xfrm>
                <a:off x="90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31" name="Rectangle 750"/>
              <p:cNvSpPr>
                <a:spLocks noChangeArrowheads="1"/>
              </p:cNvSpPr>
              <p:nvPr/>
            </p:nvSpPr>
            <p:spPr bwMode="auto">
              <a:xfrm>
                <a:off x="879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2" name="Line 751"/>
              <p:cNvSpPr>
                <a:spLocks noChangeShapeType="1"/>
              </p:cNvSpPr>
              <p:nvPr/>
            </p:nvSpPr>
            <p:spPr bwMode="auto">
              <a:xfrm>
                <a:off x="965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33" name="Rectangle 752"/>
              <p:cNvSpPr>
                <a:spLocks noChangeArrowheads="1"/>
              </p:cNvSpPr>
              <p:nvPr/>
            </p:nvSpPr>
            <p:spPr bwMode="auto">
              <a:xfrm>
                <a:off x="942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4" name="Line 753"/>
              <p:cNvSpPr>
                <a:spLocks noChangeShapeType="1"/>
              </p:cNvSpPr>
              <p:nvPr/>
            </p:nvSpPr>
            <p:spPr bwMode="auto">
              <a:xfrm>
                <a:off x="1024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35" name="Rectangle 754"/>
              <p:cNvSpPr>
                <a:spLocks noChangeArrowheads="1"/>
              </p:cNvSpPr>
              <p:nvPr/>
            </p:nvSpPr>
            <p:spPr bwMode="auto">
              <a:xfrm>
                <a:off x="1001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6" name="Line 755"/>
              <p:cNvSpPr>
                <a:spLocks noChangeShapeType="1"/>
              </p:cNvSpPr>
              <p:nvPr/>
            </p:nvSpPr>
            <p:spPr bwMode="auto">
              <a:xfrm>
                <a:off x="1084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37" name="Rectangle 756"/>
              <p:cNvSpPr>
                <a:spLocks noChangeArrowheads="1"/>
              </p:cNvSpPr>
              <p:nvPr/>
            </p:nvSpPr>
            <p:spPr bwMode="auto">
              <a:xfrm>
                <a:off x="1061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38" name="Line 757"/>
              <p:cNvSpPr>
                <a:spLocks noChangeShapeType="1"/>
              </p:cNvSpPr>
              <p:nvPr/>
            </p:nvSpPr>
            <p:spPr bwMode="auto">
              <a:xfrm>
                <a:off x="1147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39" name="Rectangle 758"/>
              <p:cNvSpPr>
                <a:spLocks noChangeArrowheads="1"/>
              </p:cNvSpPr>
              <p:nvPr/>
            </p:nvSpPr>
            <p:spPr bwMode="auto">
              <a:xfrm>
                <a:off x="1124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0" name="Line 759"/>
              <p:cNvSpPr>
                <a:spLocks noChangeShapeType="1"/>
              </p:cNvSpPr>
              <p:nvPr/>
            </p:nvSpPr>
            <p:spPr bwMode="auto">
              <a:xfrm>
                <a:off x="1207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41" name="Rectangle 760"/>
              <p:cNvSpPr>
                <a:spLocks noChangeArrowheads="1"/>
              </p:cNvSpPr>
              <p:nvPr/>
            </p:nvSpPr>
            <p:spPr bwMode="auto">
              <a:xfrm>
                <a:off x="1160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2" name="Line 761"/>
              <p:cNvSpPr>
                <a:spLocks noChangeShapeType="1"/>
              </p:cNvSpPr>
              <p:nvPr/>
            </p:nvSpPr>
            <p:spPr bwMode="auto">
              <a:xfrm>
                <a:off x="1266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43" name="Rectangle 762"/>
              <p:cNvSpPr>
                <a:spLocks noChangeArrowheads="1"/>
              </p:cNvSpPr>
              <p:nvPr/>
            </p:nvSpPr>
            <p:spPr bwMode="auto">
              <a:xfrm>
                <a:off x="1220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4" name="Line 763"/>
              <p:cNvSpPr>
                <a:spLocks noChangeShapeType="1"/>
              </p:cNvSpPr>
              <p:nvPr/>
            </p:nvSpPr>
            <p:spPr bwMode="auto">
              <a:xfrm>
                <a:off x="1329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45" name="Rectangle 764"/>
              <p:cNvSpPr>
                <a:spLocks noChangeArrowheads="1"/>
              </p:cNvSpPr>
              <p:nvPr/>
            </p:nvSpPr>
            <p:spPr bwMode="auto">
              <a:xfrm>
                <a:off x="1283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6" name="Line 765"/>
              <p:cNvSpPr>
                <a:spLocks noChangeShapeType="1"/>
              </p:cNvSpPr>
              <p:nvPr/>
            </p:nvSpPr>
            <p:spPr bwMode="auto">
              <a:xfrm>
                <a:off x="1389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47" name="Rectangle 766"/>
              <p:cNvSpPr>
                <a:spLocks noChangeArrowheads="1"/>
              </p:cNvSpPr>
              <p:nvPr/>
            </p:nvSpPr>
            <p:spPr bwMode="auto">
              <a:xfrm>
                <a:off x="1343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8" name="Line 767"/>
              <p:cNvSpPr>
                <a:spLocks noChangeShapeType="1"/>
              </p:cNvSpPr>
              <p:nvPr/>
            </p:nvSpPr>
            <p:spPr bwMode="auto">
              <a:xfrm>
                <a:off x="145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49" name="Rectangle 768"/>
              <p:cNvSpPr>
                <a:spLocks noChangeArrowheads="1"/>
              </p:cNvSpPr>
              <p:nvPr/>
            </p:nvSpPr>
            <p:spPr bwMode="auto">
              <a:xfrm>
                <a:off x="1406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0" name="Line 769"/>
              <p:cNvSpPr>
                <a:spLocks noChangeShapeType="1"/>
              </p:cNvSpPr>
              <p:nvPr/>
            </p:nvSpPr>
            <p:spPr bwMode="auto">
              <a:xfrm>
                <a:off x="151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51" name="Rectangle 770"/>
              <p:cNvSpPr>
                <a:spLocks noChangeArrowheads="1"/>
              </p:cNvSpPr>
              <p:nvPr/>
            </p:nvSpPr>
            <p:spPr bwMode="auto">
              <a:xfrm>
                <a:off x="1465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2" name="Line 771"/>
              <p:cNvSpPr>
                <a:spLocks noChangeShapeType="1"/>
              </p:cNvSpPr>
              <p:nvPr/>
            </p:nvSpPr>
            <p:spPr bwMode="auto">
              <a:xfrm>
                <a:off x="1571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53" name="Rectangle 772"/>
              <p:cNvSpPr>
                <a:spLocks noChangeArrowheads="1"/>
              </p:cNvSpPr>
              <p:nvPr/>
            </p:nvSpPr>
            <p:spPr bwMode="auto">
              <a:xfrm>
                <a:off x="1525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4" name="Line 773"/>
              <p:cNvSpPr>
                <a:spLocks noChangeShapeType="1"/>
              </p:cNvSpPr>
              <p:nvPr/>
            </p:nvSpPr>
            <p:spPr bwMode="auto">
              <a:xfrm>
                <a:off x="1870" y="3537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55" name="Line 774"/>
              <p:cNvSpPr>
                <a:spLocks noChangeShapeType="1"/>
              </p:cNvSpPr>
              <p:nvPr/>
            </p:nvSpPr>
            <p:spPr bwMode="auto">
              <a:xfrm>
                <a:off x="1923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56" name="Rectangle 775"/>
              <p:cNvSpPr>
                <a:spLocks noChangeArrowheads="1"/>
              </p:cNvSpPr>
              <p:nvPr/>
            </p:nvSpPr>
            <p:spPr bwMode="auto">
              <a:xfrm>
                <a:off x="1899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7" name="Line 776"/>
              <p:cNvSpPr>
                <a:spLocks noChangeShapeType="1"/>
              </p:cNvSpPr>
              <p:nvPr/>
            </p:nvSpPr>
            <p:spPr bwMode="auto">
              <a:xfrm>
                <a:off x="198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58" name="Rectangle 777"/>
              <p:cNvSpPr>
                <a:spLocks noChangeArrowheads="1"/>
              </p:cNvSpPr>
              <p:nvPr/>
            </p:nvSpPr>
            <p:spPr bwMode="auto">
              <a:xfrm>
                <a:off x="1959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9" name="Line 778"/>
              <p:cNvSpPr>
                <a:spLocks noChangeShapeType="1"/>
              </p:cNvSpPr>
              <p:nvPr/>
            </p:nvSpPr>
            <p:spPr bwMode="auto">
              <a:xfrm>
                <a:off x="204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60" name="Rectangle 779"/>
              <p:cNvSpPr>
                <a:spLocks noChangeArrowheads="1"/>
              </p:cNvSpPr>
              <p:nvPr/>
            </p:nvSpPr>
            <p:spPr bwMode="auto">
              <a:xfrm>
                <a:off x="2019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1" name="Line 780"/>
              <p:cNvSpPr>
                <a:spLocks noChangeShapeType="1"/>
              </p:cNvSpPr>
              <p:nvPr/>
            </p:nvSpPr>
            <p:spPr bwMode="auto">
              <a:xfrm>
                <a:off x="2105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62" name="Rectangle 781"/>
              <p:cNvSpPr>
                <a:spLocks noChangeArrowheads="1"/>
              </p:cNvSpPr>
              <p:nvPr/>
            </p:nvSpPr>
            <p:spPr bwMode="auto">
              <a:xfrm>
                <a:off x="2082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3" name="Line 782"/>
              <p:cNvSpPr>
                <a:spLocks noChangeShapeType="1"/>
              </p:cNvSpPr>
              <p:nvPr/>
            </p:nvSpPr>
            <p:spPr bwMode="auto">
              <a:xfrm>
                <a:off x="2165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64" name="Rectangle 783"/>
              <p:cNvSpPr>
                <a:spLocks noChangeArrowheads="1"/>
              </p:cNvSpPr>
              <p:nvPr/>
            </p:nvSpPr>
            <p:spPr bwMode="auto">
              <a:xfrm>
                <a:off x="2141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5" name="Line 784"/>
              <p:cNvSpPr>
                <a:spLocks noChangeShapeType="1"/>
              </p:cNvSpPr>
              <p:nvPr/>
            </p:nvSpPr>
            <p:spPr bwMode="auto">
              <a:xfrm>
                <a:off x="2224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66" name="Rectangle 785"/>
              <p:cNvSpPr>
                <a:spLocks noChangeArrowheads="1"/>
              </p:cNvSpPr>
              <p:nvPr/>
            </p:nvSpPr>
            <p:spPr bwMode="auto">
              <a:xfrm>
                <a:off x="2201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7" name="Line 786"/>
              <p:cNvSpPr>
                <a:spLocks noChangeShapeType="1"/>
              </p:cNvSpPr>
              <p:nvPr/>
            </p:nvSpPr>
            <p:spPr bwMode="auto">
              <a:xfrm>
                <a:off x="2287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68" name="Rectangle 787"/>
              <p:cNvSpPr>
                <a:spLocks noChangeArrowheads="1"/>
              </p:cNvSpPr>
              <p:nvPr/>
            </p:nvSpPr>
            <p:spPr bwMode="auto">
              <a:xfrm>
                <a:off x="2264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9" name="Line 788"/>
              <p:cNvSpPr>
                <a:spLocks noChangeShapeType="1"/>
              </p:cNvSpPr>
              <p:nvPr/>
            </p:nvSpPr>
            <p:spPr bwMode="auto">
              <a:xfrm>
                <a:off x="2347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70" name="Rectangle 789"/>
              <p:cNvSpPr>
                <a:spLocks noChangeArrowheads="1"/>
              </p:cNvSpPr>
              <p:nvPr/>
            </p:nvSpPr>
            <p:spPr bwMode="auto">
              <a:xfrm>
                <a:off x="2324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1" name="Line 790"/>
              <p:cNvSpPr>
                <a:spLocks noChangeShapeType="1"/>
              </p:cNvSpPr>
              <p:nvPr/>
            </p:nvSpPr>
            <p:spPr bwMode="auto">
              <a:xfrm>
                <a:off x="2410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72" name="Rectangle 791"/>
              <p:cNvSpPr>
                <a:spLocks noChangeArrowheads="1"/>
              </p:cNvSpPr>
              <p:nvPr/>
            </p:nvSpPr>
            <p:spPr bwMode="auto">
              <a:xfrm>
                <a:off x="2387" y="3587"/>
                <a:ext cx="8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3" name="Line 792"/>
              <p:cNvSpPr>
                <a:spLocks noChangeShapeType="1"/>
              </p:cNvSpPr>
              <p:nvPr/>
            </p:nvSpPr>
            <p:spPr bwMode="auto">
              <a:xfrm>
                <a:off x="2470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74" name="Rectangle 793"/>
              <p:cNvSpPr>
                <a:spLocks noChangeArrowheads="1"/>
              </p:cNvSpPr>
              <p:nvPr/>
            </p:nvSpPr>
            <p:spPr bwMode="auto">
              <a:xfrm>
                <a:off x="2423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5" name="Line 794"/>
              <p:cNvSpPr>
                <a:spLocks noChangeShapeType="1"/>
              </p:cNvSpPr>
              <p:nvPr/>
            </p:nvSpPr>
            <p:spPr bwMode="auto">
              <a:xfrm>
                <a:off x="2529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76" name="Rectangle 795"/>
              <p:cNvSpPr>
                <a:spLocks noChangeArrowheads="1"/>
              </p:cNvSpPr>
              <p:nvPr/>
            </p:nvSpPr>
            <p:spPr bwMode="auto">
              <a:xfrm>
                <a:off x="2483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7" name="Line 796"/>
              <p:cNvSpPr>
                <a:spLocks noChangeShapeType="1"/>
              </p:cNvSpPr>
              <p:nvPr/>
            </p:nvSpPr>
            <p:spPr bwMode="auto">
              <a:xfrm>
                <a:off x="259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78" name="Rectangle 797"/>
              <p:cNvSpPr>
                <a:spLocks noChangeArrowheads="1"/>
              </p:cNvSpPr>
              <p:nvPr/>
            </p:nvSpPr>
            <p:spPr bwMode="auto">
              <a:xfrm>
                <a:off x="2546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9" name="Line 798"/>
              <p:cNvSpPr>
                <a:spLocks noChangeShapeType="1"/>
              </p:cNvSpPr>
              <p:nvPr/>
            </p:nvSpPr>
            <p:spPr bwMode="auto">
              <a:xfrm>
                <a:off x="265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80" name="Rectangle 799"/>
              <p:cNvSpPr>
                <a:spLocks noChangeArrowheads="1"/>
              </p:cNvSpPr>
              <p:nvPr/>
            </p:nvSpPr>
            <p:spPr bwMode="auto">
              <a:xfrm>
                <a:off x="2606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1" name="Line 800"/>
              <p:cNvSpPr>
                <a:spLocks noChangeShapeType="1"/>
              </p:cNvSpPr>
              <p:nvPr/>
            </p:nvSpPr>
            <p:spPr bwMode="auto">
              <a:xfrm>
                <a:off x="2712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82" name="Rectangle 801"/>
              <p:cNvSpPr>
                <a:spLocks noChangeArrowheads="1"/>
              </p:cNvSpPr>
              <p:nvPr/>
            </p:nvSpPr>
            <p:spPr bwMode="auto">
              <a:xfrm>
                <a:off x="2665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3" name="Line 802"/>
              <p:cNvSpPr>
                <a:spLocks noChangeShapeType="1"/>
              </p:cNvSpPr>
              <p:nvPr/>
            </p:nvSpPr>
            <p:spPr bwMode="auto">
              <a:xfrm>
                <a:off x="2775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84" name="Rectangle 803"/>
              <p:cNvSpPr>
                <a:spLocks noChangeArrowheads="1"/>
              </p:cNvSpPr>
              <p:nvPr/>
            </p:nvSpPr>
            <p:spPr bwMode="auto">
              <a:xfrm>
                <a:off x="2728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5" name="Line 804"/>
              <p:cNvSpPr>
                <a:spLocks noChangeShapeType="1"/>
              </p:cNvSpPr>
              <p:nvPr/>
            </p:nvSpPr>
            <p:spPr bwMode="auto">
              <a:xfrm>
                <a:off x="2834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86" name="Rectangle 805"/>
              <p:cNvSpPr>
                <a:spLocks noChangeArrowheads="1"/>
              </p:cNvSpPr>
              <p:nvPr/>
            </p:nvSpPr>
            <p:spPr bwMode="auto">
              <a:xfrm>
                <a:off x="2788" y="3587"/>
                <a:ext cx="139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7" name="Line 806"/>
              <p:cNvSpPr>
                <a:spLocks noChangeShapeType="1"/>
              </p:cNvSpPr>
              <p:nvPr/>
            </p:nvSpPr>
            <p:spPr bwMode="auto">
              <a:xfrm>
                <a:off x="3133" y="3537"/>
                <a:ext cx="1017" cy="0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  <p:sp>
            <p:nvSpPr>
              <p:cNvPr id="1688" name="Line 807"/>
              <p:cNvSpPr>
                <a:spLocks noChangeShapeType="1"/>
              </p:cNvSpPr>
              <p:nvPr/>
            </p:nvSpPr>
            <p:spPr bwMode="auto">
              <a:xfrm>
                <a:off x="3186" y="3537"/>
                <a:ext cx="0" cy="33"/>
              </a:xfrm>
              <a:prstGeom prst="line">
                <a:avLst/>
              </a:prstGeom>
              <a:no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CH"/>
              </a:p>
            </p:txBody>
          </p:sp>
        </p:grpSp>
        <p:sp>
          <p:nvSpPr>
            <p:cNvPr id="1689" name="Rectangle 809"/>
            <p:cNvSpPr>
              <a:spLocks noChangeArrowheads="1"/>
            </p:cNvSpPr>
            <p:nvPr/>
          </p:nvSpPr>
          <p:spPr bwMode="auto">
            <a:xfrm>
              <a:off x="5019676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0" name="Line 810"/>
            <p:cNvSpPr>
              <a:spLocks noChangeShapeType="1"/>
            </p:cNvSpPr>
            <p:nvPr/>
          </p:nvSpPr>
          <p:spPr bwMode="auto">
            <a:xfrm>
              <a:off x="515143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91" name="Rectangle 811"/>
            <p:cNvSpPr>
              <a:spLocks noChangeArrowheads="1"/>
            </p:cNvSpPr>
            <p:nvPr/>
          </p:nvSpPr>
          <p:spPr bwMode="auto">
            <a:xfrm>
              <a:off x="5114926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2" name="Line 812"/>
            <p:cNvSpPr>
              <a:spLocks noChangeShapeType="1"/>
            </p:cNvSpPr>
            <p:nvPr/>
          </p:nvSpPr>
          <p:spPr bwMode="auto">
            <a:xfrm>
              <a:off x="524668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93" name="Rectangle 813"/>
            <p:cNvSpPr>
              <a:spLocks noChangeArrowheads="1"/>
            </p:cNvSpPr>
            <p:nvPr/>
          </p:nvSpPr>
          <p:spPr bwMode="auto">
            <a:xfrm>
              <a:off x="5210176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4" name="Line 814"/>
            <p:cNvSpPr>
              <a:spLocks noChangeShapeType="1"/>
            </p:cNvSpPr>
            <p:nvPr/>
          </p:nvSpPr>
          <p:spPr bwMode="auto">
            <a:xfrm>
              <a:off x="534670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95" name="Rectangle 815"/>
            <p:cNvSpPr>
              <a:spLocks noChangeArrowheads="1"/>
            </p:cNvSpPr>
            <p:nvPr/>
          </p:nvSpPr>
          <p:spPr bwMode="auto">
            <a:xfrm>
              <a:off x="5310188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6" name="Line 816"/>
            <p:cNvSpPr>
              <a:spLocks noChangeShapeType="1"/>
            </p:cNvSpPr>
            <p:nvPr/>
          </p:nvSpPr>
          <p:spPr bwMode="auto">
            <a:xfrm>
              <a:off x="544195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97" name="Rectangle 817"/>
            <p:cNvSpPr>
              <a:spLocks noChangeArrowheads="1"/>
            </p:cNvSpPr>
            <p:nvPr/>
          </p:nvSpPr>
          <p:spPr bwMode="auto">
            <a:xfrm>
              <a:off x="5403851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8" name="Line 818"/>
            <p:cNvSpPr>
              <a:spLocks noChangeShapeType="1"/>
            </p:cNvSpPr>
            <p:nvPr/>
          </p:nvSpPr>
          <p:spPr bwMode="auto">
            <a:xfrm>
              <a:off x="5535613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99" name="Rectangle 819"/>
            <p:cNvSpPr>
              <a:spLocks noChangeArrowheads="1"/>
            </p:cNvSpPr>
            <p:nvPr/>
          </p:nvSpPr>
          <p:spPr bwMode="auto">
            <a:xfrm>
              <a:off x="5499101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0" name="Line 820"/>
            <p:cNvSpPr>
              <a:spLocks noChangeShapeType="1"/>
            </p:cNvSpPr>
            <p:nvPr/>
          </p:nvSpPr>
          <p:spPr bwMode="auto">
            <a:xfrm>
              <a:off x="563562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01" name="Rectangle 821"/>
            <p:cNvSpPr>
              <a:spLocks noChangeArrowheads="1"/>
            </p:cNvSpPr>
            <p:nvPr/>
          </p:nvSpPr>
          <p:spPr bwMode="auto">
            <a:xfrm>
              <a:off x="5599113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2" name="Line 822"/>
            <p:cNvSpPr>
              <a:spLocks noChangeShapeType="1"/>
            </p:cNvSpPr>
            <p:nvPr/>
          </p:nvSpPr>
          <p:spPr bwMode="auto">
            <a:xfrm>
              <a:off x="573087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03" name="Rectangle 823"/>
            <p:cNvSpPr>
              <a:spLocks noChangeArrowheads="1"/>
            </p:cNvSpPr>
            <p:nvPr/>
          </p:nvSpPr>
          <p:spPr bwMode="auto">
            <a:xfrm>
              <a:off x="5694363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4" name="Line 824"/>
            <p:cNvSpPr>
              <a:spLocks noChangeShapeType="1"/>
            </p:cNvSpPr>
            <p:nvPr/>
          </p:nvSpPr>
          <p:spPr bwMode="auto">
            <a:xfrm>
              <a:off x="582612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05" name="Rectangle 825"/>
            <p:cNvSpPr>
              <a:spLocks noChangeArrowheads="1"/>
            </p:cNvSpPr>
            <p:nvPr/>
          </p:nvSpPr>
          <p:spPr bwMode="auto">
            <a:xfrm>
              <a:off x="5788026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6" name="Line 826"/>
            <p:cNvSpPr>
              <a:spLocks noChangeShapeType="1"/>
            </p:cNvSpPr>
            <p:nvPr/>
          </p:nvSpPr>
          <p:spPr bwMode="auto">
            <a:xfrm>
              <a:off x="592613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07" name="Rectangle 827"/>
            <p:cNvSpPr>
              <a:spLocks noChangeArrowheads="1"/>
            </p:cNvSpPr>
            <p:nvPr/>
          </p:nvSpPr>
          <p:spPr bwMode="auto">
            <a:xfrm>
              <a:off x="5851526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8" name="Line 828"/>
            <p:cNvSpPr>
              <a:spLocks noChangeShapeType="1"/>
            </p:cNvSpPr>
            <p:nvPr/>
          </p:nvSpPr>
          <p:spPr bwMode="auto">
            <a:xfrm>
              <a:off x="601980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09" name="Rectangle 829"/>
            <p:cNvSpPr>
              <a:spLocks noChangeArrowheads="1"/>
            </p:cNvSpPr>
            <p:nvPr/>
          </p:nvSpPr>
          <p:spPr bwMode="auto">
            <a:xfrm>
              <a:off x="5946776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0" name="Line 830"/>
            <p:cNvSpPr>
              <a:spLocks noChangeShapeType="1"/>
            </p:cNvSpPr>
            <p:nvPr/>
          </p:nvSpPr>
          <p:spPr bwMode="auto">
            <a:xfrm>
              <a:off x="611505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11" name="Rectangle 831"/>
            <p:cNvSpPr>
              <a:spLocks noChangeArrowheads="1"/>
            </p:cNvSpPr>
            <p:nvPr/>
          </p:nvSpPr>
          <p:spPr bwMode="auto">
            <a:xfrm>
              <a:off x="6040438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2" name="Line 832"/>
            <p:cNvSpPr>
              <a:spLocks noChangeShapeType="1"/>
            </p:cNvSpPr>
            <p:nvPr/>
          </p:nvSpPr>
          <p:spPr bwMode="auto">
            <a:xfrm>
              <a:off x="6215063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13" name="Rectangle 833"/>
            <p:cNvSpPr>
              <a:spLocks noChangeArrowheads="1"/>
            </p:cNvSpPr>
            <p:nvPr/>
          </p:nvSpPr>
          <p:spPr bwMode="auto">
            <a:xfrm>
              <a:off x="6140451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4" name="Line 834"/>
            <p:cNvSpPr>
              <a:spLocks noChangeShapeType="1"/>
            </p:cNvSpPr>
            <p:nvPr/>
          </p:nvSpPr>
          <p:spPr bwMode="auto">
            <a:xfrm>
              <a:off x="630872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15" name="Rectangle 835"/>
            <p:cNvSpPr>
              <a:spLocks noChangeArrowheads="1"/>
            </p:cNvSpPr>
            <p:nvPr/>
          </p:nvSpPr>
          <p:spPr bwMode="auto">
            <a:xfrm>
              <a:off x="6235701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6" name="Line 836"/>
            <p:cNvSpPr>
              <a:spLocks noChangeShapeType="1"/>
            </p:cNvSpPr>
            <p:nvPr/>
          </p:nvSpPr>
          <p:spPr bwMode="auto">
            <a:xfrm>
              <a:off x="640873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17" name="Rectangle 837"/>
            <p:cNvSpPr>
              <a:spLocks noChangeArrowheads="1"/>
            </p:cNvSpPr>
            <p:nvPr/>
          </p:nvSpPr>
          <p:spPr bwMode="auto">
            <a:xfrm>
              <a:off x="6335713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8" name="Line 838"/>
            <p:cNvSpPr>
              <a:spLocks noChangeShapeType="1"/>
            </p:cNvSpPr>
            <p:nvPr/>
          </p:nvSpPr>
          <p:spPr bwMode="auto">
            <a:xfrm>
              <a:off x="650398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19" name="Rectangle 839"/>
            <p:cNvSpPr>
              <a:spLocks noChangeArrowheads="1"/>
            </p:cNvSpPr>
            <p:nvPr/>
          </p:nvSpPr>
          <p:spPr bwMode="auto">
            <a:xfrm>
              <a:off x="6430963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0" name="Line 840"/>
            <p:cNvSpPr>
              <a:spLocks noChangeShapeType="1"/>
            </p:cNvSpPr>
            <p:nvPr/>
          </p:nvSpPr>
          <p:spPr bwMode="auto">
            <a:xfrm>
              <a:off x="6972301" y="5614988"/>
              <a:ext cx="1620838" cy="0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21" name="Line 841"/>
            <p:cNvSpPr>
              <a:spLocks noChangeShapeType="1"/>
            </p:cNvSpPr>
            <p:nvPr/>
          </p:nvSpPr>
          <p:spPr bwMode="auto">
            <a:xfrm>
              <a:off x="705643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22" name="Rectangle 842"/>
            <p:cNvSpPr>
              <a:spLocks noChangeArrowheads="1"/>
            </p:cNvSpPr>
            <p:nvPr/>
          </p:nvSpPr>
          <p:spPr bwMode="auto">
            <a:xfrm>
              <a:off x="7019926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3" name="Line 843"/>
            <p:cNvSpPr>
              <a:spLocks noChangeShapeType="1"/>
            </p:cNvSpPr>
            <p:nvPr/>
          </p:nvSpPr>
          <p:spPr bwMode="auto">
            <a:xfrm>
              <a:off x="715645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24" name="Rectangle 844"/>
            <p:cNvSpPr>
              <a:spLocks noChangeArrowheads="1"/>
            </p:cNvSpPr>
            <p:nvPr/>
          </p:nvSpPr>
          <p:spPr bwMode="auto">
            <a:xfrm>
              <a:off x="7119938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5" name="Line 845"/>
            <p:cNvSpPr>
              <a:spLocks noChangeShapeType="1"/>
            </p:cNvSpPr>
            <p:nvPr/>
          </p:nvSpPr>
          <p:spPr bwMode="auto">
            <a:xfrm>
              <a:off x="725170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26" name="Rectangle 846"/>
            <p:cNvSpPr>
              <a:spLocks noChangeArrowheads="1"/>
            </p:cNvSpPr>
            <p:nvPr/>
          </p:nvSpPr>
          <p:spPr bwMode="auto">
            <a:xfrm>
              <a:off x="7215188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7" name="Line 847"/>
            <p:cNvSpPr>
              <a:spLocks noChangeShapeType="1"/>
            </p:cNvSpPr>
            <p:nvPr/>
          </p:nvSpPr>
          <p:spPr bwMode="auto">
            <a:xfrm>
              <a:off x="7345363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28" name="Rectangle 848"/>
            <p:cNvSpPr>
              <a:spLocks noChangeArrowheads="1"/>
            </p:cNvSpPr>
            <p:nvPr/>
          </p:nvSpPr>
          <p:spPr bwMode="auto">
            <a:xfrm>
              <a:off x="7308851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9" name="Line 849"/>
            <p:cNvSpPr>
              <a:spLocks noChangeShapeType="1"/>
            </p:cNvSpPr>
            <p:nvPr/>
          </p:nvSpPr>
          <p:spPr bwMode="auto">
            <a:xfrm>
              <a:off x="744537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30" name="Rectangle 850"/>
            <p:cNvSpPr>
              <a:spLocks noChangeArrowheads="1"/>
            </p:cNvSpPr>
            <p:nvPr/>
          </p:nvSpPr>
          <p:spPr bwMode="auto">
            <a:xfrm>
              <a:off x="7408863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1" name="Line 851"/>
            <p:cNvSpPr>
              <a:spLocks noChangeShapeType="1"/>
            </p:cNvSpPr>
            <p:nvPr/>
          </p:nvSpPr>
          <p:spPr bwMode="auto">
            <a:xfrm>
              <a:off x="754062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32" name="Rectangle 852"/>
            <p:cNvSpPr>
              <a:spLocks noChangeArrowheads="1"/>
            </p:cNvSpPr>
            <p:nvPr/>
          </p:nvSpPr>
          <p:spPr bwMode="auto">
            <a:xfrm>
              <a:off x="7504113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3" name="Line 853"/>
            <p:cNvSpPr>
              <a:spLocks noChangeShapeType="1"/>
            </p:cNvSpPr>
            <p:nvPr/>
          </p:nvSpPr>
          <p:spPr bwMode="auto">
            <a:xfrm>
              <a:off x="763587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34" name="Rectangle 854"/>
            <p:cNvSpPr>
              <a:spLocks noChangeArrowheads="1"/>
            </p:cNvSpPr>
            <p:nvPr/>
          </p:nvSpPr>
          <p:spPr bwMode="auto">
            <a:xfrm>
              <a:off x="7599363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5" name="Line 855"/>
            <p:cNvSpPr>
              <a:spLocks noChangeShapeType="1"/>
            </p:cNvSpPr>
            <p:nvPr/>
          </p:nvSpPr>
          <p:spPr bwMode="auto">
            <a:xfrm>
              <a:off x="773588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36" name="Rectangle 856"/>
            <p:cNvSpPr>
              <a:spLocks noChangeArrowheads="1"/>
            </p:cNvSpPr>
            <p:nvPr/>
          </p:nvSpPr>
          <p:spPr bwMode="auto">
            <a:xfrm>
              <a:off x="7699376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7" name="Line 857"/>
            <p:cNvSpPr>
              <a:spLocks noChangeShapeType="1"/>
            </p:cNvSpPr>
            <p:nvPr/>
          </p:nvSpPr>
          <p:spPr bwMode="auto">
            <a:xfrm>
              <a:off x="782955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38" name="Rectangle 858"/>
            <p:cNvSpPr>
              <a:spLocks noChangeArrowheads="1"/>
            </p:cNvSpPr>
            <p:nvPr/>
          </p:nvSpPr>
          <p:spPr bwMode="auto">
            <a:xfrm>
              <a:off x="7793038" y="5694363"/>
              <a:ext cx="141288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9" name="Line 859"/>
            <p:cNvSpPr>
              <a:spLocks noChangeShapeType="1"/>
            </p:cNvSpPr>
            <p:nvPr/>
          </p:nvSpPr>
          <p:spPr bwMode="auto">
            <a:xfrm>
              <a:off x="7929563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40" name="Rectangle 860"/>
            <p:cNvSpPr>
              <a:spLocks noChangeArrowheads="1"/>
            </p:cNvSpPr>
            <p:nvPr/>
          </p:nvSpPr>
          <p:spPr bwMode="auto">
            <a:xfrm>
              <a:off x="7856538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1" name="Line 861"/>
            <p:cNvSpPr>
              <a:spLocks noChangeShapeType="1"/>
            </p:cNvSpPr>
            <p:nvPr/>
          </p:nvSpPr>
          <p:spPr bwMode="auto">
            <a:xfrm>
              <a:off x="8024813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42" name="Rectangle 862"/>
            <p:cNvSpPr>
              <a:spLocks noChangeArrowheads="1"/>
            </p:cNvSpPr>
            <p:nvPr/>
          </p:nvSpPr>
          <p:spPr bwMode="auto">
            <a:xfrm>
              <a:off x="7951788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3" name="Line 863"/>
            <p:cNvSpPr>
              <a:spLocks noChangeShapeType="1"/>
            </p:cNvSpPr>
            <p:nvPr/>
          </p:nvSpPr>
          <p:spPr bwMode="auto">
            <a:xfrm>
              <a:off x="8120063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44" name="Rectangle 864"/>
            <p:cNvSpPr>
              <a:spLocks noChangeArrowheads="1"/>
            </p:cNvSpPr>
            <p:nvPr/>
          </p:nvSpPr>
          <p:spPr bwMode="auto">
            <a:xfrm>
              <a:off x="8045451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5" name="Line 865"/>
            <p:cNvSpPr>
              <a:spLocks noChangeShapeType="1"/>
            </p:cNvSpPr>
            <p:nvPr/>
          </p:nvSpPr>
          <p:spPr bwMode="auto">
            <a:xfrm>
              <a:off x="8220076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46" name="Rectangle 866"/>
            <p:cNvSpPr>
              <a:spLocks noChangeArrowheads="1"/>
            </p:cNvSpPr>
            <p:nvPr/>
          </p:nvSpPr>
          <p:spPr bwMode="auto">
            <a:xfrm>
              <a:off x="8145463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7" name="Line 867"/>
            <p:cNvSpPr>
              <a:spLocks noChangeShapeType="1"/>
            </p:cNvSpPr>
            <p:nvPr/>
          </p:nvSpPr>
          <p:spPr bwMode="auto">
            <a:xfrm>
              <a:off x="831373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48" name="Rectangle 868"/>
            <p:cNvSpPr>
              <a:spLocks noChangeArrowheads="1"/>
            </p:cNvSpPr>
            <p:nvPr/>
          </p:nvSpPr>
          <p:spPr bwMode="auto">
            <a:xfrm>
              <a:off x="8240713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9" name="Line 869"/>
            <p:cNvSpPr>
              <a:spLocks noChangeShapeType="1"/>
            </p:cNvSpPr>
            <p:nvPr/>
          </p:nvSpPr>
          <p:spPr bwMode="auto">
            <a:xfrm>
              <a:off x="8408988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50" name="Rectangle 870"/>
            <p:cNvSpPr>
              <a:spLocks noChangeArrowheads="1"/>
            </p:cNvSpPr>
            <p:nvPr/>
          </p:nvSpPr>
          <p:spPr bwMode="auto">
            <a:xfrm>
              <a:off x="8335963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1" name="Line 871"/>
            <p:cNvSpPr>
              <a:spLocks noChangeShapeType="1"/>
            </p:cNvSpPr>
            <p:nvPr/>
          </p:nvSpPr>
          <p:spPr bwMode="auto">
            <a:xfrm>
              <a:off x="8509001" y="5614988"/>
              <a:ext cx="0" cy="52388"/>
            </a:xfrm>
            <a:prstGeom prst="line">
              <a:avLst/>
            </a:prstGeom>
            <a:noFill/>
            <a:ln w="4763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52" name="Rectangle 872"/>
            <p:cNvSpPr>
              <a:spLocks noChangeArrowheads="1"/>
            </p:cNvSpPr>
            <p:nvPr/>
          </p:nvSpPr>
          <p:spPr bwMode="auto">
            <a:xfrm>
              <a:off x="8435976" y="5694363"/>
              <a:ext cx="220663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3" name="Rectangle 874"/>
            <p:cNvSpPr>
              <a:spLocks noChangeArrowheads="1"/>
            </p:cNvSpPr>
            <p:nvPr/>
          </p:nvSpPr>
          <p:spPr bwMode="auto">
            <a:xfrm>
              <a:off x="1446511" y="617538"/>
              <a:ext cx="51135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Placebo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4" name="Rectangle 876"/>
            <p:cNvSpPr>
              <a:spLocks noChangeArrowheads="1"/>
            </p:cNvSpPr>
            <p:nvPr/>
          </p:nvSpPr>
          <p:spPr bwMode="auto">
            <a:xfrm>
              <a:off x="3446761" y="617538"/>
              <a:ext cx="75501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Risperidone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5" name="Rectangle 878"/>
            <p:cNvSpPr>
              <a:spLocks noChangeArrowheads="1"/>
            </p:cNvSpPr>
            <p:nvPr/>
          </p:nvSpPr>
          <p:spPr bwMode="auto">
            <a:xfrm>
              <a:off x="5450186" y="617538"/>
              <a:ext cx="60433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Sertraline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6" name="Rectangle 880"/>
            <p:cNvSpPr>
              <a:spLocks noChangeArrowheads="1"/>
            </p:cNvSpPr>
            <p:nvPr/>
          </p:nvSpPr>
          <p:spPr bwMode="auto">
            <a:xfrm>
              <a:off x="7455198" y="617538"/>
              <a:ext cx="71493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Olan</a:t>
              </a:r>
              <a:r>
                <a:rPr lang="en-GB" altLang="de-DE" sz="1100" dirty="0" err="1" smtClean="0">
                  <a:solidFill>
                    <a:srgbClr val="000000"/>
                  </a:solidFill>
                </a:rPr>
                <a:t>zapine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7" name="Rectangle 882"/>
            <p:cNvSpPr>
              <a:spLocks noChangeArrowheads="1"/>
            </p:cNvSpPr>
            <p:nvPr/>
          </p:nvSpPr>
          <p:spPr bwMode="auto">
            <a:xfrm>
              <a:off x="1446511" y="1968500"/>
              <a:ext cx="65242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Fluoxetine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8" name="Rectangle 884"/>
            <p:cNvSpPr>
              <a:spLocks noChangeArrowheads="1"/>
            </p:cNvSpPr>
            <p:nvPr/>
          </p:nvSpPr>
          <p:spPr bwMode="auto">
            <a:xfrm>
              <a:off x="3446761" y="1968500"/>
              <a:ext cx="769441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Amitriptyline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9" name="Rectangle 886"/>
            <p:cNvSpPr>
              <a:spLocks noChangeArrowheads="1"/>
            </p:cNvSpPr>
            <p:nvPr/>
          </p:nvSpPr>
          <p:spPr bwMode="auto">
            <a:xfrm>
              <a:off x="5450186" y="1968500"/>
              <a:ext cx="72936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Mirtazapine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0" name="Rectangle 888"/>
            <p:cNvSpPr>
              <a:spLocks noChangeArrowheads="1"/>
            </p:cNvSpPr>
            <p:nvPr/>
          </p:nvSpPr>
          <p:spPr bwMode="auto">
            <a:xfrm>
              <a:off x="7455198" y="1968500"/>
              <a:ext cx="62196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Tiagabine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1" name="Rectangle 890"/>
            <p:cNvSpPr>
              <a:spLocks noChangeArrowheads="1"/>
            </p:cNvSpPr>
            <p:nvPr/>
          </p:nvSpPr>
          <p:spPr bwMode="auto">
            <a:xfrm>
              <a:off x="1446511" y="3316288"/>
              <a:ext cx="73898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Venlafaxine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2" name="Rectangle 892"/>
            <p:cNvSpPr>
              <a:spLocks noChangeArrowheads="1"/>
            </p:cNvSpPr>
            <p:nvPr/>
          </p:nvSpPr>
          <p:spPr bwMode="auto">
            <a:xfrm>
              <a:off x="3403898" y="3316288"/>
              <a:ext cx="76142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Nefazodone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3" name="Rectangle 894"/>
            <p:cNvSpPr>
              <a:spLocks noChangeArrowheads="1"/>
            </p:cNvSpPr>
            <p:nvPr/>
          </p:nvSpPr>
          <p:spPr bwMode="auto">
            <a:xfrm>
              <a:off x="5408911" y="3316288"/>
              <a:ext cx="70051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Phenelzine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4" name="Rectangle 896"/>
            <p:cNvSpPr>
              <a:spLocks noChangeArrowheads="1"/>
            </p:cNvSpPr>
            <p:nvPr/>
          </p:nvSpPr>
          <p:spPr bwMode="auto">
            <a:xfrm>
              <a:off x="7413923" y="3316288"/>
              <a:ext cx="69730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Imipramine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5" name="Rectangle 898"/>
            <p:cNvSpPr>
              <a:spLocks noChangeArrowheads="1"/>
            </p:cNvSpPr>
            <p:nvPr/>
          </p:nvSpPr>
          <p:spPr bwMode="auto">
            <a:xfrm>
              <a:off x="1403648" y="4662488"/>
              <a:ext cx="737381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Lamotrigine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6" name="Rectangle 900"/>
            <p:cNvSpPr>
              <a:spLocks noChangeArrowheads="1"/>
            </p:cNvSpPr>
            <p:nvPr/>
          </p:nvSpPr>
          <p:spPr bwMode="auto">
            <a:xfrm>
              <a:off x="3403898" y="4662488"/>
              <a:ext cx="67486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Paroxetine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7" name="Rectangle 902"/>
            <p:cNvSpPr>
              <a:spLocks noChangeArrowheads="1"/>
            </p:cNvSpPr>
            <p:nvPr/>
          </p:nvSpPr>
          <p:spPr bwMode="auto">
            <a:xfrm>
              <a:off x="5408911" y="4662488"/>
              <a:ext cx="10676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smtClean="0"/>
                <a:t>NK1R </a:t>
              </a:r>
              <a:r>
                <a:rPr lang="de-DE" altLang="de-DE" sz="1100" dirty="0" err="1" smtClean="0"/>
                <a:t>antagonist</a:t>
              </a:r>
              <a:endPara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68" name="Rectangle 904"/>
            <p:cNvSpPr>
              <a:spLocks noChangeArrowheads="1"/>
            </p:cNvSpPr>
            <p:nvPr/>
          </p:nvSpPr>
          <p:spPr bwMode="auto">
            <a:xfrm>
              <a:off x="7531071" y="4662488"/>
              <a:ext cx="71333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altLang="de-DE" sz="1100" dirty="0" err="1" smtClean="0">
                  <a:solidFill>
                    <a:srgbClr val="000000"/>
                  </a:solidFill>
                </a:rPr>
                <a:t>Topiramate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9" name="Rectangle 905"/>
            <p:cNvSpPr>
              <a:spLocks noChangeArrowheads="1"/>
            </p:cNvSpPr>
            <p:nvPr/>
          </p:nvSpPr>
          <p:spPr bwMode="auto">
            <a:xfrm rot="16200000">
              <a:off x="-727075" y="2981325"/>
              <a:ext cx="2546350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Cumulative Probabilities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0" name="Rectangle 906"/>
            <p:cNvSpPr>
              <a:spLocks noChangeArrowheads="1"/>
            </p:cNvSpPr>
            <p:nvPr/>
          </p:nvSpPr>
          <p:spPr bwMode="auto">
            <a:xfrm>
              <a:off x="4405313" y="5900738"/>
              <a:ext cx="631825" cy="300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Rank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537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496" y="764704"/>
            <a:ext cx="9073008" cy="5976664"/>
            <a:chOff x="487041" y="764704"/>
            <a:chExt cx="7726685" cy="5243985"/>
          </a:xfrm>
        </p:grpSpPr>
        <p:sp>
          <p:nvSpPr>
            <p:cNvPr id="1984" name="Rectangle 8"/>
            <p:cNvSpPr>
              <a:spLocks noChangeArrowheads="1"/>
            </p:cNvSpPr>
            <p:nvPr/>
          </p:nvSpPr>
          <p:spPr bwMode="auto">
            <a:xfrm>
              <a:off x="966788" y="912813"/>
              <a:ext cx="1165225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85" name="Line 9"/>
            <p:cNvSpPr>
              <a:spLocks noChangeShapeType="1"/>
            </p:cNvSpPr>
            <p:nvPr/>
          </p:nvSpPr>
          <p:spPr bwMode="auto">
            <a:xfrm>
              <a:off x="966788" y="170021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86" name="Line 10"/>
            <p:cNvSpPr>
              <a:spLocks noChangeShapeType="1"/>
            </p:cNvSpPr>
            <p:nvPr/>
          </p:nvSpPr>
          <p:spPr bwMode="auto">
            <a:xfrm>
              <a:off x="966788" y="15509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87" name="Line 11"/>
            <p:cNvSpPr>
              <a:spLocks noChangeShapeType="1"/>
            </p:cNvSpPr>
            <p:nvPr/>
          </p:nvSpPr>
          <p:spPr bwMode="auto">
            <a:xfrm>
              <a:off x="966788" y="14112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88" name="Line 12"/>
            <p:cNvSpPr>
              <a:spLocks noChangeShapeType="1"/>
            </p:cNvSpPr>
            <p:nvPr/>
          </p:nvSpPr>
          <p:spPr bwMode="auto">
            <a:xfrm>
              <a:off x="966788" y="12620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89" name="Line 13"/>
            <p:cNvSpPr>
              <a:spLocks noChangeShapeType="1"/>
            </p:cNvSpPr>
            <p:nvPr/>
          </p:nvSpPr>
          <p:spPr bwMode="auto">
            <a:xfrm>
              <a:off x="966788" y="11223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0" name="Line 14"/>
            <p:cNvSpPr>
              <a:spLocks noChangeShapeType="1"/>
            </p:cNvSpPr>
            <p:nvPr/>
          </p:nvSpPr>
          <p:spPr bwMode="auto">
            <a:xfrm>
              <a:off x="966788" y="9826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1" name="Rectangle 15"/>
            <p:cNvSpPr>
              <a:spLocks noChangeArrowheads="1"/>
            </p:cNvSpPr>
            <p:nvPr/>
          </p:nvSpPr>
          <p:spPr bwMode="auto">
            <a:xfrm>
              <a:off x="2473326" y="912813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2" name="Line 16"/>
            <p:cNvSpPr>
              <a:spLocks noChangeShapeType="1"/>
            </p:cNvSpPr>
            <p:nvPr/>
          </p:nvSpPr>
          <p:spPr bwMode="auto">
            <a:xfrm>
              <a:off x="2473326" y="17002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3" name="Line 17"/>
            <p:cNvSpPr>
              <a:spLocks noChangeShapeType="1"/>
            </p:cNvSpPr>
            <p:nvPr/>
          </p:nvSpPr>
          <p:spPr bwMode="auto">
            <a:xfrm>
              <a:off x="2473326" y="15509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4" name="Line 18"/>
            <p:cNvSpPr>
              <a:spLocks noChangeShapeType="1"/>
            </p:cNvSpPr>
            <p:nvPr/>
          </p:nvSpPr>
          <p:spPr bwMode="auto">
            <a:xfrm>
              <a:off x="2473326" y="14112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5" name="Line 19"/>
            <p:cNvSpPr>
              <a:spLocks noChangeShapeType="1"/>
            </p:cNvSpPr>
            <p:nvPr/>
          </p:nvSpPr>
          <p:spPr bwMode="auto">
            <a:xfrm>
              <a:off x="2473326" y="1262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6" name="Line 20"/>
            <p:cNvSpPr>
              <a:spLocks noChangeShapeType="1"/>
            </p:cNvSpPr>
            <p:nvPr/>
          </p:nvSpPr>
          <p:spPr bwMode="auto">
            <a:xfrm>
              <a:off x="2473326" y="11223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7" name="Line 21"/>
            <p:cNvSpPr>
              <a:spLocks noChangeShapeType="1"/>
            </p:cNvSpPr>
            <p:nvPr/>
          </p:nvSpPr>
          <p:spPr bwMode="auto">
            <a:xfrm>
              <a:off x="2473326" y="9826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8" name="Rectangle 22"/>
            <p:cNvSpPr>
              <a:spLocks noChangeArrowheads="1"/>
            </p:cNvSpPr>
            <p:nvPr/>
          </p:nvSpPr>
          <p:spPr bwMode="auto">
            <a:xfrm>
              <a:off x="3978276" y="912813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999" name="Line 23"/>
            <p:cNvSpPr>
              <a:spLocks noChangeShapeType="1"/>
            </p:cNvSpPr>
            <p:nvPr/>
          </p:nvSpPr>
          <p:spPr bwMode="auto">
            <a:xfrm>
              <a:off x="3978276" y="17002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0" name="Line 24"/>
            <p:cNvSpPr>
              <a:spLocks noChangeShapeType="1"/>
            </p:cNvSpPr>
            <p:nvPr/>
          </p:nvSpPr>
          <p:spPr bwMode="auto">
            <a:xfrm>
              <a:off x="3978276" y="15509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1" name="Line 25"/>
            <p:cNvSpPr>
              <a:spLocks noChangeShapeType="1"/>
            </p:cNvSpPr>
            <p:nvPr/>
          </p:nvSpPr>
          <p:spPr bwMode="auto">
            <a:xfrm>
              <a:off x="3978276" y="14112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2" name="Line 26"/>
            <p:cNvSpPr>
              <a:spLocks noChangeShapeType="1"/>
            </p:cNvSpPr>
            <p:nvPr/>
          </p:nvSpPr>
          <p:spPr bwMode="auto">
            <a:xfrm>
              <a:off x="3978276" y="1262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3" name="Line 27"/>
            <p:cNvSpPr>
              <a:spLocks noChangeShapeType="1"/>
            </p:cNvSpPr>
            <p:nvPr/>
          </p:nvSpPr>
          <p:spPr bwMode="auto">
            <a:xfrm>
              <a:off x="3978276" y="11223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4" name="Line 28"/>
            <p:cNvSpPr>
              <a:spLocks noChangeShapeType="1"/>
            </p:cNvSpPr>
            <p:nvPr/>
          </p:nvSpPr>
          <p:spPr bwMode="auto">
            <a:xfrm>
              <a:off x="3978276" y="9826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5" name="Rectangle 29"/>
            <p:cNvSpPr>
              <a:spLocks noChangeArrowheads="1"/>
            </p:cNvSpPr>
            <p:nvPr/>
          </p:nvSpPr>
          <p:spPr bwMode="auto">
            <a:xfrm>
              <a:off x="5483226" y="912813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6" name="Line 30"/>
            <p:cNvSpPr>
              <a:spLocks noChangeShapeType="1"/>
            </p:cNvSpPr>
            <p:nvPr/>
          </p:nvSpPr>
          <p:spPr bwMode="auto">
            <a:xfrm>
              <a:off x="5483226" y="17002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7" name="Line 31"/>
            <p:cNvSpPr>
              <a:spLocks noChangeShapeType="1"/>
            </p:cNvSpPr>
            <p:nvPr/>
          </p:nvSpPr>
          <p:spPr bwMode="auto">
            <a:xfrm>
              <a:off x="5483226" y="15509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8" name="Line 32"/>
            <p:cNvSpPr>
              <a:spLocks noChangeShapeType="1"/>
            </p:cNvSpPr>
            <p:nvPr/>
          </p:nvSpPr>
          <p:spPr bwMode="auto">
            <a:xfrm>
              <a:off x="5483226" y="14112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09" name="Line 33"/>
            <p:cNvSpPr>
              <a:spLocks noChangeShapeType="1"/>
            </p:cNvSpPr>
            <p:nvPr/>
          </p:nvSpPr>
          <p:spPr bwMode="auto">
            <a:xfrm>
              <a:off x="5483226" y="1262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0" name="Line 34"/>
            <p:cNvSpPr>
              <a:spLocks noChangeShapeType="1"/>
            </p:cNvSpPr>
            <p:nvPr/>
          </p:nvSpPr>
          <p:spPr bwMode="auto">
            <a:xfrm>
              <a:off x="5483226" y="11223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1" name="Line 35"/>
            <p:cNvSpPr>
              <a:spLocks noChangeShapeType="1"/>
            </p:cNvSpPr>
            <p:nvPr/>
          </p:nvSpPr>
          <p:spPr bwMode="auto">
            <a:xfrm>
              <a:off x="5483226" y="9826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2" name="Rectangle 36"/>
            <p:cNvSpPr>
              <a:spLocks noChangeArrowheads="1"/>
            </p:cNvSpPr>
            <p:nvPr/>
          </p:nvSpPr>
          <p:spPr bwMode="auto">
            <a:xfrm>
              <a:off x="6988176" y="912813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3" name="Line 37"/>
            <p:cNvSpPr>
              <a:spLocks noChangeShapeType="1"/>
            </p:cNvSpPr>
            <p:nvPr/>
          </p:nvSpPr>
          <p:spPr bwMode="auto">
            <a:xfrm>
              <a:off x="6988176" y="170021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4" name="Line 38"/>
            <p:cNvSpPr>
              <a:spLocks noChangeShapeType="1"/>
            </p:cNvSpPr>
            <p:nvPr/>
          </p:nvSpPr>
          <p:spPr bwMode="auto">
            <a:xfrm>
              <a:off x="6988176" y="15509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5" name="Line 39"/>
            <p:cNvSpPr>
              <a:spLocks noChangeShapeType="1"/>
            </p:cNvSpPr>
            <p:nvPr/>
          </p:nvSpPr>
          <p:spPr bwMode="auto">
            <a:xfrm>
              <a:off x="6988176" y="14112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6" name="Line 40"/>
            <p:cNvSpPr>
              <a:spLocks noChangeShapeType="1"/>
            </p:cNvSpPr>
            <p:nvPr/>
          </p:nvSpPr>
          <p:spPr bwMode="auto">
            <a:xfrm>
              <a:off x="6988176" y="12620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7" name="Line 41"/>
            <p:cNvSpPr>
              <a:spLocks noChangeShapeType="1"/>
            </p:cNvSpPr>
            <p:nvPr/>
          </p:nvSpPr>
          <p:spPr bwMode="auto">
            <a:xfrm>
              <a:off x="6988176" y="11223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8" name="Line 42"/>
            <p:cNvSpPr>
              <a:spLocks noChangeShapeType="1"/>
            </p:cNvSpPr>
            <p:nvPr/>
          </p:nvSpPr>
          <p:spPr bwMode="auto">
            <a:xfrm>
              <a:off x="6988176" y="9826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19" name="Rectangle 43"/>
            <p:cNvSpPr>
              <a:spLocks noChangeArrowheads="1"/>
            </p:cNvSpPr>
            <p:nvPr/>
          </p:nvSpPr>
          <p:spPr bwMode="auto">
            <a:xfrm>
              <a:off x="966788" y="2249488"/>
              <a:ext cx="1165225" cy="84931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0" name="Line 44"/>
            <p:cNvSpPr>
              <a:spLocks noChangeShapeType="1"/>
            </p:cNvSpPr>
            <p:nvPr/>
          </p:nvSpPr>
          <p:spPr bwMode="auto">
            <a:xfrm>
              <a:off x="966788" y="30368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1" name="Line 45"/>
            <p:cNvSpPr>
              <a:spLocks noChangeShapeType="1"/>
            </p:cNvSpPr>
            <p:nvPr/>
          </p:nvSpPr>
          <p:spPr bwMode="auto">
            <a:xfrm>
              <a:off x="966788" y="28971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2" name="Line 46"/>
            <p:cNvSpPr>
              <a:spLocks noChangeShapeType="1"/>
            </p:cNvSpPr>
            <p:nvPr/>
          </p:nvSpPr>
          <p:spPr bwMode="auto">
            <a:xfrm>
              <a:off x="966788" y="27479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3" name="Line 47"/>
            <p:cNvSpPr>
              <a:spLocks noChangeShapeType="1"/>
            </p:cNvSpPr>
            <p:nvPr/>
          </p:nvSpPr>
          <p:spPr bwMode="auto">
            <a:xfrm>
              <a:off x="966788" y="2608263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4" name="Line 48"/>
            <p:cNvSpPr>
              <a:spLocks noChangeShapeType="1"/>
            </p:cNvSpPr>
            <p:nvPr/>
          </p:nvSpPr>
          <p:spPr bwMode="auto">
            <a:xfrm>
              <a:off x="966788" y="24606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5" name="Line 49"/>
            <p:cNvSpPr>
              <a:spLocks noChangeShapeType="1"/>
            </p:cNvSpPr>
            <p:nvPr/>
          </p:nvSpPr>
          <p:spPr bwMode="auto">
            <a:xfrm>
              <a:off x="966788" y="23209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6" name="Rectangle 50"/>
            <p:cNvSpPr>
              <a:spLocks noChangeArrowheads="1"/>
            </p:cNvSpPr>
            <p:nvPr/>
          </p:nvSpPr>
          <p:spPr bwMode="auto">
            <a:xfrm>
              <a:off x="2473326" y="2249488"/>
              <a:ext cx="1163638" cy="84931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7" name="Line 51"/>
            <p:cNvSpPr>
              <a:spLocks noChangeShapeType="1"/>
            </p:cNvSpPr>
            <p:nvPr/>
          </p:nvSpPr>
          <p:spPr bwMode="auto">
            <a:xfrm>
              <a:off x="2473326" y="28971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8" name="Line 52"/>
            <p:cNvSpPr>
              <a:spLocks noChangeShapeType="1"/>
            </p:cNvSpPr>
            <p:nvPr/>
          </p:nvSpPr>
          <p:spPr bwMode="auto">
            <a:xfrm>
              <a:off x="2473326" y="27479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29" name="Line 53"/>
            <p:cNvSpPr>
              <a:spLocks noChangeShapeType="1"/>
            </p:cNvSpPr>
            <p:nvPr/>
          </p:nvSpPr>
          <p:spPr bwMode="auto">
            <a:xfrm>
              <a:off x="2473326" y="26082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0" name="Line 54"/>
            <p:cNvSpPr>
              <a:spLocks noChangeShapeType="1"/>
            </p:cNvSpPr>
            <p:nvPr/>
          </p:nvSpPr>
          <p:spPr bwMode="auto">
            <a:xfrm>
              <a:off x="2473326" y="24606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1" name="Line 55"/>
            <p:cNvSpPr>
              <a:spLocks noChangeShapeType="1"/>
            </p:cNvSpPr>
            <p:nvPr/>
          </p:nvSpPr>
          <p:spPr bwMode="auto">
            <a:xfrm>
              <a:off x="2473326" y="2320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2" name="Rectangle 56"/>
            <p:cNvSpPr>
              <a:spLocks noChangeArrowheads="1"/>
            </p:cNvSpPr>
            <p:nvPr/>
          </p:nvSpPr>
          <p:spPr bwMode="auto">
            <a:xfrm>
              <a:off x="3978276" y="2249488"/>
              <a:ext cx="1163638" cy="84931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3" name="Line 57"/>
            <p:cNvSpPr>
              <a:spLocks noChangeShapeType="1"/>
            </p:cNvSpPr>
            <p:nvPr/>
          </p:nvSpPr>
          <p:spPr bwMode="auto">
            <a:xfrm>
              <a:off x="3978276" y="28971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4" name="Line 58"/>
            <p:cNvSpPr>
              <a:spLocks noChangeShapeType="1"/>
            </p:cNvSpPr>
            <p:nvPr/>
          </p:nvSpPr>
          <p:spPr bwMode="auto">
            <a:xfrm>
              <a:off x="3978276" y="27479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5" name="Line 59"/>
            <p:cNvSpPr>
              <a:spLocks noChangeShapeType="1"/>
            </p:cNvSpPr>
            <p:nvPr/>
          </p:nvSpPr>
          <p:spPr bwMode="auto">
            <a:xfrm>
              <a:off x="3978276" y="26082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6" name="Line 60"/>
            <p:cNvSpPr>
              <a:spLocks noChangeShapeType="1"/>
            </p:cNvSpPr>
            <p:nvPr/>
          </p:nvSpPr>
          <p:spPr bwMode="auto">
            <a:xfrm>
              <a:off x="3978276" y="24606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7" name="Line 61"/>
            <p:cNvSpPr>
              <a:spLocks noChangeShapeType="1"/>
            </p:cNvSpPr>
            <p:nvPr/>
          </p:nvSpPr>
          <p:spPr bwMode="auto">
            <a:xfrm>
              <a:off x="3978276" y="2320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8" name="Rectangle 62"/>
            <p:cNvSpPr>
              <a:spLocks noChangeArrowheads="1"/>
            </p:cNvSpPr>
            <p:nvPr/>
          </p:nvSpPr>
          <p:spPr bwMode="auto">
            <a:xfrm>
              <a:off x="5483226" y="2249488"/>
              <a:ext cx="1163638" cy="84931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39" name="Line 63"/>
            <p:cNvSpPr>
              <a:spLocks noChangeShapeType="1"/>
            </p:cNvSpPr>
            <p:nvPr/>
          </p:nvSpPr>
          <p:spPr bwMode="auto">
            <a:xfrm>
              <a:off x="5483226" y="30368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0" name="Line 64"/>
            <p:cNvSpPr>
              <a:spLocks noChangeShapeType="1"/>
            </p:cNvSpPr>
            <p:nvPr/>
          </p:nvSpPr>
          <p:spPr bwMode="auto">
            <a:xfrm>
              <a:off x="5483226" y="28971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1" name="Line 65"/>
            <p:cNvSpPr>
              <a:spLocks noChangeShapeType="1"/>
            </p:cNvSpPr>
            <p:nvPr/>
          </p:nvSpPr>
          <p:spPr bwMode="auto">
            <a:xfrm>
              <a:off x="5483226" y="27479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2" name="Line 66"/>
            <p:cNvSpPr>
              <a:spLocks noChangeShapeType="1"/>
            </p:cNvSpPr>
            <p:nvPr/>
          </p:nvSpPr>
          <p:spPr bwMode="auto">
            <a:xfrm>
              <a:off x="5483226" y="26082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3" name="Line 67"/>
            <p:cNvSpPr>
              <a:spLocks noChangeShapeType="1"/>
            </p:cNvSpPr>
            <p:nvPr/>
          </p:nvSpPr>
          <p:spPr bwMode="auto">
            <a:xfrm>
              <a:off x="5483226" y="24606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4" name="Line 68"/>
            <p:cNvSpPr>
              <a:spLocks noChangeShapeType="1"/>
            </p:cNvSpPr>
            <p:nvPr/>
          </p:nvSpPr>
          <p:spPr bwMode="auto">
            <a:xfrm>
              <a:off x="5483226" y="2320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5" name="Rectangle 69"/>
            <p:cNvSpPr>
              <a:spLocks noChangeArrowheads="1"/>
            </p:cNvSpPr>
            <p:nvPr/>
          </p:nvSpPr>
          <p:spPr bwMode="auto">
            <a:xfrm>
              <a:off x="6988176" y="2249488"/>
              <a:ext cx="1163638" cy="849313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6" name="Line 70"/>
            <p:cNvSpPr>
              <a:spLocks noChangeShapeType="1"/>
            </p:cNvSpPr>
            <p:nvPr/>
          </p:nvSpPr>
          <p:spPr bwMode="auto">
            <a:xfrm>
              <a:off x="6988176" y="30368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7" name="Line 71"/>
            <p:cNvSpPr>
              <a:spLocks noChangeShapeType="1"/>
            </p:cNvSpPr>
            <p:nvPr/>
          </p:nvSpPr>
          <p:spPr bwMode="auto">
            <a:xfrm>
              <a:off x="6988176" y="28971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8" name="Line 72"/>
            <p:cNvSpPr>
              <a:spLocks noChangeShapeType="1"/>
            </p:cNvSpPr>
            <p:nvPr/>
          </p:nvSpPr>
          <p:spPr bwMode="auto">
            <a:xfrm>
              <a:off x="6988176" y="27479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49" name="Line 73"/>
            <p:cNvSpPr>
              <a:spLocks noChangeShapeType="1"/>
            </p:cNvSpPr>
            <p:nvPr/>
          </p:nvSpPr>
          <p:spPr bwMode="auto">
            <a:xfrm>
              <a:off x="6988176" y="2608263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0" name="Line 74"/>
            <p:cNvSpPr>
              <a:spLocks noChangeShapeType="1"/>
            </p:cNvSpPr>
            <p:nvPr/>
          </p:nvSpPr>
          <p:spPr bwMode="auto">
            <a:xfrm>
              <a:off x="6988176" y="24606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1" name="Line 75"/>
            <p:cNvSpPr>
              <a:spLocks noChangeShapeType="1"/>
            </p:cNvSpPr>
            <p:nvPr/>
          </p:nvSpPr>
          <p:spPr bwMode="auto">
            <a:xfrm>
              <a:off x="6988176" y="23209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2" name="Rectangle 76"/>
            <p:cNvSpPr>
              <a:spLocks noChangeArrowheads="1"/>
            </p:cNvSpPr>
            <p:nvPr/>
          </p:nvSpPr>
          <p:spPr bwMode="auto">
            <a:xfrm>
              <a:off x="966788" y="3597276"/>
              <a:ext cx="1165225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3" name="Line 77"/>
            <p:cNvSpPr>
              <a:spLocks noChangeShapeType="1"/>
            </p:cNvSpPr>
            <p:nvPr/>
          </p:nvSpPr>
          <p:spPr bwMode="auto">
            <a:xfrm>
              <a:off x="966788" y="423545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4" name="Line 78"/>
            <p:cNvSpPr>
              <a:spLocks noChangeShapeType="1"/>
            </p:cNvSpPr>
            <p:nvPr/>
          </p:nvSpPr>
          <p:spPr bwMode="auto">
            <a:xfrm>
              <a:off x="966788" y="409575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5" name="Line 79"/>
            <p:cNvSpPr>
              <a:spLocks noChangeShapeType="1"/>
            </p:cNvSpPr>
            <p:nvPr/>
          </p:nvSpPr>
          <p:spPr bwMode="auto">
            <a:xfrm>
              <a:off x="966788" y="39465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6" name="Line 80"/>
            <p:cNvSpPr>
              <a:spLocks noChangeShapeType="1"/>
            </p:cNvSpPr>
            <p:nvPr/>
          </p:nvSpPr>
          <p:spPr bwMode="auto">
            <a:xfrm>
              <a:off x="966788" y="38068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7" name="Line 81"/>
            <p:cNvSpPr>
              <a:spLocks noChangeShapeType="1"/>
            </p:cNvSpPr>
            <p:nvPr/>
          </p:nvSpPr>
          <p:spPr bwMode="auto">
            <a:xfrm>
              <a:off x="966788" y="36576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8" name="Rectangle 82"/>
            <p:cNvSpPr>
              <a:spLocks noChangeArrowheads="1"/>
            </p:cNvSpPr>
            <p:nvPr/>
          </p:nvSpPr>
          <p:spPr bwMode="auto">
            <a:xfrm>
              <a:off x="2473326" y="3597276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59" name="Line 83"/>
            <p:cNvSpPr>
              <a:spLocks noChangeShapeType="1"/>
            </p:cNvSpPr>
            <p:nvPr/>
          </p:nvSpPr>
          <p:spPr bwMode="auto">
            <a:xfrm>
              <a:off x="2473326" y="4375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0" name="Line 84"/>
            <p:cNvSpPr>
              <a:spLocks noChangeShapeType="1"/>
            </p:cNvSpPr>
            <p:nvPr/>
          </p:nvSpPr>
          <p:spPr bwMode="auto">
            <a:xfrm>
              <a:off x="2473326" y="42354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1" name="Line 85"/>
            <p:cNvSpPr>
              <a:spLocks noChangeShapeType="1"/>
            </p:cNvSpPr>
            <p:nvPr/>
          </p:nvSpPr>
          <p:spPr bwMode="auto">
            <a:xfrm>
              <a:off x="2473326" y="4095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2" name="Line 86"/>
            <p:cNvSpPr>
              <a:spLocks noChangeShapeType="1"/>
            </p:cNvSpPr>
            <p:nvPr/>
          </p:nvSpPr>
          <p:spPr bwMode="auto">
            <a:xfrm>
              <a:off x="2473326" y="39465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3" name="Line 87"/>
            <p:cNvSpPr>
              <a:spLocks noChangeShapeType="1"/>
            </p:cNvSpPr>
            <p:nvPr/>
          </p:nvSpPr>
          <p:spPr bwMode="auto">
            <a:xfrm>
              <a:off x="2473326" y="38068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4" name="Line 88"/>
            <p:cNvSpPr>
              <a:spLocks noChangeShapeType="1"/>
            </p:cNvSpPr>
            <p:nvPr/>
          </p:nvSpPr>
          <p:spPr bwMode="auto">
            <a:xfrm>
              <a:off x="2473326" y="3657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5" name="Rectangle 89"/>
            <p:cNvSpPr>
              <a:spLocks noChangeArrowheads="1"/>
            </p:cNvSpPr>
            <p:nvPr/>
          </p:nvSpPr>
          <p:spPr bwMode="auto">
            <a:xfrm>
              <a:off x="3978276" y="3597276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6" name="Line 90"/>
            <p:cNvSpPr>
              <a:spLocks noChangeShapeType="1"/>
            </p:cNvSpPr>
            <p:nvPr/>
          </p:nvSpPr>
          <p:spPr bwMode="auto">
            <a:xfrm>
              <a:off x="3978276" y="4375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7" name="Line 91"/>
            <p:cNvSpPr>
              <a:spLocks noChangeShapeType="1"/>
            </p:cNvSpPr>
            <p:nvPr/>
          </p:nvSpPr>
          <p:spPr bwMode="auto">
            <a:xfrm>
              <a:off x="3978276" y="42354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8" name="Line 92"/>
            <p:cNvSpPr>
              <a:spLocks noChangeShapeType="1"/>
            </p:cNvSpPr>
            <p:nvPr/>
          </p:nvSpPr>
          <p:spPr bwMode="auto">
            <a:xfrm>
              <a:off x="3978276" y="4095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69" name="Line 93"/>
            <p:cNvSpPr>
              <a:spLocks noChangeShapeType="1"/>
            </p:cNvSpPr>
            <p:nvPr/>
          </p:nvSpPr>
          <p:spPr bwMode="auto">
            <a:xfrm>
              <a:off x="3978276" y="39465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0" name="Line 94"/>
            <p:cNvSpPr>
              <a:spLocks noChangeShapeType="1"/>
            </p:cNvSpPr>
            <p:nvPr/>
          </p:nvSpPr>
          <p:spPr bwMode="auto">
            <a:xfrm>
              <a:off x="3978276" y="38068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1" name="Line 95"/>
            <p:cNvSpPr>
              <a:spLocks noChangeShapeType="1"/>
            </p:cNvSpPr>
            <p:nvPr/>
          </p:nvSpPr>
          <p:spPr bwMode="auto">
            <a:xfrm>
              <a:off x="3978276" y="3657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2" name="Rectangle 96"/>
            <p:cNvSpPr>
              <a:spLocks noChangeArrowheads="1"/>
            </p:cNvSpPr>
            <p:nvPr/>
          </p:nvSpPr>
          <p:spPr bwMode="auto">
            <a:xfrm>
              <a:off x="5483226" y="3597276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3" name="Line 97"/>
            <p:cNvSpPr>
              <a:spLocks noChangeShapeType="1"/>
            </p:cNvSpPr>
            <p:nvPr/>
          </p:nvSpPr>
          <p:spPr bwMode="auto">
            <a:xfrm>
              <a:off x="5483226" y="4375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4" name="Line 98"/>
            <p:cNvSpPr>
              <a:spLocks noChangeShapeType="1"/>
            </p:cNvSpPr>
            <p:nvPr/>
          </p:nvSpPr>
          <p:spPr bwMode="auto">
            <a:xfrm>
              <a:off x="5483226" y="42354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5" name="Line 99"/>
            <p:cNvSpPr>
              <a:spLocks noChangeShapeType="1"/>
            </p:cNvSpPr>
            <p:nvPr/>
          </p:nvSpPr>
          <p:spPr bwMode="auto">
            <a:xfrm>
              <a:off x="5483226" y="4095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6" name="Line 100"/>
            <p:cNvSpPr>
              <a:spLocks noChangeShapeType="1"/>
            </p:cNvSpPr>
            <p:nvPr/>
          </p:nvSpPr>
          <p:spPr bwMode="auto">
            <a:xfrm>
              <a:off x="5483226" y="39465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7" name="Line 101"/>
            <p:cNvSpPr>
              <a:spLocks noChangeShapeType="1"/>
            </p:cNvSpPr>
            <p:nvPr/>
          </p:nvSpPr>
          <p:spPr bwMode="auto">
            <a:xfrm>
              <a:off x="5483226" y="38068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8" name="Line 102"/>
            <p:cNvSpPr>
              <a:spLocks noChangeShapeType="1"/>
            </p:cNvSpPr>
            <p:nvPr/>
          </p:nvSpPr>
          <p:spPr bwMode="auto">
            <a:xfrm>
              <a:off x="5483226" y="3657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79" name="Rectangle 103"/>
            <p:cNvSpPr>
              <a:spLocks noChangeArrowheads="1"/>
            </p:cNvSpPr>
            <p:nvPr/>
          </p:nvSpPr>
          <p:spPr bwMode="auto">
            <a:xfrm>
              <a:off x="6988176" y="3597276"/>
              <a:ext cx="1163638" cy="847725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0" name="Line 104"/>
            <p:cNvSpPr>
              <a:spLocks noChangeShapeType="1"/>
            </p:cNvSpPr>
            <p:nvPr/>
          </p:nvSpPr>
          <p:spPr bwMode="auto">
            <a:xfrm>
              <a:off x="6988176" y="43751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1" name="Line 105"/>
            <p:cNvSpPr>
              <a:spLocks noChangeShapeType="1"/>
            </p:cNvSpPr>
            <p:nvPr/>
          </p:nvSpPr>
          <p:spPr bwMode="auto">
            <a:xfrm>
              <a:off x="6988176" y="42354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2" name="Line 106"/>
            <p:cNvSpPr>
              <a:spLocks noChangeShapeType="1"/>
            </p:cNvSpPr>
            <p:nvPr/>
          </p:nvSpPr>
          <p:spPr bwMode="auto">
            <a:xfrm>
              <a:off x="6988176" y="40957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3" name="Line 107"/>
            <p:cNvSpPr>
              <a:spLocks noChangeShapeType="1"/>
            </p:cNvSpPr>
            <p:nvPr/>
          </p:nvSpPr>
          <p:spPr bwMode="auto">
            <a:xfrm>
              <a:off x="6988176" y="39465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4" name="Line 108"/>
            <p:cNvSpPr>
              <a:spLocks noChangeShapeType="1"/>
            </p:cNvSpPr>
            <p:nvPr/>
          </p:nvSpPr>
          <p:spPr bwMode="auto">
            <a:xfrm>
              <a:off x="6988176" y="38068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5" name="Line 109"/>
            <p:cNvSpPr>
              <a:spLocks noChangeShapeType="1"/>
            </p:cNvSpPr>
            <p:nvPr/>
          </p:nvSpPr>
          <p:spPr bwMode="auto">
            <a:xfrm>
              <a:off x="6988176" y="36576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6" name="Rectangle 110"/>
            <p:cNvSpPr>
              <a:spLocks noChangeArrowheads="1"/>
            </p:cNvSpPr>
            <p:nvPr/>
          </p:nvSpPr>
          <p:spPr bwMode="auto">
            <a:xfrm>
              <a:off x="966788" y="4933951"/>
              <a:ext cx="1165225" cy="839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7" name="Line 111"/>
            <p:cNvSpPr>
              <a:spLocks noChangeShapeType="1"/>
            </p:cNvSpPr>
            <p:nvPr/>
          </p:nvSpPr>
          <p:spPr bwMode="auto">
            <a:xfrm>
              <a:off x="966788" y="572135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8" name="Line 112"/>
            <p:cNvSpPr>
              <a:spLocks noChangeShapeType="1"/>
            </p:cNvSpPr>
            <p:nvPr/>
          </p:nvSpPr>
          <p:spPr bwMode="auto">
            <a:xfrm>
              <a:off x="966788" y="55721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89" name="Line 113"/>
            <p:cNvSpPr>
              <a:spLocks noChangeShapeType="1"/>
            </p:cNvSpPr>
            <p:nvPr/>
          </p:nvSpPr>
          <p:spPr bwMode="auto">
            <a:xfrm>
              <a:off x="966788" y="5432426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0" name="Line 114"/>
            <p:cNvSpPr>
              <a:spLocks noChangeShapeType="1"/>
            </p:cNvSpPr>
            <p:nvPr/>
          </p:nvSpPr>
          <p:spPr bwMode="auto">
            <a:xfrm>
              <a:off x="966788" y="5284788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1" name="Line 115"/>
            <p:cNvSpPr>
              <a:spLocks noChangeShapeType="1"/>
            </p:cNvSpPr>
            <p:nvPr/>
          </p:nvSpPr>
          <p:spPr bwMode="auto">
            <a:xfrm>
              <a:off x="966788" y="51435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2" name="Line 116"/>
            <p:cNvSpPr>
              <a:spLocks noChangeShapeType="1"/>
            </p:cNvSpPr>
            <p:nvPr/>
          </p:nvSpPr>
          <p:spPr bwMode="auto">
            <a:xfrm>
              <a:off x="966788" y="5003801"/>
              <a:ext cx="1165225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3" name="Rectangle 117"/>
            <p:cNvSpPr>
              <a:spLocks noChangeArrowheads="1"/>
            </p:cNvSpPr>
            <p:nvPr/>
          </p:nvSpPr>
          <p:spPr bwMode="auto">
            <a:xfrm>
              <a:off x="2473326" y="4933951"/>
              <a:ext cx="1163638" cy="839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4" name="Line 118"/>
            <p:cNvSpPr>
              <a:spLocks noChangeShapeType="1"/>
            </p:cNvSpPr>
            <p:nvPr/>
          </p:nvSpPr>
          <p:spPr bwMode="auto">
            <a:xfrm>
              <a:off x="2473326" y="57213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5" name="Line 119"/>
            <p:cNvSpPr>
              <a:spLocks noChangeShapeType="1"/>
            </p:cNvSpPr>
            <p:nvPr/>
          </p:nvSpPr>
          <p:spPr bwMode="auto">
            <a:xfrm>
              <a:off x="2473326" y="55721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6" name="Line 120"/>
            <p:cNvSpPr>
              <a:spLocks noChangeShapeType="1"/>
            </p:cNvSpPr>
            <p:nvPr/>
          </p:nvSpPr>
          <p:spPr bwMode="auto">
            <a:xfrm>
              <a:off x="2473326" y="5432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7" name="Line 121"/>
            <p:cNvSpPr>
              <a:spLocks noChangeShapeType="1"/>
            </p:cNvSpPr>
            <p:nvPr/>
          </p:nvSpPr>
          <p:spPr bwMode="auto">
            <a:xfrm>
              <a:off x="2473326" y="52847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8" name="Line 122"/>
            <p:cNvSpPr>
              <a:spLocks noChangeShapeType="1"/>
            </p:cNvSpPr>
            <p:nvPr/>
          </p:nvSpPr>
          <p:spPr bwMode="auto">
            <a:xfrm>
              <a:off x="2473326" y="51435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99" name="Line 123"/>
            <p:cNvSpPr>
              <a:spLocks noChangeShapeType="1"/>
            </p:cNvSpPr>
            <p:nvPr/>
          </p:nvSpPr>
          <p:spPr bwMode="auto">
            <a:xfrm>
              <a:off x="2473326" y="5003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0" name="Rectangle 124"/>
            <p:cNvSpPr>
              <a:spLocks noChangeArrowheads="1"/>
            </p:cNvSpPr>
            <p:nvPr/>
          </p:nvSpPr>
          <p:spPr bwMode="auto">
            <a:xfrm>
              <a:off x="3978276" y="4933951"/>
              <a:ext cx="1163638" cy="839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1" name="Line 125"/>
            <p:cNvSpPr>
              <a:spLocks noChangeShapeType="1"/>
            </p:cNvSpPr>
            <p:nvPr/>
          </p:nvSpPr>
          <p:spPr bwMode="auto">
            <a:xfrm>
              <a:off x="3978276" y="57213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2" name="Line 126"/>
            <p:cNvSpPr>
              <a:spLocks noChangeShapeType="1"/>
            </p:cNvSpPr>
            <p:nvPr/>
          </p:nvSpPr>
          <p:spPr bwMode="auto">
            <a:xfrm>
              <a:off x="3978276" y="55721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3" name="Line 127"/>
            <p:cNvSpPr>
              <a:spLocks noChangeShapeType="1"/>
            </p:cNvSpPr>
            <p:nvPr/>
          </p:nvSpPr>
          <p:spPr bwMode="auto">
            <a:xfrm>
              <a:off x="3978276" y="5432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4" name="Line 128"/>
            <p:cNvSpPr>
              <a:spLocks noChangeShapeType="1"/>
            </p:cNvSpPr>
            <p:nvPr/>
          </p:nvSpPr>
          <p:spPr bwMode="auto">
            <a:xfrm>
              <a:off x="3978276" y="52847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5" name="Line 129"/>
            <p:cNvSpPr>
              <a:spLocks noChangeShapeType="1"/>
            </p:cNvSpPr>
            <p:nvPr/>
          </p:nvSpPr>
          <p:spPr bwMode="auto">
            <a:xfrm>
              <a:off x="3978276" y="51435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6" name="Line 130"/>
            <p:cNvSpPr>
              <a:spLocks noChangeShapeType="1"/>
            </p:cNvSpPr>
            <p:nvPr/>
          </p:nvSpPr>
          <p:spPr bwMode="auto">
            <a:xfrm>
              <a:off x="3978276" y="5003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7" name="Rectangle 131"/>
            <p:cNvSpPr>
              <a:spLocks noChangeArrowheads="1"/>
            </p:cNvSpPr>
            <p:nvPr/>
          </p:nvSpPr>
          <p:spPr bwMode="auto">
            <a:xfrm>
              <a:off x="5483226" y="4933951"/>
              <a:ext cx="1163638" cy="839788"/>
            </a:xfrm>
            <a:prstGeom prst="rect">
              <a:avLst/>
            </a:prstGeom>
            <a:solidFill>
              <a:srgbClr val="FFFFFF"/>
            </a:solidFill>
            <a:ln w="6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8" name="Line 132"/>
            <p:cNvSpPr>
              <a:spLocks noChangeShapeType="1"/>
            </p:cNvSpPr>
            <p:nvPr/>
          </p:nvSpPr>
          <p:spPr bwMode="auto">
            <a:xfrm>
              <a:off x="5483226" y="572135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09" name="Line 133"/>
            <p:cNvSpPr>
              <a:spLocks noChangeShapeType="1"/>
            </p:cNvSpPr>
            <p:nvPr/>
          </p:nvSpPr>
          <p:spPr bwMode="auto">
            <a:xfrm>
              <a:off x="5483226" y="55721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0" name="Line 134"/>
            <p:cNvSpPr>
              <a:spLocks noChangeShapeType="1"/>
            </p:cNvSpPr>
            <p:nvPr/>
          </p:nvSpPr>
          <p:spPr bwMode="auto">
            <a:xfrm>
              <a:off x="5483226" y="5432426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1" name="Line 135"/>
            <p:cNvSpPr>
              <a:spLocks noChangeShapeType="1"/>
            </p:cNvSpPr>
            <p:nvPr/>
          </p:nvSpPr>
          <p:spPr bwMode="auto">
            <a:xfrm>
              <a:off x="5483226" y="5284788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2" name="Line 136"/>
            <p:cNvSpPr>
              <a:spLocks noChangeShapeType="1"/>
            </p:cNvSpPr>
            <p:nvPr/>
          </p:nvSpPr>
          <p:spPr bwMode="auto">
            <a:xfrm>
              <a:off x="5483226" y="51435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3" name="Line 137"/>
            <p:cNvSpPr>
              <a:spLocks noChangeShapeType="1"/>
            </p:cNvSpPr>
            <p:nvPr/>
          </p:nvSpPr>
          <p:spPr bwMode="auto">
            <a:xfrm>
              <a:off x="5483226" y="5003801"/>
              <a:ext cx="1163638" cy="0"/>
            </a:xfrm>
            <a:prstGeom prst="line">
              <a:avLst/>
            </a:prstGeom>
            <a:noFill/>
            <a:ln w="6">
              <a:solidFill>
                <a:srgbClr val="E8E8E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4" name="Freeform 138"/>
            <p:cNvSpPr>
              <a:spLocks/>
            </p:cNvSpPr>
            <p:nvPr/>
          </p:nvSpPr>
          <p:spPr bwMode="auto">
            <a:xfrm>
              <a:off x="1036638" y="982663"/>
              <a:ext cx="1033463" cy="717550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1 h 82"/>
                <a:gd name="T6" fmla="*/ 16 w 118"/>
                <a:gd name="T7" fmla="*/ 78 h 82"/>
                <a:gd name="T8" fmla="*/ 23 w 118"/>
                <a:gd name="T9" fmla="*/ 68 h 82"/>
                <a:gd name="T10" fmla="*/ 29 w 118"/>
                <a:gd name="T11" fmla="*/ 49 h 82"/>
                <a:gd name="T12" fmla="*/ 36 w 118"/>
                <a:gd name="T13" fmla="*/ 28 h 82"/>
                <a:gd name="T14" fmla="*/ 42 w 118"/>
                <a:gd name="T15" fmla="*/ 12 h 82"/>
                <a:gd name="T16" fmla="*/ 49 w 118"/>
                <a:gd name="T17" fmla="*/ 3 h 82"/>
                <a:gd name="T18" fmla="*/ 55 w 118"/>
                <a:gd name="T19" fmla="*/ 1 h 82"/>
                <a:gd name="T20" fmla="*/ 62 w 118"/>
                <a:gd name="T21" fmla="*/ 0 h 82"/>
                <a:gd name="T22" fmla="*/ 69 w 118"/>
                <a:gd name="T23" fmla="*/ 0 h 82"/>
                <a:gd name="T24" fmla="*/ 75 w 118"/>
                <a:gd name="T25" fmla="*/ 0 h 82"/>
                <a:gd name="T26" fmla="*/ 82 w 118"/>
                <a:gd name="T27" fmla="*/ 0 h 82"/>
                <a:gd name="T28" fmla="*/ 88 w 118"/>
                <a:gd name="T29" fmla="*/ 0 h 82"/>
                <a:gd name="T30" fmla="*/ 95 w 118"/>
                <a:gd name="T31" fmla="*/ 0 h 82"/>
                <a:gd name="T32" fmla="*/ 101 w 118"/>
                <a:gd name="T33" fmla="*/ 0 h 82"/>
                <a:gd name="T34" fmla="*/ 108 w 118"/>
                <a:gd name="T35" fmla="*/ 0 h 82"/>
                <a:gd name="T36" fmla="*/ 114 w 118"/>
                <a:gd name="T37" fmla="*/ 0 h 82"/>
                <a:gd name="T38" fmla="*/ 118 w 118"/>
                <a:gd name="T39" fmla="*/ 0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1"/>
                  </a:lnTo>
                  <a:lnTo>
                    <a:pt x="16" y="78"/>
                  </a:lnTo>
                  <a:lnTo>
                    <a:pt x="23" y="68"/>
                  </a:lnTo>
                  <a:lnTo>
                    <a:pt x="29" y="49"/>
                  </a:lnTo>
                  <a:lnTo>
                    <a:pt x="36" y="28"/>
                  </a:lnTo>
                  <a:lnTo>
                    <a:pt x="42" y="12"/>
                  </a:lnTo>
                  <a:lnTo>
                    <a:pt x="49" y="3"/>
                  </a:lnTo>
                  <a:lnTo>
                    <a:pt x="55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5" name="Freeform 139"/>
            <p:cNvSpPr>
              <a:spLocks/>
            </p:cNvSpPr>
            <p:nvPr/>
          </p:nvSpPr>
          <p:spPr bwMode="auto">
            <a:xfrm>
              <a:off x="2543176" y="982663"/>
              <a:ext cx="1031875" cy="717550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1 h 82"/>
                <a:gd name="T6" fmla="*/ 16 w 118"/>
                <a:gd name="T7" fmla="*/ 80 h 82"/>
                <a:gd name="T8" fmla="*/ 23 w 118"/>
                <a:gd name="T9" fmla="*/ 79 h 82"/>
                <a:gd name="T10" fmla="*/ 29 w 118"/>
                <a:gd name="T11" fmla="*/ 77 h 82"/>
                <a:gd name="T12" fmla="*/ 36 w 118"/>
                <a:gd name="T13" fmla="*/ 76 h 82"/>
                <a:gd name="T14" fmla="*/ 42 w 118"/>
                <a:gd name="T15" fmla="*/ 74 h 82"/>
                <a:gd name="T16" fmla="*/ 49 w 118"/>
                <a:gd name="T17" fmla="*/ 71 h 82"/>
                <a:gd name="T18" fmla="*/ 55 w 118"/>
                <a:gd name="T19" fmla="*/ 68 h 82"/>
                <a:gd name="T20" fmla="*/ 62 w 118"/>
                <a:gd name="T21" fmla="*/ 63 h 82"/>
                <a:gd name="T22" fmla="*/ 69 w 118"/>
                <a:gd name="T23" fmla="*/ 59 h 82"/>
                <a:gd name="T24" fmla="*/ 75 w 118"/>
                <a:gd name="T25" fmla="*/ 54 h 82"/>
                <a:gd name="T26" fmla="*/ 82 w 118"/>
                <a:gd name="T27" fmla="*/ 45 h 82"/>
                <a:gd name="T28" fmla="*/ 88 w 118"/>
                <a:gd name="T29" fmla="*/ 36 h 82"/>
                <a:gd name="T30" fmla="*/ 95 w 118"/>
                <a:gd name="T31" fmla="*/ 25 h 82"/>
                <a:gd name="T32" fmla="*/ 101 w 118"/>
                <a:gd name="T33" fmla="*/ 14 h 82"/>
                <a:gd name="T34" fmla="*/ 108 w 118"/>
                <a:gd name="T35" fmla="*/ 6 h 82"/>
                <a:gd name="T36" fmla="*/ 114 w 118"/>
                <a:gd name="T37" fmla="*/ 2 h 82"/>
                <a:gd name="T38" fmla="*/ 118 w 118"/>
                <a:gd name="T39" fmla="*/ 2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1"/>
                  </a:lnTo>
                  <a:lnTo>
                    <a:pt x="16" y="80"/>
                  </a:lnTo>
                  <a:lnTo>
                    <a:pt x="23" y="79"/>
                  </a:lnTo>
                  <a:lnTo>
                    <a:pt x="29" y="77"/>
                  </a:lnTo>
                  <a:lnTo>
                    <a:pt x="36" y="76"/>
                  </a:lnTo>
                  <a:lnTo>
                    <a:pt x="42" y="74"/>
                  </a:lnTo>
                  <a:lnTo>
                    <a:pt x="49" y="71"/>
                  </a:lnTo>
                  <a:lnTo>
                    <a:pt x="55" y="68"/>
                  </a:lnTo>
                  <a:lnTo>
                    <a:pt x="62" y="63"/>
                  </a:lnTo>
                  <a:lnTo>
                    <a:pt x="69" y="59"/>
                  </a:lnTo>
                  <a:lnTo>
                    <a:pt x="75" y="54"/>
                  </a:lnTo>
                  <a:lnTo>
                    <a:pt x="82" y="45"/>
                  </a:lnTo>
                  <a:lnTo>
                    <a:pt x="88" y="36"/>
                  </a:lnTo>
                  <a:lnTo>
                    <a:pt x="95" y="25"/>
                  </a:lnTo>
                  <a:lnTo>
                    <a:pt x="101" y="14"/>
                  </a:lnTo>
                  <a:lnTo>
                    <a:pt x="108" y="6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6" name="Freeform 140"/>
            <p:cNvSpPr>
              <a:spLocks/>
            </p:cNvSpPr>
            <p:nvPr/>
          </p:nvSpPr>
          <p:spPr bwMode="auto">
            <a:xfrm>
              <a:off x="4048126" y="982663"/>
              <a:ext cx="1031875" cy="717550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2 h 82"/>
                <a:gd name="T6" fmla="*/ 16 w 118"/>
                <a:gd name="T7" fmla="*/ 82 h 82"/>
                <a:gd name="T8" fmla="*/ 23 w 118"/>
                <a:gd name="T9" fmla="*/ 82 h 82"/>
                <a:gd name="T10" fmla="*/ 29 w 118"/>
                <a:gd name="T11" fmla="*/ 81 h 82"/>
                <a:gd name="T12" fmla="*/ 36 w 118"/>
                <a:gd name="T13" fmla="*/ 80 h 82"/>
                <a:gd name="T14" fmla="*/ 42 w 118"/>
                <a:gd name="T15" fmla="*/ 76 h 82"/>
                <a:gd name="T16" fmla="*/ 49 w 118"/>
                <a:gd name="T17" fmla="*/ 70 h 82"/>
                <a:gd name="T18" fmla="*/ 55 w 118"/>
                <a:gd name="T19" fmla="*/ 60 h 82"/>
                <a:gd name="T20" fmla="*/ 62 w 118"/>
                <a:gd name="T21" fmla="*/ 46 h 82"/>
                <a:gd name="T22" fmla="*/ 69 w 118"/>
                <a:gd name="T23" fmla="*/ 34 h 82"/>
                <a:gd name="T24" fmla="*/ 75 w 118"/>
                <a:gd name="T25" fmla="*/ 20 h 82"/>
                <a:gd name="T26" fmla="*/ 82 w 118"/>
                <a:gd name="T27" fmla="*/ 11 h 82"/>
                <a:gd name="T28" fmla="*/ 88 w 118"/>
                <a:gd name="T29" fmla="*/ 4 h 82"/>
                <a:gd name="T30" fmla="*/ 95 w 118"/>
                <a:gd name="T31" fmla="*/ 1 h 82"/>
                <a:gd name="T32" fmla="*/ 101 w 118"/>
                <a:gd name="T33" fmla="*/ 0 h 82"/>
                <a:gd name="T34" fmla="*/ 108 w 118"/>
                <a:gd name="T35" fmla="*/ 0 h 82"/>
                <a:gd name="T36" fmla="*/ 114 w 118"/>
                <a:gd name="T37" fmla="*/ 0 h 82"/>
                <a:gd name="T38" fmla="*/ 118 w 118"/>
                <a:gd name="T39" fmla="*/ 0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2"/>
                  </a:lnTo>
                  <a:lnTo>
                    <a:pt x="16" y="82"/>
                  </a:lnTo>
                  <a:lnTo>
                    <a:pt x="23" y="82"/>
                  </a:lnTo>
                  <a:lnTo>
                    <a:pt x="29" y="81"/>
                  </a:lnTo>
                  <a:lnTo>
                    <a:pt x="36" y="80"/>
                  </a:lnTo>
                  <a:lnTo>
                    <a:pt x="42" y="76"/>
                  </a:lnTo>
                  <a:lnTo>
                    <a:pt x="49" y="70"/>
                  </a:lnTo>
                  <a:lnTo>
                    <a:pt x="55" y="60"/>
                  </a:lnTo>
                  <a:lnTo>
                    <a:pt x="62" y="46"/>
                  </a:lnTo>
                  <a:lnTo>
                    <a:pt x="69" y="34"/>
                  </a:lnTo>
                  <a:lnTo>
                    <a:pt x="75" y="20"/>
                  </a:lnTo>
                  <a:lnTo>
                    <a:pt x="82" y="11"/>
                  </a:lnTo>
                  <a:lnTo>
                    <a:pt x="88" y="4"/>
                  </a:lnTo>
                  <a:lnTo>
                    <a:pt x="95" y="1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7" name="Freeform 141"/>
            <p:cNvSpPr>
              <a:spLocks/>
            </p:cNvSpPr>
            <p:nvPr/>
          </p:nvSpPr>
          <p:spPr bwMode="auto">
            <a:xfrm>
              <a:off x="5553076" y="982663"/>
              <a:ext cx="1033463" cy="717550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0 h 82"/>
                <a:gd name="T6" fmla="*/ 16 w 118"/>
                <a:gd name="T7" fmla="*/ 79 h 82"/>
                <a:gd name="T8" fmla="*/ 23 w 118"/>
                <a:gd name="T9" fmla="*/ 77 h 82"/>
                <a:gd name="T10" fmla="*/ 29 w 118"/>
                <a:gd name="T11" fmla="*/ 75 h 82"/>
                <a:gd name="T12" fmla="*/ 36 w 118"/>
                <a:gd name="T13" fmla="*/ 74 h 82"/>
                <a:gd name="T14" fmla="*/ 42 w 118"/>
                <a:gd name="T15" fmla="*/ 73 h 82"/>
                <a:gd name="T16" fmla="*/ 49 w 118"/>
                <a:gd name="T17" fmla="*/ 71 h 82"/>
                <a:gd name="T18" fmla="*/ 55 w 118"/>
                <a:gd name="T19" fmla="*/ 69 h 82"/>
                <a:gd name="T20" fmla="*/ 62 w 118"/>
                <a:gd name="T21" fmla="*/ 67 h 82"/>
                <a:gd name="T22" fmla="*/ 68 w 118"/>
                <a:gd name="T23" fmla="*/ 63 h 82"/>
                <a:gd name="T24" fmla="*/ 75 w 118"/>
                <a:gd name="T25" fmla="*/ 60 h 82"/>
                <a:gd name="T26" fmla="*/ 82 w 118"/>
                <a:gd name="T27" fmla="*/ 56 h 82"/>
                <a:gd name="T28" fmla="*/ 88 w 118"/>
                <a:gd name="T29" fmla="*/ 49 h 82"/>
                <a:gd name="T30" fmla="*/ 95 w 118"/>
                <a:gd name="T31" fmla="*/ 42 h 82"/>
                <a:gd name="T32" fmla="*/ 101 w 118"/>
                <a:gd name="T33" fmla="*/ 32 h 82"/>
                <a:gd name="T34" fmla="*/ 108 w 118"/>
                <a:gd name="T35" fmla="*/ 21 h 82"/>
                <a:gd name="T36" fmla="*/ 114 w 118"/>
                <a:gd name="T37" fmla="*/ 10 h 82"/>
                <a:gd name="T38" fmla="*/ 118 w 118"/>
                <a:gd name="T39" fmla="*/ 10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0"/>
                  </a:lnTo>
                  <a:lnTo>
                    <a:pt x="16" y="79"/>
                  </a:lnTo>
                  <a:lnTo>
                    <a:pt x="23" y="77"/>
                  </a:lnTo>
                  <a:lnTo>
                    <a:pt x="29" y="75"/>
                  </a:lnTo>
                  <a:lnTo>
                    <a:pt x="36" y="74"/>
                  </a:lnTo>
                  <a:lnTo>
                    <a:pt x="42" y="73"/>
                  </a:lnTo>
                  <a:lnTo>
                    <a:pt x="49" y="71"/>
                  </a:lnTo>
                  <a:lnTo>
                    <a:pt x="55" y="69"/>
                  </a:lnTo>
                  <a:lnTo>
                    <a:pt x="62" y="67"/>
                  </a:lnTo>
                  <a:lnTo>
                    <a:pt x="68" y="63"/>
                  </a:lnTo>
                  <a:lnTo>
                    <a:pt x="75" y="60"/>
                  </a:lnTo>
                  <a:lnTo>
                    <a:pt x="82" y="56"/>
                  </a:lnTo>
                  <a:lnTo>
                    <a:pt x="88" y="49"/>
                  </a:lnTo>
                  <a:lnTo>
                    <a:pt x="95" y="42"/>
                  </a:lnTo>
                  <a:lnTo>
                    <a:pt x="101" y="32"/>
                  </a:lnTo>
                  <a:lnTo>
                    <a:pt x="108" y="21"/>
                  </a:lnTo>
                  <a:lnTo>
                    <a:pt x="114" y="10"/>
                  </a:lnTo>
                  <a:lnTo>
                    <a:pt x="118" y="1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8" name="Freeform 142"/>
            <p:cNvSpPr>
              <a:spLocks/>
            </p:cNvSpPr>
            <p:nvPr/>
          </p:nvSpPr>
          <p:spPr bwMode="auto">
            <a:xfrm>
              <a:off x="7058026" y="982663"/>
              <a:ext cx="1033463" cy="708025"/>
            </a:xfrm>
            <a:custGeom>
              <a:avLst/>
              <a:gdLst>
                <a:gd name="T0" fmla="*/ 0 w 118"/>
                <a:gd name="T1" fmla="*/ 81 h 81"/>
                <a:gd name="T2" fmla="*/ 3 w 118"/>
                <a:gd name="T3" fmla="*/ 81 h 81"/>
                <a:gd name="T4" fmla="*/ 9 w 118"/>
                <a:gd name="T5" fmla="*/ 76 h 81"/>
                <a:gd name="T6" fmla="*/ 16 w 118"/>
                <a:gd name="T7" fmla="*/ 66 h 81"/>
                <a:gd name="T8" fmla="*/ 23 w 118"/>
                <a:gd name="T9" fmla="*/ 54 h 81"/>
                <a:gd name="T10" fmla="*/ 29 w 118"/>
                <a:gd name="T11" fmla="*/ 44 h 81"/>
                <a:gd name="T12" fmla="*/ 36 w 118"/>
                <a:gd name="T13" fmla="*/ 35 h 81"/>
                <a:gd name="T14" fmla="*/ 42 w 118"/>
                <a:gd name="T15" fmla="*/ 27 h 81"/>
                <a:gd name="T16" fmla="*/ 49 w 118"/>
                <a:gd name="T17" fmla="*/ 19 h 81"/>
                <a:gd name="T18" fmla="*/ 55 w 118"/>
                <a:gd name="T19" fmla="*/ 12 h 81"/>
                <a:gd name="T20" fmla="*/ 62 w 118"/>
                <a:gd name="T21" fmla="*/ 8 h 81"/>
                <a:gd name="T22" fmla="*/ 68 w 118"/>
                <a:gd name="T23" fmla="*/ 5 h 81"/>
                <a:gd name="T24" fmla="*/ 75 w 118"/>
                <a:gd name="T25" fmla="*/ 3 h 81"/>
                <a:gd name="T26" fmla="*/ 82 w 118"/>
                <a:gd name="T27" fmla="*/ 1 h 81"/>
                <a:gd name="T28" fmla="*/ 88 w 118"/>
                <a:gd name="T29" fmla="*/ 0 h 81"/>
                <a:gd name="T30" fmla="*/ 95 w 118"/>
                <a:gd name="T31" fmla="*/ 0 h 81"/>
                <a:gd name="T32" fmla="*/ 101 w 118"/>
                <a:gd name="T33" fmla="*/ 0 h 81"/>
                <a:gd name="T34" fmla="*/ 108 w 118"/>
                <a:gd name="T35" fmla="*/ 0 h 81"/>
                <a:gd name="T36" fmla="*/ 114 w 118"/>
                <a:gd name="T37" fmla="*/ 0 h 81"/>
                <a:gd name="T38" fmla="*/ 118 w 118"/>
                <a:gd name="T39" fmla="*/ 0 h 81"/>
                <a:gd name="T40" fmla="*/ 118 w 118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1">
                  <a:moveTo>
                    <a:pt x="0" y="81"/>
                  </a:moveTo>
                  <a:lnTo>
                    <a:pt x="3" y="81"/>
                  </a:lnTo>
                  <a:lnTo>
                    <a:pt x="9" y="76"/>
                  </a:lnTo>
                  <a:lnTo>
                    <a:pt x="16" y="66"/>
                  </a:lnTo>
                  <a:lnTo>
                    <a:pt x="23" y="54"/>
                  </a:lnTo>
                  <a:lnTo>
                    <a:pt x="29" y="44"/>
                  </a:lnTo>
                  <a:lnTo>
                    <a:pt x="36" y="35"/>
                  </a:lnTo>
                  <a:lnTo>
                    <a:pt x="42" y="27"/>
                  </a:lnTo>
                  <a:lnTo>
                    <a:pt x="49" y="19"/>
                  </a:lnTo>
                  <a:lnTo>
                    <a:pt x="55" y="12"/>
                  </a:lnTo>
                  <a:lnTo>
                    <a:pt x="62" y="8"/>
                  </a:lnTo>
                  <a:lnTo>
                    <a:pt x="68" y="5"/>
                  </a:lnTo>
                  <a:lnTo>
                    <a:pt x="75" y="3"/>
                  </a:lnTo>
                  <a:lnTo>
                    <a:pt x="82" y="1"/>
                  </a:lnTo>
                  <a:lnTo>
                    <a:pt x="88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19" name="Freeform 143"/>
            <p:cNvSpPr>
              <a:spLocks/>
            </p:cNvSpPr>
            <p:nvPr/>
          </p:nvSpPr>
          <p:spPr bwMode="auto">
            <a:xfrm>
              <a:off x="1036638" y="2320926"/>
              <a:ext cx="1033463" cy="698500"/>
            </a:xfrm>
            <a:custGeom>
              <a:avLst/>
              <a:gdLst>
                <a:gd name="T0" fmla="*/ 0 w 118"/>
                <a:gd name="T1" fmla="*/ 80 h 80"/>
                <a:gd name="T2" fmla="*/ 3 w 118"/>
                <a:gd name="T3" fmla="*/ 80 h 80"/>
                <a:gd name="T4" fmla="*/ 9 w 118"/>
                <a:gd name="T5" fmla="*/ 79 h 80"/>
                <a:gd name="T6" fmla="*/ 16 w 118"/>
                <a:gd name="T7" fmla="*/ 77 h 80"/>
                <a:gd name="T8" fmla="*/ 23 w 118"/>
                <a:gd name="T9" fmla="*/ 75 h 80"/>
                <a:gd name="T10" fmla="*/ 29 w 118"/>
                <a:gd name="T11" fmla="*/ 74 h 80"/>
                <a:gd name="T12" fmla="*/ 36 w 118"/>
                <a:gd name="T13" fmla="*/ 73 h 80"/>
                <a:gd name="T14" fmla="*/ 42 w 118"/>
                <a:gd name="T15" fmla="*/ 72 h 80"/>
                <a:gd name="T16" fmla="*/ 49 w 118"/>
                <a:gd name="T17" fmla="*/ 71 h 80"/>
                <a:gd name="T18" fmla="*/ 55 w 118"/>
                <a:gd name="T19" fmla="*/ 70 h 80"/>
                <a:gd name="T20" fmla="*/ 62 w 118"/>
                <a:gd name="T21" fmla="*/ 69 h 80"/>
                <a:gd name="T22" fmla="*/ 69 w 118"/>
                <a:gd name="T23" fmla="*/ 67 h 80"/>
                <a:gd name="T24" fmla="*/ 75 w 118"/>
                <a:gd name="T25" fmla="*/ 64 h 80"/>
                <a:gd name="T26" fmla="*/ 82 w 118"/>
                <a:gd name="T27" fmla="*/ 62 h 80"/>
                <a:gd name="T28" fmla="*/ 88 w 118"/>
                <a:gd name="T29" fmla="*/ 59 h 80"/>
                <a:gd name="T30" fmla="*/ 95 w 118"/>
                <a:gd name="T31" fmla="*/ 55 h 80"/>
                <a:gd name="T32" fmla="*/ 101 w 118"/>
                <a:gd name="T33" fmla="*/ 49 h 80"/>
                <a:gd name="T34" fmla="*/ 108 w 118"/>
                <a:gd name="T35" fmla="*/ 41 h 80"/>
                <a:gd name="T36" fmla="*/ 114 w 118"/>
                <a:gd name="T37" fmla="*/ 30 h 80"/>
                <a:gd name="T38" fmla="*/ 118 w 118"/>
                <a:gd name="T39" fmla="*/ 30 h 80"/>
                <a:gd name="T40" fmla="*/ 118 w 118"/>
                <a:gd name="T4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0">
                  <a:moveTo>
                    <a:pt x="0" y="80"/>
                  </a:moveTo>
                  <a:lnTo>
                    <a:pt x="3" y="80"/>
                  </a:lnTo>
                  <a:lnTo>
                    <a:pt x="9" y="79"/>
                  </a:lnTo>
                  <a:lnTo>
                    <a:pt x="16" y="77"/>
                  </a:lnTo>
                  <a:lnTo>
                    <a:pt x="23" y="75"/>
                  </a:lnTo>
                  <a:lnTo>
                    <a:pt x="29" y="74"/>
                  </a:lnTo>
                  <a:lnTo>
                    <a:pt x="36" y="73"/>
                  </a:lnTo>
                  <a:lnTo>
                    <a:pt x="42" y="72"/>
                  </a:lnTo>
                  <a:lnTo>
                    <a:pt x="49" y="71"/>
                  </a:lnTo>
                  <a:lnTo>
                    <a:pt x="55" y="70"/>
                  </a:lnTo>
                  <a:lnTo>
                    <a:pt x="62" y="69"/>
                  </a:lnTo>
                  <a:lnTo>
                    <a:pt x="69" y="67"/>
                  </a:lnTo>
                  <a:lnTo>
                    <a:pt x="75" y="64"/>
                  </a:lnTo>
                  <a:lnTo>
                    <a:pt x="82" y="62"/>
                  </a:lnTo>
                  <a:lnTo>
                    <a:pt x="88" y="59"/>
                  </a:lnTo>
                  <a:lnTo>
                    <a:pt x="95" y="55"/>
                  </a:lnTo>
                  <a:lnTo>
                    <a:pt x="101" y="49"/>
                  </a:lnTo>
                  <a:lnTo>
                    <a:pt x="108" y="41"/>
                  </a:lnTo>
                  <a:lnTo>
                    <a:pt x="114" y="30"/>
                  </a:lnTo>
                  <a:lnTo>
                    <a:pt x="118" y="3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0" name="Freeform 144"/>
            <p:cNvSpPr>
              <a:spLocks/>
            </p:cNvSpPr>
            <p:nvPr/>
          </p:nvSpPr>
          <p:spPr bwMode="auto">
            <a:xfrm>
              <a:off x="2543176" y="2320926"/>
              <a:ext cx="1031875" cy="611188"/>
            </a:xfrm>
            <a:custGeom>
              <a:avLst/>
              <a:gdLst>
                <a:gd name="T0" fmla="*/ 0 w 118"/>
                <a:gd name="T1" fmla="*/ 70 h 70"/>
                <a:gd name="T2" fmla="*/ 3 w 118"/>
                <a:gd name="T3" fmla="*/ 70 h 70"/>
                <a:gd name="T4" fmla="*/ 9 w 118"/>
                <a:gd name="T5" fmla="*/ 63 h 70"/>
                <a:gd name="T6" fmla="*/ 16 w 118"/>
                <a:gd name="T7" fmla="*/ 56 h 70"/>
                <a:gd name="T8" fmla="*/ 23 w 118"/>
                <a:gd name="T9" fmla="*/ 54 h 70"/>
                <a:gd name="T10" fmla="*/ 29 w 118"/>
                <a:gd name="T11" fmla="*/ 52 h 70"/>
                <a:gd name="T12" fmla="*/ 36 w 118"/>
                <a:gd name="T13" fmla="*/ 49 h 70"/>
                <a:gd name="T14" fmla="*/ 42 w 118"/>
                <a:gd name="T15" fmla="*/ 47 h 70"/>
                <a:gd name="T16" fmla="*/ 49 w 118"/>
                <a:gd name="T17" fmla="*/ 44 h 70"/>
                <a:gd name="T18" fmla="*/ 55 w 118"/>
                <a:gd name="T19" fmla="*/ 42 h 70"/>
                <a:gd name="T20" fmla="*/ 62 w 118"/>
                <a:gd name="T21" fmla="*/ 40 h 70"/>
                <a:gd name="T22" fmla="*/ 69 w 118"/>
                <a:gd name="T23" fmla="*/ 37 h 70"/>
                <a:gd name="T24" fmla="*/ 75 w 118"/>
                <a:gd name="T25" fmla="*/ 35 h 70"/>
                <a:gd name="T26" fmla="*/ 82 w 118"/>
                <a:gd name="T27" fmla="*/ 31 h 70"/>
                <a:gd name="T28" fmla="*/ 88 w 118"/>
                <a:gd name="T29" fmla="*/ 28 h 70"/>
                <a:gd name="T30" fmla="*/ 95 w 118"/>
                <a:gd name="T31" fmla="*/ 24 h 70"/>
                <a:gd name="T32" fmla="*/ 101 w 118"/>
                <a:gd name="T33" fmla="*/ 20 h 70"/>
                <a:gd name="T34" fmla="*/ 108 w 118"/>
                <a:gd name="T35" fmla="*/ 15 h 70"/>
                <a:gd name="T36" fmla="*/ 114 w 118"/>
                <a:gd name="T37" fmla="*/ 9 h 70"/>
                <a:gd name="T38" fmla="*/ 118 w 118"/>
                <a:gd name="T39" fmla="*/ 9 h 70"/>
                <a:gd name="T40" fmla="*/ 118 w 118"/>
                <a:gd name="T4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3" y="70"/>
                  </a:lnTo>
                  <a:lnTo>
                    <a:pt x="9" y="63"/>
                  </a:lnTo>
                  <a:lnTo>
                    <a:pt x="16" y="56"/>
                  </a:lnTo>
                  <a:lnTo>
                    <a:pt x="23" y="54"/>
                  </a:lnTo>
                  <a:lnTo>
                    <a:pt x="29" y="52"/>
                  </a:lnTo>
                  <a:lnTo>
                    <a:pt x="36" y="49"/>
                  </a:lnTo>
                  <a:lnTo>
                    <a:pt x="42" y="47"/>
                  </a:lnTo>
                  <a:lnTo>
                    <a:pt x="49" y="44"/>
                  </a:lnTo>
                  <a:lnTo>
                    <a:pt x="55" y="42"/>
                  </a:lnTo>
                  <a:lnTo>
                    <a:pt x="62" y="40"/>
                  </a:lnTo>
                  <a:lnTo>
                    <a:pt x="69" y="37"/>
                  </a:lnTo>
                  <a:lnTo>
                    <a:pt x="75" y="35"/>
                  </a:lnTo>
                  <a:lnTo>
                    <a:pt x="82" y="31"/>
                  </a:lnTo>
                  <a:lnTo>
                    <a:pt x="88" y="28"/>
                  </a:lnTo>
                  <a:lnTo>
                    <a:pt x="95" y="24"/>
                  </a:lnTo>
                  <a:lnTo>
                    <a:pt x="101" y="20"/>
                  </a:lnTo>
                  <a:lnTo>
                    <a:pt x="108" y="15"/>
                  </a:lnTo>
                  <a:lnTo>
                    <a:pt x="114" y="9"/>
                  </a:lnTo>
                  <a:lnTo>
                    <a:pt x="118" y="9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1" name="Freeform 145"/>
            <p:cNvSpPr>
              <a:spLocks/>
            </p:cNvSpPr>
            <p:nvPr/>
          </p:nvSpPr>
          <p:spPr bwMode="auto">
            <a:xfrm>
              <a:off x="4048126" y="2320926"/>
              <a:ext cx="1031875" cy="611188"/>
            </a:xfrm>
            <a:custGeom>
              <a:avLst/>
              <a:gdLst>
                <a:gd name="T0" fmla="*/ 0 w 118"/>
                <a:gd name="T1" fmla="*/ 70 h 70"/>
                <a:gd name="T2" fmla="*/ 3 w 118"/>
                <a:gd name="T3" fmla="*/ 70 h 70"/>
                <a:gd name="T4" fmla="*/ 9 w 118"/>
                <a:gd name="T5" fmla="*/ 46 h 70"/>
                <a:gd name="T6" fmla="*/ 16 w 118"/>
                <a:gd name="T7" fmla="*/ 28 h 70"/>
                <a:gd name="T8" fmla="*/ 23 w 118"/>
                <a:gd name="T9" fmla="*/ 16 h 70"/>
                <a:gd name="T10" fmla="*/ 29 w 118"/>
                <a:gd name="T11" fmla="*/ 11 h 70"/>
                <a:gd name="T12" fmla="*/ 36 w 118"/>
                <a:gd name="T13" fmla="*/ 7 h 70"/>
                <a:gd name="T14" fmla="*/ 42 w 118"/>
                <a:gd name="T15" fmla="*/ 4 h 70"/>
                <a:gd name="T16" fmla="*/ 49 w 118"/>
                <a:gd name="T17" fmla="*/ 3 h 70"/>
                <a:gd name="T18" fmla="*/ 55 w 118"/>
                <a:gd name="T19" fmla="*/ 2 h 70"/>
                <a:gd name="T20" fmla="*/ 62 w 118"/>
                <a:gd name="T21" fmla="*/ 1 h 70"/>
                <a:gd name="T22" fmla="*/ 69 w 118"/>
                <a:gd name="T23" fmla="*/ 1 h 70"/>
                <a:gd name="T24" fmla="*/ 75 w 118"/>
                <a:gd name="T25" fmla="*/ 0 h 70"/>
                <a:gd name="T26" fmla="*/ 82 w 118"/>
                <a:gd name="T27" fmla="*/ 0 h 70"/>
                <a:gd name="T28" fmla="*/ 88 w 118"/>
                <a:gd name="T29" fmla="*/ 0 h 70"/>
                <a:gd name="T30" fmla="*/ 95 w 118"/>
                <a:gd name="T31" fmla="*/ 0 h 70"/>
                <a:gd name="T32" fmla="*/ 101 w 118"/>
                <a:gd name="T33" fmla="*/ 0 h 70"/>
                <a:gd name="T34" fmla="*/ 108 w 118"/>
                <a:gd name="T35" fmla="*/ 0 h 70"/>
                <a:gd name="T36" fmla="*/ 114 w 118"/>
                <a:gd name="T37" fmla="*/ 0 h 70"/>
                <a:gd name="T38" fmla="*/ 118 w 118"/>
                <a:gd name="T39" fmla="*/ 0 h 70"/>
                <a:gd name="T40" fmla="*/ 118 w 118"/>
                <a:gd name="T4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3" y="70"/>
                  </a:lnTo>
                  <a:lnTo>
                    <a:pt x="9" y="46"/>
                  </a:lnTo>
                  <a:lnTo>
                    <a:pt x="16" y="28"/>
                  </a:lnTo>
                  <a:lnTo>
                    <a:pt x="23" y="16"/>
                  </a:lnTo>
                  <a:lnTo>
                    <a:pt x="29" y="11"/>
                  </a:lnTo>
                  <a:lnTo>
                    <a:pt x="36" y="7"/>
                  </a:lnTo>
                  <a:lnTo>
                    <a:pt x="42" y="4"/>
                  </a:lnTo>
                  <a:lnTo>
                    <a:pt x="49" y="3"/>
                  </a:lnTo>
                  <a:lnTo>
                    <a:pt x="55" y="2"/>
                  </a:lnTo>
                  <a:lnTo>
                    <a:pt x="62" y="1"/>
                  </a:lnTo>
                  <a:lnTo>
                    <a:pt x="69" y="1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2" name="Freeform 146"/>
            <p:cNvSpPr>
              <a:spLocks/>
            </p:cNvSpPr>
            <p:nvPr/>
          </p:nvSpPr>
          <p:spPr bwMode="auto">
            <a:xfrm>
              <a:off x="5553076" y="2320926"/>
              <a:ext cx="1033463" cy="715963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1 h 82"/>
                <a:gd name="T6" fmla="*/ 16 w 118"/>
                <a:gd name="T7" fmla="*/ 79 h 82"/>
                <a:gd name="T8" fmla="*/ 23 w 118"/>
                <a:gd name="T9" fmla="*/ 74 h 82"/>
                <a:gd name="T10" fmla="*/ 29 w 118"/>
                <a:gd name="T11" fmla="*/ 69 h 82"/>
                <a:gd name="T12" fmla="*/ 36 w 118"/>
                <a:gd name="T13" fmla="*/ 60 h 82"/>
                <a:gd name="T14" fmla="*/ 42 w 118"/>
                <a:gd name="T15" fmla="*/ 50 h 82"/>
                <a:gd name="T16" fmla="*/ 49 w 118"/>
                <a:gd name="T17" fmla="*/ 39 h 82"/>
                <a:gd name="T18" fmla="*/ 55 w 118"/>
                <a:gd name="T19" fmla="*/ 26 h 82"/>
                <a:gd name="T20" fmla="*/ 62 w 118"/>
                <a:gd name="T21" fmla="*/ 16 h 82"/>
                <a:gd name="T22" fmla="*/ 68 w 118"/>
                <a:gd name="T23" fmla="*/ 9 h 82"/>
                <a:gd name="T24" fmla="*/ 75 w 118"/>
                <a:gd name="T25" fmla="*/ 4 h 82"/>
                <a:gd name="T26" fmla="*/ 82 w 118"/>
                <a:gd name="T27" fmla="*/ 1 h 82"/>
                <a:gd name="T28" fmla="*/ 88 w 118"/>
                <a:gd name="T29" fmla="*/ 1 h 82"/>
                <a:gd name="T30" fmla="*/ 95 w 118"/>
                <a:gd name="T31" fmla="*/ 0 h 82"/>
                <a:gd name="T32" fmla="*/ 101 w 118"/>
                <a:gd name="T33" fmla="*/ 0 h 82"/>
                <a:gd name="T34" fmla="*/ 108 w 118"/>
                <a:gd name="T35" fmla="*/ 0 h 82"/>
                <a:gd name="T36" fmla="*/ 114 w 118"/>
                <a:gd name="T37" fmla="*/ 0 h 82"/>
                <a:gd name="T38" fmla="*/ 118 w 118"/>
                <a:gd name="T39" fmla="*/ 0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1"/>
                  </a:lnTo>
                  <a:lnTo>
                    <a:pt x="16" y="79"/>
                  </a:lnTo>
                  <a:lnTo>
                    <a:pt x="23" y="74"/>
                  </a:lnTo>
                  <a:lnTo>
                    <a:pt x="29" y="69"/>
                  </a:lnTo>
                  <a:lnTo>
                    <a:pt x="36" y="60"/>
                  </a:lnTo>
                  <a:lnTo>
                    <a:pt x="42" y="50"/>
                  </a:lnTo>
                  <a:lnTo>
                    <a:pt x="49" y="39"/>
                  </a:lnTo>
                  <a:lnTo>
                    <a:pt x="55" y="26"/>
                  </a:lnTo>
                  <a:lnTo>
                    <a:pt x="62" y="16"/>
                  </a:lnTo>
                  <a:lnTo>
                    <a:pt x="68" y="9"/>
                  </a:lnTo>
                  <a:lnTo>
                    <a:pt x="75" y="4"/>
                  </a:lnTo>
                  <a:lnTo>
                    <a:pt x="82" y="1"/>
                  </a:lnTo>
                  <a:lnTo>
                    <a:pt x="88" y="1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3" name="Freeform 147"/>
            <p:cNvSpPr>
              <a:spLocks/>
            </p:cNvSpPr>
            <p:nvPr/>
          </p:nvSpPr>
          <p:spPr bwMode="auto">
            <a:xfrm>
              <a:off x="7058026" y="2320926"/>
              <a:ext cx="1033463" cy="715963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1 h 82"/>
                <a:gd name="T6" fmla="*/ 16 w 118"/>
                <a:gd name="T7" fmla="*/ 79 h 82"/>
                <a:gd name="T8" fmla="*/ 23 w 118"/>
                <a:gd name="T9" fmla="*/ 77 h 82"/>
                <a:gd name="T10" fmla="*/ 29 w 118"/>
                <a:gd name="T11" fmla="*/ 75 h 82"/>
                <a:gd name="T12" fmla="*/ 36 w 118"/>
                <a:gd name="T13" fmla="*/ 73 h 82"/>
                <a:gd name="T14" fmla="*/ 42 w 118"/>
                <a:gd name="T15" fmla="*/ 72 h 82"/>
                <a:gd name="T16" fmla="*/ 49 w 118"/>
                <a:gd name="T17" fmla="*/ 69 h 82"/>
                <a:gd name="T18" fmla="*/ 55 w 118"/>
                <a:gd name="T19" fmla="*/ 67 h 82"/>
                <a:gd name="T20" fmla="*/ 62 w 118"/>
                <a:gd name="T21" fmla="*/ 64 h 82"/>
                <a:gd name="T22" fmla="*/ 68 w 118"/>
                <a:gd name="T23" fmla="*/ 61 h 82"/>
                <a:gd name="T24" fmla="*/ 75 w 118"/>
                <a:gd name="T25" fmla="*/ 56 h 82"/>
                <a:gd name="T26" fmla="*/ 82 w 118"/>
                <a:gd name="T27" fmla="*/ 51 h 82"/>
                <a:gd name="T28" fmla="*/ 88 w 118"/>
                <a:gd name="T29" fmla="*/ 44 h 82"/>
                <a:gd name="T30" fmla="*/ 95 w 118"/>
                <a:gd name="T31" fmla="*/ 36 h 82"/>
                <a:gd name="T32" fmla="*/ 101 w 118"/>
                <a:gd name="T33" fmla="*/ 26 h 82"/>
                <a:gd name="T34" fmla="*/ 108 w 118"/>
                <a:gd name="T35" fmla="*/ 16 h 82"/>
                <a:gd name="T36" fmla="*/ 114 w 118"/>
                <a:gd name="T37" fmla="*/ 6 h 82"/>
                <a:gd name="T38" fmla="*/ 118 w 118"/>
                <a:gd name="T39" fmla="*/ 6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1"/>
                  </a:lnTo>
                  <a:lnTo>
                    <a:pt x="16" y="79"/>
                  </a:lnTo>
                  <a:lnTo>
                    <a:pt x="23" y="77"/>
                  </a:lnTo>
                  <a:lnTo>
                    <a:pt x="29" y="75"/>
                  </a:lnTo>
                  <a:lnTo>
                    <a:pt x="36" y="73"/>
                  </a:lnTo>
                  <a:lnTo>
                    <a:pt x="42" y="72"/>
                  </a:lnTo>
                  <a:lnTo>
                    <a:pt x="49" y="69"/>
                  </a:lnTo>
                  <a:lnTo>
                    <a:pt x="55" y="67"/>
                  </a:lnTo>
                  <a:lnTo>
                    <a:pt x="62" y="64"/>
                  </a:lnTo>
                  <a:lnTo>
                    <a:pt x="68" y="61"/>
                  </a:lnTo>
                  <a:lnTo>
                    <a:pt x="75" y="56"/>
                  </a:lnTo>
                  <a:lnTo>
                    <a:pt x="82" y="51"/>
                  </a:lnTo>
                  <a:lnTo>
                    <a:pt x="88" y="44"/>
                  </a:lnTo>
                  <a:lnTo>
                    <a:pt x="95" y="36"/>
                  </a:lnTo>
                  <a:lnTo>
                    <a:pt x="101" y="26"/>
                  </a:lnTo>
                  <a:lnTo>
                    <a:pt x="108" y="16"/>
                  </a:lnTo>
                  <a:lnTo>
                    <a:pt x="114" y="6"/>
                  </a:lnTo>
                  <a:lnTo>
                    <a:pt x="118" y="6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4" name="Freeform 148"/>
            <p:cNvSpPr>
              <a:spLocks/>
            </p:cNvSpPr>
            <p:nvPr/>
          </p:nvSpPr>
          <p:spPr bwMode="auto">
            <a:xfrm>
              <a:off x="1036638" y="3657601"/>
              <a:ext cx="1033463" cy="331788"/>
            </a:xfrm>
            <a:custGeom>
              <a:avLst/>
              <a:gdLst>
                <a:gd name="T0" fmla="*/ 0 w 118"/>
                <a:gd name="T1" fmla="*/ 38 h 38"/>
                <a:gd name="T2" fmla="*/ 3 w 118"/>
                <a:gd name="T3" fmla="*/ 38 h 38"/>
                <a:gd name="T4" fmla="*/ 9 w 118"/>
                <a:gd name="T5" fmla="*/ 24 h 38"/>
                <a:gd name="T6" fmla="*/ 16 w 118"/>
                <a:gd name="T7" fmla="*/ 18 h 38"/>
                <a:gd name="T8" fmla="*/ 23 w 118"/>
                <a:gd name="T9" fmla="*/ 15 h 38"/>
                <a:gd name="T10" fmla="*/ 29 w 118"/>
                <a:gd name="T11" fmla="*/ 12 h 38"/>
                <a:gd name="T12" fmla="*/ 36 w 118"/>
                <a:gd name="T13" fmla="*/ 11 h 38"/>
                <a:gd name="T14" fmla="*/ 42 w 118"/>
                <a:gd name="T15" fmla="*/ 9 h 38"/>
                <a:gd name="T16" fmla="*/ 49 w 118"/>
                <a:gd name="T17" fmla="*/ 8 h 38"/>
                <a:gd name="T18" fmla="*/ 55 w 118"/>
                <a:gd name="T19" fmla="*/ 7 h 38"/>
                <a:gd name="T20" fmla="*/ 62 w 118"/>
                <a:gd name="T21" fmla="*/ 6 h 38"/>
                <a:gd name="T22" fmla="*/ 69 w 118"/>
                <a:gd name="T23" fmla="*/ 5 h 38"/>
                <a:gd name="T24" fmla="*/ 75 w 118"/>
                <a:gd name="T25" fmla="*/ 4 h 38"/>
                <a:gd name="T26" fmla="*/ 82 w 118"/>
                <a:gd name="T27" fmla="*/ 3 h 38"/>
                <a:gd name="T28" fmla="*/ 88 w 118"/>
                <a:gd name="T29" fmla="*/ 2 h 38"/>
                <a:gd name="T30" fmla="*/ 95 w 118"/>
                <a:gd name="T31" fmla="*/ 2 h 38"/>
                <a:gd name="T32" fmla="*/ 101 w 118"/>
                <a:gd name="T33" fmla="*/ 1 h 38"/>
                <a:gd name="T34" fmla="*/ 108 w 118"/>
                <a:gd name="T35" fmla="*/ 0 h 38"/>
                <a:gd name="T36" fmla="*/ 114 w 118"/>
                <a:gd name="T37" fmla="*/ 0 h 38"/>
                <a:gd name="T38" fmla="*/ 118 w 118"/>
                <a:gd name="T39" fmla="*/ 0 h 38"/>
                <a:gd name="T40" fmla="*/ 118 w 118"/>
                <a:gd name="T4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38">
                  <a:moveTo>
                    <a:pt x="0" y="38"/>
                  </a:moveTo>
                  <a:lnTo>
                    <a:pt x="3" y="38"/>
                  </a:lnTo>
                  <a:lnTo>
                    <a:pt x="9" y="24"/>
                  </a:lnTo>
                  <a:lnTo>
                    <a:pt x="16" y="18"/>
                  </a:lnTo>
                  <a:lnTo>
                    <a:pt x="23" y="15"/>
                  </a:lnTo>
                  <a:lnTo>
                    <a:pt x="29" y="12"/>
                  </a:lnTo>
                  <a:lnTo>
                    <a:pt x="36" y="11"/>
                  </a:lnTo>
                  <a:lnTo>
                    <a:pt x="42" y="9"/>
                  </a:lnTo>
                  <a:lnTo>
                    <a:pt x="49" y="8"/>
                  </a:lnTo>
                  <a:lnTo>
                    <a:pt x="55" y="7"/>
                  </a:lnTo>
                  <a:lnTo>
                    <a:pt x="62" y="6"/>
                  </a:lnTo>
                  <a:lnTo>
                    <a:pt x="69" y="5"/>
                  </a:lnTo>
                  <a:lnTo>
                    <a:pt x="75" y="4"/>
                  </a:lnTo>
                  <a:lnTo>
                    <a:pt x="82" y="3"/>
                  </a:lnTo>
                  <a:lnTo>
                    <a:pt x="88" y="2"/>
                  </a:lnTo>
                  <a:lnTo>
                    <a:pt x="95" y="2"/>
                  </a:lnTo>
                  <a:lnTo>
                    <a:pt x="101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5" name="Freeform 149"/>
            <p:cNvSpPr>
              <a:spLocks/>
            </p:cNvSpPr>
            <p:nvPr/>
          </p:nvSpPr>
          <p:spPr bwMode="auto">
            <a:xfrm>
              <a:off x="2543176" y="3657601"/>
              <a:ext cx="1031875" cy="700088"/>
            </a:xfrm>
            <a:custGeom>
              <a:avLst/>
              <a:gdLst>
                <a:gd name="T0" fmla="*/ 0 w 118"/>
                <a:gd name="T1" fmla="*/ 80 h 80"/>
                <a:gd name="T2" fmla="*/ 3 w 118"/>
                <a:gd name="T3" fmla="*/ 80 h 80"/>
                <a:gd name="T4" fmla="*/ 9 w 118"/>
                <a:gd name="T5" fmla="*/ 68 h 80"/>
                <a:gd name="T6" fmla="*/ 16 w 118"/>
                <a:gd name="T7" fmla="*/ 59 h 80"/>
                <a:gd name="T8" fmla="*/ 23 w 118"/>
                <a:gd name="T9" fmla="*/ 52 h 80"/>
                <a:gd name="T10" fmla="*/ 29 w 118"/>
                <a:gd name="T11" fmla="*/ 47 h 80"/>
                <a:gd name="T12" fmla="*/ 36 w 118"/>
                <a:gd name="T13" fmla="*/ 41 h 80"/>
                <a:gd name="T14" fmla="*/ 42 w 118"/>
                <a:gd name="T15" fmla="*/ 37 h 80"/>
                <a:gd name="T16" fmla="*/ 49 w 118"/>
                <a:gd name="T17" fmla="*/ 34 h 80"/>
                <a:gd name="T18" fmla="*/ 55 w 118"/>
                <a:gd name="T19" fmla="*/ 29 h 80"/>
                <a:gd name="T20" fmla="*/ 62 w 118"/>
                <a:gd name="T21" fmla="*/ 26 h 80"/>
                <a:gd name="T22" fmla="*/ 69 w 118"/>
                <a:gd name="T23" fmla="*/ 21 h 80"/>
                <a:gd name="T24" fmla="*/ 75 w 118"/>
                <a:gd name="T25" fmla="*/ 18 h 80"/>
                <a:gd name="T26" fmla="*/ 82 w 118"/>
                <a:gd name="T27" fmla="*/ 13 h 80"/>
                <a:gd name="T28" fmla="*/ 88 w 118"/>
                <a:gd name="T29" fmla="*/ 9 h 80"/>
                <a:gd name="T30" fmla="*/ 95 w 118"/>
                <a:gd name="T31" fmla="*/ 5 h 80"/>
                <a:gd name="T32" fmla="*/ 101 w 118"/>
                <a:gd name="T33" fmla="*/ 3 h 80"/>
                <a:gd name="T34" fmla="*/ 108 w 118"/>
                <a:gd name="T35" fmla="*/ 1 h 80"/>
                <a:gd name="T36" fmla="*/ 114 w 118"/>
                <a:gd name="T37" fmla="*/ 1 h 80"/>
                <a:gd name="T38" fmla="*/ 118 w 118"/>
                <a:gd name="T39" fmla="*/ 1 h 80"/>
                <a:gd name="T40" fmla="*/ 118 w 118"/>
                <a:gd name="T4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0">
                  <a:moveTo>
                    <a:pt x="0" y="80"/>
                  </a:moveTo>
                  <a:lnTo>
                    <a:pt x="3" y="80"/>
                  </a:lnTo>
                  <a:lnTo>
                    <a:pt x="9" y="68"/>
                  </a:lnTo>
                  <a:lnTo>
                    <a:pt x="16" y="59"/>
                  </a:lnTo>
                  <a:lnTo>
                    <a:pt x="23" y="52"/>
                  </a:lnTo>
                  <a:lnTo>
                    <a:pt x="29" y="47"/>
                  </a:lnTo>
                  <a:lnTo>
                    <a:pt x="36" y="41"/>
                  </a:lnTo>
                  <a:lnTo>
                    <a:pt x="42" y="37"/>
                  </a:lnTo>
                  <a:lnTo>
                    <a:pt x="49" y="34"/>
                  </a:lnTo>
                  <a:lnTo>
                    <a:pt x="55" y="29"/>
                  </a:lnTo>
                  <a:lnTo>
                    <a:pt x="62" y="26"/>
                  </a:lnTo>
                  <a:lnTo>
                    <a:pt x="69" y="21"/>
                  </a:lnTo>
                  <a:lnTo>
                    <a:pt x="75" y="18"/>
                  </a:lnTo>
                  <a:lnTo>
                    <a:pt x="82" y="13"/>
                  </a:lnTo>
                  <a:lnTo>
                    <a:pt x="88" y="9"/>
                  </a:lnTo>
                  <a:lnTo>
                    <a:pt x="95" y="5"/>
                  </a:lnTo>
                  <a:lnTo>
                    <a:pt x="101" y="3"/>
                  </a:lnTo>
                  <a:lnTo>
                    <a:pt x="108" y="1"/>
                  </a:lnTo>
                  <a:lnTo>
                    <a:pt x="114" y="1"/>
                  </a:lnTo>
                  <a:lnTo>
                    <a:pt x="118" y="1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6" name="Freeform 150"/>
            <p:cNvSpPr>
              <a:spLocks/>
            </p:cNvSpPr>
            <p:nvPr/>
          </p:nvSpPr>
          <p:spPr bwMode="auto">
            <a:xfrm>
              <a:off x="4048126" y="3657601"/>
              <a:ext cx="1031875" cy="717550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2 h 82"/>
                <a:gd name="T6" fmla="*/ 16 w 118"/>
                <a:gd name="T7" fmla="*/ 82 h 82"/>
                <a:gd name="T8" fmla="*/ 23 w 118"/>
                <a:gd name="T9" fmla="*/ 82 h 82"/>
                <a:gd name="T10" fmla="*/ 29 w 118"/>
                <a:gd name="T11" fmla="*/ 81 h 82"/>
                <a:gd name="T12" fmla="*/ 36 w 118"/>
                <a:gd name="T13" fmla="*/ 78 h 82"/>
                <a:gd name="T14" fmla="*/ 42 w 118"/>
                <a:gd name="T15" fmla="*/ 73 h 82"/>
                <a:gd name="T16" fmla="*/ 49 w 118"/>
                <a:gd name="T17" fmla="*/ 65 h 82"/>
                <a:gd name="T18" fmla="*/ 55 w 118"/>
                <a:gd name="T19" fmla="*/ 54 h 82"/>
                <a:gd name="T20" fmla="*/ 62 w 118"/>
                <a:gd name="T21" fmla="*/ 41 h 82"/>
                <a:gd name="T22" fmla="*/ 69 w 118"/>
                <a:gd name="T23" fmla="*/ 26 h 82"/>
                <a:gd name="T24" fmla="*/ 75 w 118"/>
                <a:gd name="T25" fmla="*/ 16 h 82"/>
                <a:gd name="T26" fmla="*/ 82 w 118"/>
                <a:gd name="T27" fmla="*/ 8 h 82"/>
                <a:gd name="T28" fmla="*/ 88 w 118"/>
                <a:gd name="T29" fmla="*/ 3 h 82"/>
                <a:gd name="T30" fmla="*/ 95 w 118"/>
                <a:gd name="T31" fmla="*/ 1 h 82"/>
                <a:gd name="T32" fmla="*/ 101 w 118"/>
                <a:gd name="T33" fmla="*/ 0 h 82"/>
                <a:gd name="T34" fmla="*/ 108 w 118"/>
                <a:gd name="T35" fmla="*/ 0 h 82"/>
                <a:gd name="T36" fmla="*/ 114 w 118"/>
                <a:gd name="T37" fmla="*/ 0 h 82"/>
                <a:gd name="T38" fmla="*/ 118 w 118"/>
                <a:gd name="T39" fmla="*/ 0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2"/>
                  </a:lnTo>
                  <a:lnTo>
                    <a:pt x="16" y="82"/>
                  </a:lnTo>
                  <a:lnTo>
                    <a:pt x="23" y="82"/>
                  </a:lnTo>
                  <a:lnTo>
                    <a:pt x="29" y="81"/>
                  </a:lnTo>
                  <a:lnTo>
                    <a:pt x="36" y="78"/>
                  </a:lnTo>
                  <a:lnTo>
                    <a:pt x="42" y="73"/>
                  </a:lnTo>
                  <a:lnTo>
                    <a:pt x="49" y="65"/>
                  </a:lnTo>
                  <a:lnTo>
                    <a:pt x="55" y="54"/>
                  </a:lnTo>
                  <a:lnTo>
                    <a:pt x="62" y="41"/>
                  </a:lnTo>
                  <a:lnTo>
                    <a:pt x="69" y="26"/>
                  </a:lnTo>
                  <a:lnTo>
                    <a:pt x="75" y="16"/>
                  </a:lnTo>
                  <a:lnTo>
                    <a:pt x="82" y="8"/>
                  </a:lnTo>
                  <a:lnTo>
                    <a:pt x="88" y="3"/>
                  </a:lnTo>
                  <a:lnTo>
                    <a:pt x="95" y="1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7" name="Freeform 151"/>
            <p:cNvSpPr>
              <a:spLocks/>
            </p:cNvSpPr>
            <p:nvPr/>
          </p:nvSpPr>
          <p:spPr bwMode="auto">
            <a:xfrm>
              <a:off x="5553076" y="3657601"/>
              <a:ext cx="1033463" cy="708025"/>
            </a:xfrm>
            <a:custGeom>
              <a:avLst/>
              <a:gdLst>
                <a:gd name="T0" fmla="*/ 0 w 118"/>
                <a:gd name="T1" fmla="*/ 81 h 81"/>
                <a:gd name="T2" fmla="*/ 3 w 118"/>
                <a:gd name="T3" fmla="*/ 81 h 81"/>
                <a:gd name="T4" fmla="*/ 9 w 118"/>
                <a:gd name="T5" fmla="*/ 79 h 81"/>
                <a:gd name="T6" fmla="*/ 16 w 118"/>
                <a:gd name="T7" fmla="*/ 76 h 81"/>
                <a:gd name="T8" fmla="*/ 23 w 118"/>
                <a:gd name="T9" fmla="*/ 72 h 81"/>
                <a:gd name="T10" fmla="*/ 29 w 118"/>
                <a:gd name="T11" fmla="*/ 69 h 81"/>
                <a:gd name="T12" fmla="*/ 36 w 118"/>
                <a:gd name="T13" fmla="*/ 65 h 81"/>
                <a:gd name="T14" fmla="*/ 42 w 118"/>
                <a:gd name="T15" fmla="*/ 62 h 81"/>
                <a:gd name="T16" fmla="*/ 49 w 118"/>
                <a:gd name="T17" fmla="*/ 58 h 81"/>
                <a:gd name="T18" fmla="*/ 55 w 118"/>
                <a:gd name="T19" fmla="*/ 53 h 81"/>
                <a:gd name="T20" fmla="*/ 62 w 118"/>
                <a:gd name="T21" fmla="*/ 49 h 81"/>
                <a:gd name="T22" fmla="*/ 68 w 118"/>
                <a:gd name="T23" fmla="*/ 43 h 81"/>
                <a:gd name="T24" fmla="*/ 75 w 118"/>
                <a:gd name="T25" fmla="*/ 38 h 81"/>
                <a:gd name="T26" fmla="*/ 82 w 118"/>
                <a:gd name="T27" fmla="*/ 32 h 81"/>
                <a:gd name="T28" fmla="*/ 88 w 118"/>
                <a:gd name="T29" fmla="*/ 24 h 81"/>
                <a:gd name="T30" fmla="*/ 95 w 118"/>
                <a:gd name="T31" fmla="*/ 17 h 81"/>
                <a:gd name="T32" fmla="*/ 101 w 118"/>
                <a:gd name="T33" fmla="*/ 10 h 81"/>
                <a:gd name="T34" fmla="*/ 108 w 118"/>
                <a:gd name="T35" fmla="*/ 4 h 81"/>
                <a:gd name="T36" fmla="*/ 114 w 118"/>
                <a:gd name="T37" fmla="*/ 1 h 81"/>
                <a:gd name="T38" fmla="*/ 118 w 118"/>
                <a:gd name="T39" fmla="*/ 1 h 81"/>
                <a:gd name="T40" fmla="*/ 118 w 118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1">
                  <a:moveTo>
                    <a:pt x="0" y="81"/>
                  </a:moveTo>
                  <a:lnTo>
                    <a:pt x="3" y="81"/>
                  </a:lnTo>
                  <a:lnTo>
                    <a:pt x="9" y="79"/>
                  </a:lnTo>
                  <a:lnTo>
                    <a:pt x="16" y="76"/>
                  </a:lnTo>
                  <a:lnTo>
                    <a:pt x="23" y="72"/>
                  </a:lnTo>
                  <a:lnTo>
                    <a:pt x="29" y="69"/>
                  </a:lnTo>
                  <a:lnTo>
                    <a:pt x="36" y="65"/>
                  </a:lnTo>
                  <a:lnTo>
                    <a:pt x="42" y="62"/>
                  </a:lnTo>
                  <a:lnTo>
                    <a:pt x="49" y="58"/>
                  </a:lnTo>
                  <a:lnTo>
                    <a:pt x="55" y="53"/>
                  </a:lnTo>
                  <a:lnTo>
                    <a:pt x="62" y="49"/>
                  </a:lnTo>
                  <a:lnTo>
                    <a:pt x="68" y="43"/>
                  </a:lnTo>
                  <a:lnTo>
                    <a:pt x="75" y="38"/>
                  </a:lnTo>
                  <a:lnTo>
                    <a:pt x="82" y="32"/>
                  </a:lnTo>
                  <a:lnTo>
                    <a:pt x="88" y="24"/>
                  </a:lnTo>
                  <a:lnTo>
                    <a:pt x="95" y="17"/>
                  </a:lnTo>
                  <a:lnTo>
                    <a:pt x="101" y="10"/>
                  </a:lnTo>
                  <a:lnTo>
                    <a:pt x="108" y="4"/>
                  </a:lnTo>
                  <a:lnTo>
                    <a:pt x="114" y="1"/>
                  </a:lnTo>
                  <a:lnTo>
                    <a:pt x="118" y="1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8" name="Freeform 152"/>
            <p:cNvSpPr>
              <a:spLocks/>
            </p:cNvSpPr>
            <p:nvPr/>
          </p:nvSpPr>
          <p:spPr bwMode="auto">
            <a:xfrm>
              <a:off x="7058026" y="3657601"/>
              <a:ext cx="1033463" cy="717550"/>
            </a:xfrm>
            <a:custGeom>
              <a:avLst/>
              <a:gdLst>
                <a:gd name="T0" fmla="*/ 0 w 118"/>
                <a:gd name="T1" fmla="*/ 82 h 82"/>
                <a:gd name="T2" fmla="*/ 3 w 118"/>
                <a:gd name="T3" fmla="*/ 82 h 82"/>
                <a:gd name="T4" fmla="*/ 9 w 118"/>
                <a:gd name="T5" fmla="*/ 82 h 82"/>
                <a:gd name="T6" fmla="*/ 16 w 118"/>
                <a:gd name="T7" fmla="*/ 81 h 82"/>
                <a:gd name="T8" fmla="*/ 23 w 118"/>
                <a:gd name="T9" fmla="*/ 80 h 82"/>
                <a:gd name="T10" fmla="*/ 29 w 118"/>
                <a:gd name="T11" fmla="*/ 78 h 82"/>
                <a:gd name="T12" fmla="*/ 36 w 118"/>
                <a:gd name="T13" fmla="*/ 76 h 82"/>
                <a:gd name="T14" fmla="*/ 42 w 118"/>
                <a:gd name="T15" fmla="*/ 74 h 82"/>
                <a:gd name="T16" fmla="*/ 49 w 118"/>
                <a:gd name="T17" fmla="*/ 71 h 82"/>
                <a:gd name="T18" fmla="*/ 55 w 118"/>
                <a:gd name="T19" fmla="*/ 68 h 82"/>
                <a:gd name="T20" fmla="*/ 62 w 118"/>
                <a:gd name="T21" fmla="*/ 64 h 82"/>
                <a:gd name="T22" fmla="*/ 68 w 118"/>
                <a:gd name="T23" fmla="*/ 60 h 82"/>
                <a:gd name="T24" fmla="*/ 75 w 118"/>
                <a:gd name="T25" fmla="*/ 54 h 82"/>
                <a:gd name="T26" fmla="*/ 82 w 118"/>
                <a:gd name="T27" fmla="*/ 46 h 82"/>
                <a:gd name="T28" fmla="*/ 88 w 118"/>
                <a:gd name="T29" fmla="*/ 36 h 82"/>
                <a:gd name="T30" fmla="*/ 95 w 118"/>
                <a:gd name="T31" fmla="*/ 26 h 82"/>
                <a:gd name="T32" fmla="*/ 101 w 118"/>
                <a:gd name="T33" fmla="*/ 17 h 82"/>
                <a:gd name="T34" fmla="*/ 108 w 118"/>
                <a:gd name="T35" fmla="*/ 7 h 82"/>
                <a:gd name="T36" fmla="*/ 114 w 118"/>
                <a:gd name="T37" fmla="*/ 2 h 82"/>
                <a:gd name="T38" fmla="*/ 118 w 118"/>
                <a:gd name="T39" fmla="*/ 2 h 82"/>
                <a:gd name="T40" fmla="*/ 118 w 118"/>
                <a:gd name="T4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2">
                  <a:moveTo>
                    <a:pt x="0" y="82"/>
                  </a:moveTo>
                  <a:lnTo>
                    <a:pt x="3" y="82"/>
                  </a:lnTo>
                  <a:lnTo>
                    <a:pt x="9" y="82"/>
                  </a:lnTo>
                  <a:lnTo>
                    <a:pt x="16" y="81"/>
                  </a:lnTo>
                  <a:lnTo>
                    <a:pt x="23" y="80"/>
                  </a:lnTo>
                  <a:lnTo>
                    <a:pt x="29" y="78"/>
                  </a:lnTo>
                  <a:lnTo>
                    <a:pt x="36" y="76"/>
                  </a:lnTo>
                  <a:lnTo>
                    <a:pt x="42" y="74"/>
                  </a:lnTo>
                  <a:lnTo>
                    <a:pt x="49" y="71"/>
                  </a:lnTo>
                  <a:lnTo>
                    <a:pt x="55" y="68"/>
                  </a:lnTo>
                  <a:lnTo>
                    <a:pt x="62" y="64"/>
                  </a:lnTo>
                  <a:lnTo>
                    <a:pt x="68" y="60"/>
                  </a:lnTo>
                  <a:lnTo>
                    <a:pt x="75" y="54"/>
                  </a:lnTo>
                  <a:lnTo>
                    <a:pt x="82" y="46"/>
                  </a:lnTo>
                  <a:lnTo>
                    <a:pt x="88" y="36"/>
                  </a:lnTo>
                  <a:lnTo>
                    <a:pt x="95" y="26"/>
                  </a:lnTo>
                  <a:lnTo>
                    <a:pt x="101" y="17"/>
                  </a:lnTo>
                  <a:lnTo>
                    <a:pt x="108" y="7"/>
                  </a:lnTo>
                  <a:lnTo>
                    <a:pt x="114" y="2"/>
                  </a:lnTo>
                  <a:lnTo>
                    <a:pt x="118" y="2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29" name="Freeform 153"/>
            <p:cNvSpPr>
              <a:spLocks/>
            </p:cNvSpPr>
            <p:nvPr/>
          </p:nvSpPr>
          <p:spPr bwMode="auto">
            <a:xfrm>
              <a:off x="1036638" y="5003801"/>
              <a:ext cx="1033463" cy="708025"/>
            </a:xfrm>
            <a:custGeom>
              <a:avLst/>
              <a:gdLst>
                <a:gd name="T0" fmla="*/ 0 w 118"/>
                <a:gd name="T1" fmla="*/ 81 h 81"/>
                <a:gd name="T2" fmla="*/ 3 w 118"/>
                <a:gd name="T3" fmla="*/ 81 h 81"/>
                <a:gd name="T4" fmla="*/ 9 w 118"/>
                <a:gd name="T5" fmla="*/ 81 h 81"/>
                <a:gd name="T6" fmla="*/ 16 w 118"/>
                <a:gd name="T7" fmla="*/ 80 h 81"/>
                <a:gd name="T8" fmla="*/ 23 w 118"/>
                <a:gd name="T9" fmla="*/ 79 h 81"/>
                <a:gd name="T10" fmla="*/ 29 w 118"/>
                <a:gd name="T11" fmla="*/ 78 h 81"/>
                <a:gd name="T12" fmla="*/ 36 w 118"/>
                <a:gd name="T13" fmla="*/ 76 h 81"/>
                <a:gd name="T14" fmla="*/ 42 w 118"/>
                <a:gd name="T15" fmla="*/ 75 h 81"/>
                <a:gd name="T16" fmla="*/ 49 w 118"/>
                <a:gd name="T17" fmla="*/ 73 h 81"/>
                <a:gd name="T18" fmla="*/ 55 w 118"/>
                <a:gd name="T19" fmla="*/ 72 h 81"/>
                <a:gd name="T20" fmla="*/ 62 w 118"/>
                <a:gd name="T21" fmla="*/ 70 h 81"/>
                <a:gd name="T22" fmla="*/ 69 w 118"/>
                <a:gd name="T23" fmla="*/ 68 h 81"/>
                <a:gd name="T24" fmla="*/ 75 w 118"/>
                <a:gd name="T25" fmla="*/ 64 h 81"/>
                <a:gd name="T26" fmla="*/ 82 w 118"/>
                <a:gd name="T27" fmla="*/ 59 h 81"/>
                <a:gd name="T28" fmla="*/ 88 w 118"/>
                <a:gd name="T29" fmla="*/ 53 h 81"/>
                <a:gd name="T30" fmla="*/ 95 w 118"/>
                <a:gd name="T31" fmla="*/ 45 h 81"/>
                <a:gd name="T32" fmla="*/ 101 w 118"/>
                <a:gd name="T33" fmla="*/ 36 h 81"/>
                <a:gd name="T34" fmla="*/ 108 w 118"/>
                <a:gd name="T35" fmla="*/ 25 h 81"/>
                <a:gd name="T36" fmla="*/ 114 w 118"/>
                <a:gd name="T37" fmla="*/ 10 h 81"/>
                <a:gd name="T38" fmla="*/ 118 w 118"/>
                <a:gd name="T39" fmla="*/ 10 h 81"/>
                <a:gd name="T40" fmla="*/ 118 w 118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1">
                  <a:moveTo>
                    <a:pt x="0" y="81"/>
                  </a:moveTo>
                  <a:lnTo>
                    <a:pt x="3" y="81"/>
                  </a:lnTo>
                  <a:lnTo>
                    <a:pt x="9" y="81"/>
                  </a:lnTo>
                  <a:lnTo>
                    <a:pt x="16" y="80"/>
                  </a:lnTo>
                  <a:lnTo>
                    <a:pt x="23" y="79"/>
                  </a:lnTo>
                  <a:lnTo>
                    <a:pt x="29" y="78"/>
                  </a:lnTo>
                  <a:lnTo>
                    <a:pt x="36" y="76"/>
                  </a:lnTo>
                  <a:lnTo>
                    <a:pt x="42" y="75"/>
                  </a:lnTo>
                  <a:lnTo>
                    <a:pt x="49" y="73"/>
                  </a:lnTo>
                  <a:lnTo>
                    <a:pt x="55" y="72"/>
                  </a:lnTo>
                  <a:lnTo>
                    <a:pt x="62" y="70"/>
                  </a:lnTo>
                  <a:lnTo>
                    <a:pt x="69" y="68"/>
                  </a:lnTo>
                  <a:lnTo>
                    <a:pt x="75" y="64"/>
                  </a:lnTo>
                  <a:lnTo>
                    <a:pt x="82" y="59"/>
                  </a:lnTo>
                  <a:lnTo>
                    <a:pt x="88" y="53"/>
                  </a:lnTo>
                  <a:lnTo>
                    <a:pt x="95" y="45"/>
                  </a:lnTo>
                  <a:lnTo>
                    <a:pt x="101" y="36"/>
                  </a:lnTo>
                  <a:lnTo>
                    <a:pt x="108" y="25"/>
                  </a:lnTo>
                  <a:lnTo>
                    <a:pt x="114" y="10"/>
                  </a:lnTo>
                  <a:lnTo>
                    <a:pt x="118" y="1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0" name="Freeform 154"/>
            <p:cNvSpPr>
              <a:spLocks/>
            </p:cNvSpPr>
            <p:nvPr/>
          </p:nvSpPr>
          <p:spPr bwMode="auto">
            <a:xfrm>
              <a:off x="2543176" y="5003801"/>
              <a:ext cx="1031875" cy="700088"/>
            </a:xfrm>
            <a:custGeom>
              <a:avLst/>
              <a:gdLst>
                <a:gd name="T0" fmla="*/ 0 w 118"/>
                <a:gd name="T1" fmla="*/ 80 h 80"/>
                <a:gd name="T2" fmla="*/ 3 w 118"/>
                <a:gd name="T3" fmla="*/ 80 h 80"/>
                <a:gd name="T4" fmla="*/ 9 w 118"/>
                <a:gd name="T5" fmla="*/ 78 h 80"/>
                <a:gd name="T6" fmla="*/ 16 w 118"/>
                <a:gd name="T7" fmla="*/ 76 h 80"/>
                <a:gd name="T8" fmla="*/ 23 w 118"/>
                <a:gd name="T9" fmla="*/ 74 h 80"/>
                <a:gd name="T10" fmla="*/ 29 w 118"/>
                <a:gd name="T11" fmla="*/ 72 h 80"/>
                <a:gd name="T12" fmla="*/ 36 w 118"/>
                <a:gd name="T13" fmla="*/ 70 h 80"/>
                <a:gd name="T14" fmla="*/ 42 w 118"/>
                <a:gd name="T15" fmla="*/ 68 h 80"/>
                <a:gd name="T16" fmla="*/ 49 w 118"/>
                <a:gd name="T17" fmla="*/ 66 h 80"/>
                <a:gd name="T18" fmla="*/ 55 w 118"/>
                <a:gd name="T19" fmla="*/ 64 h 80"/>
                <a:gd name="T20" fmla="*/ 62 w 118"/>
                <a:gd name="T21" fmla="*/ 62 h 80"/>
                <a:gd name="T22" fmla="*/ 69 w 118"/>
                <a:gd name="T23" fmla="*/ 61 h 80"/>
                <a:gd name="T24" fmla="*/ 75 w 118"/>
                <a:gd name="T25" fmla="*/ 57 h 80"/>
                <a:gd name="T26" fmla="*/ 82 w 118"/>
                <a:gd name="T27" fmla="*/ 54 h 80"/>
                <a:gd name="T28" fmla="*/ 88 w 118"/>
                <a:gd name="T29" fmla="*/ 49 h 80"/>
                <a:gd name="T30" fmla="*/ 95 w 118"/>
                <a:gd name="T31" fmla="*/ 43 h 80"/>
                <a:gd name="T32" fmla="*/ 101 w 118"/>
                <a:gd name="T33" fmla="*/ 35 h 80"/>
                <a:gd name="T34" fmla="*/ 108 w 118"/>
                <a:gd name="T35" fmla="*/ 25 h 80"/>
                <a:gd name="T36" fmla="*/ 114 w 118"/>
                <a:gd name="T37" fmla="*/ 12 h 80"/>
                <a:gd name="T38" fmla="*/ 118 w 118"/>
                <a:gd name="T39" fmla="*/ 12 h 80"/>
                <a:gd name="T40" fmla="*/ 118 w 118"/>
                <a:gd name="T4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0">
                  <a:moveTo>
                    <a:pt x="0" y="80"/>
                  </a:moveTo>
                  <a:lnTo>
                    <a:pt x="3" y="80"/>
                  </a:lnTo>
                  <a:lnTo>
                    <a:pt x="9" y="78"/>
                  </a:lnTo>
                  <a:lnTo>
                    <a:pt x="16" y="76"/>
                  </a:lnTo>
                  <a:lnTo>
                    <a:pt x="23" y="74"/>
                  </a:lnTo>
                  <a:lnTo>
                    <a:pt x="29" y="72"/>
                  </a:lnTo>
                  <a:lnTo>
                    <a:pt x="36" y="70"/>
                  </a:lnTo>
                  <a:lnTo>
                    <a:pt x="42" y="68"/>
                  </a:lnTo>
                  <a:lnTo>
                    <a:pt x="49" y="66"/>
                  </a:lnTo>
                  <a:lnTo>
                    <a:pt x="55" y="64"/>
                  </a:lnTo>
                  <a:lnTo>
                    <a:pt x="62" y="62"/>
                  </a:lnTo>
                  <a:lnTo>
                    <a:pt x="69" y="61"/>
                  </a:lnTo>
                  <a:lnTo>
                    <a:pt x="75" y="57"/>
                  </a:lnTo>
                  <a:lnTo>
                    <a:pt x="82" y="54"/>
                  </a:lnTo>
                  <a:lnTo>
                    <a:pt x="88" y="49"/>
                  </a:lnTo>
                  <a:lnTo>
                    <a:pt x="95" y="43"/>
                  </a:lnTo>
                  <a:lnTo>
                    <a:pt x="101" y="35"/>
                  </a:lnTo>
                  <a:lnTo>
                    <a:pt x="108" y="25"/>
                  </a:lnTo>
                  <a:lnTo>
                    <a:pt x="114" y="12"/>
                  </a:lnTo>
                  <a:lnTo>
                    <a:pt x="118" y="12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1" name="Freeform 155"/>
            <p:cNvSpPr>
              <a:spLocks/>
            </p:cNvSpPr>
            <p:nvPr/>
          </p:nvSpPr>
          <p:spPr bwMode="auto">
            <a:xfrm>
              <a:off x="4048126" y="5003801"/>
              <a:ext cx="1031875" cy="690563"/>
            </a:xfrm>
            <a:custGeom>
              <a:avLst/>
              <a:gdLst>
                <a:gd name="T0" fmla="*/ 0 w 118"/>
                <a:gd name="T1" fmla="*/ 79 h 79"/>
                <a:gd name="T2" fmla="*/ 3 w 118"/>
                <a:gd name="T3" fmla="*/ 79 h 79"/>
                <a:gd name="T4" fmla="*/ 9 w 118"/>
                <a:gd name="T5" fmla="*/ 73 h 79"/>
                <a:gd name="T6" fmla="*/ 16 w 118"/>
                <a:gd name="T7" fmla="*/ 63 h 79"/>
                <a:gd name="T8" fmla="*/ 23 w 118"/>
                <a:gd name="T9" fmla="*/ 53 h 79"/>
                <a:gd name="T10" fmla="*/ 29 w 118"/>
                <a:gd name="T11" fmla="*/ 44 h 79"/>
                <a:gd name="T12" fmla="*/ 36 w 118"/>
                <a:gd name="T13" fmla="*/ 36 h 79"/>
                <a:gd name="T14" fmla="*/ 42 w 118"/>
                <a:gd name="T15" fmla="*/ 27 h 79"/>
                <a:gd name="T16" fmla="*/ 49 w 118"/>
                <a:gd name="T17" fmla="*/ 22 h 79"/>
                <a:gd name="T18" fmla="*/ 55 w 118"/>
                <a:gd name="T19" fmla="*/ 17 h 79"/>
                <a:gd name="T20" fmla="*/ 62 w 118"/>
                <a:gd name="T21" fmla="*/ 13 h 79"/>
                <a:gd name="T22" fmla="*/ 69 w 118"/>
                <a:gd name="T23" fmla="*/ 9 h 79"/>
                <a:gd name="T24" fmla="*/ 75 w 118"/>
                <a:gd name="T25" fmla="*/ 6 h 79"/>
                <a:gd name="T26" fmla="*/ 82 w 118"/>
                <a:gd name="T27" fmla="*/ 4 h 79"/>
                <a:gd name="T28" fmla="*/ 88 w 118"/>
                <a:gd name="T29" fmla="*/ 2 h 79"/>
                <a:gd name="T30" fmla="*/ 95 w 118"/>
                <a:gd name="T31" fmla="*/ 1 h 79"/>
                <a:gd name="T32" fmla="*/ 101 w 118"/>
                <a:gd name="T33" fmla="*/ 0 h 79"/>
                <a:gd name="T34" fmla="*/ 108 w 118"/>
                <a:gd name="T35" fmla="*/ 0 h 79"/>
                <a:gd name="T36" fmla="*/ 114 w 118"/>
                <a:gd name="T37" fmla="*/ 0 h 79"/>
                <a:gd name="T38" fmla="*/ 118 w 118"/>
                <a:gd name="T39" fmla="*/ 0 h 79"/>
                <a:gd name="T40" fmla="*/ 118 w 118"/>
                <a:gd name="T4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79">
                  <a:moveTo>
                    <a:pt x="0" y="79"/>
                  </a:moveTo>
                  <a:lnTo>
                    <a:pt x="3" y="79"/>
                  </a:lnTo>
                  <a:lnTo>
                    <a:pt x="9" y="73"/>
                  </a:lnTo>
                  <a:lnTo>
                    <a:pt x="16" y="63"/>
                  </a:lnTo>
                  <a:lnTo>
                    <a:pt x="23" y="53"/>
                  </a:lnTo>
                  <a:lnTo>
                    <a:pt x="29" y="44"/>
                  </a:lnTo>
                  <a:lnTo>
                    <a:pt x="36" y="36"/>
                  </a:lnTo>
                  <a:lnTo>
                    <a:pt x="42" y="27"/>
                  </a:lnTo>
                  <a:lnTo>
                    <a:pt x="49" y="22"/>
                  </a:lnTo>
                  <a:lnTo>
                    <a:pt x="55" y="17"/>
                  </a:lnTo>
                  <a:lnTo>
                    <a:pt x="62" y="13"/>
                  </a:lnTo>
                  <a:lnTo>
                    <a:pt x="69" y="9"/>
                  </a:lnTo>
                  <a:lnTo>
                    <a:pt x="75" y="6"/>
                  </a:lnTo>
                  <a:lnTo>
                    <a:pt x="82" y="4"/>
                  </a:lnTo>
                  <a:lnTo>
                    <a:pt x="88" y="2"/>
                  </a:lnTo>
                  <a:lnTo>
                    <a:pt x="95" y="1"/>
                  </a:lnTo>
                  <a:lnTo>
                    <a:pt x="101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2" name="Freeform 156"/>
            <p:cNvSpPr>
              <a:spLocks/>
            </p:cNvSpPr>
            <p:nvPr/>
          </p:nvSpPr>
          <p:spPr bwMode="auto">
            <a:xfrm>
              <a:off x="5553076" y="5003801"/>
              <a:ext cx="1033463" cy="708025"/>
            </a:xfrm>
            <a:custGeom>
              <a:avLst/>
              <a:gdLst>
                <a:gd name="T0" fmla="*/ 0 w 118"/>
                <a:gd name="T1" fmla="*/ 81 h 81"/>
                <a:gd name="T2" fmla="*/ 3 w 118"/>
                <a:gd name="T3" fmla="*/ 81 h 81"/>
                <a:gd name="T4" fmla="*/ 9 w 118"/>
                <a:gd name="T5" fmla="*/ 78 h 81"/>
                <a:gd name="T6" fmla="*/ 16 w 118"/>
                <a:gd name="T7" fmla="*/ 74 h 81"/>
                <a:gd name="T8" fmla="*/ 23 w 118"/>
                <a:gd name="T9" fmla="*/ 69 h 81"/>
                <a:gd name="T10" fmla="*/ 29 w 118"/>
                <a:gd name="T11" fmla="*/ 61 h 81"/>
                <a:gd name="T12" fmla="*/ 36 w 118"/>
                <a:gd name="T13" fmla="*/ 57 h 81"/>
                <a:gd name="T14" fmla="*/ 42 w 118"/>
                <a:gd name="T15" fmla="*/ 51 h 81"/>
                <a:gd name="T16" fmla="*/ 49 w 118"/>
                <a:gd name="T17" fmla="*/ 45 h 81"/>
                <a:gd name="T18" fmla="*/ 55 w 118"/>
                <a:gd name="T19" fmla="*/ 39 h 81"/>
                <a:gd name="T20" fmla="*/ 62 w 118"/>
                <a:gd name="T21" fmla="*/ 33 h 81"/>
                <a:gd name="T22" fmla="*/ 68 w 118"/>
                <a:gd name="T23" fmla="*/ 27 h 81"/>
                <a:gd name="T24" fmla="*/ 75 w 118"/>
                <a:gd name="T25" fmla="*/ 19 h 81"/>
                <a:gd name="T26" fmla="*/ 82 w 118"/>
                <a:gd name="T27" fmla="*/ 14 h 81"/>
                <a:gd name="T28" fmla="*/ 88 w 118"/>
                <a:gd name="T29" fmla="*/ 9 h 81"/>
                <a:gd name="T30" fmla="*/ 95 w 118"/>
                <a:gd name="T31" fmla="*/ 5 h 81"/>
                <a:gd name="T32" fmla="*/ 101 w 118"/>
                <a:gd name="T33" fmla="*/ 2 h 81"/>
                <a:gd name="T34" fmla="*/ 108 w 118"/>
                <a:gd name="T35" fmla="*/ 0 h 81"/>
                <a:gd name="T36" fmla="*/ 114 w 118"/>
                <a:gd name="T37" fmla="*/ 0 h 81"/>
                <a:gd name="T38" fmla="*/ 118 w 118"/>
                <a:gd name="T39" fmla="*/ 0 h 81"/>
                <a:gd name="T40" fmla="*/ 118 w 118"/>
                <a:gd name="T4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81">
                  <a:moveTo>
                    <a:pt x="0" y="81"/>
                  </a:moveTo>
                  <a:lnTo>
                    <a:pt x="3" y="81"/>
                  </a:lnTo>
                  <a:lnTo>
                    <a:pt x="9" y="78"/>
                  </a:lnTo>
                  <a:lnTo>
                    <a:pt x="16" y="74"/>
                  </a:lnTo>
                  <a:lnTo>
                    <a:pt x="23" y="69"/>
                  </a:lnTo>
                  <a:lnTo>
                    <a:pt x="29" y="61"/>
                  </a:lnTo>
                  <a:lnTo>
                    <a:pt x="36" y="57"/>
                  </a:lnTo>
                  <a:lnTo>
                    <a:pt x="42" y="51"/>
                  </a:lnTo>
                  <a:lnTo>
                    <a:pt x="49" y="45"/>
                  </a:lnTo>
                  <a:lnTo>
                    <a:pt x="55" y="39"/>
                  </a:lnTo>
                  <a:lnTo>
                    <a:pt x="62" y="33"/>
                  </a:lnTo>
                  <a:lnTo>
                    <a:pt x="68" y="27"/>
                  </a:lnTo>
                  <a:lnTo>
                    <a:pt x="75" y="19"/>
                  </a:lnTo>
                  <a:lnTo>
                    <a:pt x="82" y="14"/>
                  </a:lnTo>
                  <a:lnTo>
                    <a:pt x="88" y="9"/>
                  </a:lnTo>
                  <a:lnTo>
                    <a:pt x="95" y="5"/>
                  </a:lnTo>
                  <a:lnTo>
                    <a:pt x="101" y="2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18" y="0"/>
                  </a:lnTo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3" name="Line 157"/>
            <p:cNvSpPr>
              <a:spLocks noChangeShapeType="1"/>
            </p:cNvSpPr>
            <p:nvPr/>
          </p:nvSpPr>
          <p:spPr bwMode="auto">
            <a:xfrm flipV="1">
              <a:off x="966788" y="912813"/>
              <a:ext cx="0" cy="8477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4" name="Line 158"/>
            <p:cNvSpPr>
              <a:spLocks noChangeShapeType="1"/>
            </p:cNvSpPr>
            <p:nvPr/>
          </p:nvSpPr>
          <p:spPr bwMode="auto">
            <a:xfrm flipH="1">
              <a:off x="923926" y="1700213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5" name="Rectangle 159"/>
            <p:cNvSpPr>
              <a:spLocks noChangeArrowheads="1"/>
            </p:cNvSpPr>
            <p:nvPr/>
          </p:nvSpPr>
          <p:spPr bwMode="auto">
            <a:xfrm rot="16200000">
              <a:off x="806451" y="1589088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6" name="Line 160"/>
            <p:cNvSpPr>
              <a:spLocks noChangeShapeType="1"/>
            </p:cNvSpPr>
            <p:nvPr/>
          </p:nvSpPr>
          <p:spPr bwMode="auto">
            <a:xfrm flipH="1">
              <a:off x="923926" y="1550988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7" name="Rectangle 161"/>
            <p:cNvSpPr>
              <a:spLocks noChangeArrowheads="1"/>
            </p:cNvSpPr>
            <p:nvPr/>
          </p:nvSpPr>
          <p:spPr bwMode="auto">
            <a:xfrm rot="16200000">
              <a:off x="790576" y="1439863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8" name="Line 162"/>
            <p:cNvSpPr>
              <a:spLocks noChangeShapeType="1"/>
            </p:cNvSpPr>
            <p:nvPr/>
          </p:nvSpPr>
          <p:spPr bwMode="auto">
            <a:xfrm flipH="1">
              <a:off x="923926" y="1411288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39" name="Rectangle 163"/>
            <p:cNvSpPr>
              <a:spLocks noChangeArrowheads="1"/>
            </p:cNvSpPr>
            <p:nvPr/>
          </p:nvSpPr>
          <p:spPr bwMode="auto">
            <a:xfrm rot="16200000">
              <a:off x="790576" y="12985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0" name="Line 164"/>
            <p:cNvSpPr>
              <a:spLocks noChangeShapeType="1"/>
            </p:cNvSpPr>
            <p:nvPr/>
          </p:nvSpPr>
          <p:spPr bwMode="auto">
            <a:xfrm flipH="1">
              <a:off x="923926" y="1262063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41" name="Rectangle 165"/>
            <p:cNvSpPr>
              <a:spLocks noChangeArrowheads="1"/>
            </p:cNvSpPr>
            <p:nvPr/>
          </p:nvSpPr>
          <p:spPr bwMode="auto">
            <a:xfrm rot="16200000">
              <a:off x="790576" y="11509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2" name="Line 166"/>
            <p:cNvSpPr>
              <a:spLocks noChangeShapeType="1"/>
            </p:cNvSpPr>
            <p:nvPr/>
          </p:nvSpPr>
          <p:spPr bwMode="auto">
            <a:xfrm flipH="1">
              <a:off x="923926" y="1122363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43" name="Rectangle 167"/>
            <p:cNvSpPr>
              <a:spLocks noChangeArrowheads="1"/>
            </p:cNvSpPr>
            <p:nvPr/>
          </p:nvSpPr>
          <p:spPr bwMode="auto">
            <a:xfrm rot="16200000">
              <a:off x="790576" y="10112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4" name="Line 168"/>
            <p:cNvSpPr>
              <a:spLocks noChangeShapeType="1"/>
            </p:cNvSpPr>
            <p:nvPr/>
          </p:nvSpPr>
          <p:spPr bwMode="auto">
            <a:xfrm flipH="1">
              <a:off x="923926" y="982663"/>
              <a:ext cx="42863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45" name="Rectangle 169"/>
            <p:cNvSpPr>
              <a:spLocks noChangeArrowheads="1"/>
            </p:cNvSpPr>
            <p:nvPr/>
          </p:nvSpPr>
          <p:spPr bwMode="auto">
            <a:xfrm rot="16200000">
              <a:off x="808038" y="86995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6" name="Line 170"/>
            <p:cNvSpPr>
              <a:spLocks noChangeShapeType="1"/>
            </p:cNvSpPr>
            <p:nvPr/>
          </p:nvSpPr>
          <p:spPr bwMode="auto">
            <a:xfrm flipV="1">
              <a:off x="2473326" y="912813"/>
              <a:ext cx="0" cy="8477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47" name="Line 171"/>
            <p:cNvSpPr>
              <a:spLocks noChangeShapeType="1"/>
            </p:cNvSpPr>
            <p:nvPr/>
          </p:nvSpPr>
          <p:spPr bwMode="auto">
            <a:xfrm flipH="1">
              <a:off x="2428876" y="170021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48" name="Rectangle 172"/>
            <p:cNvSpPr>
              <a:spLocks noChangeArrowheads="1"/>
            </p:cNvSpPr>
            <p:nvPr/>
          </p:nvSpPr>
          <p:spPr bwMode="auto">
            <a:xfrm rot="16200000">
              <a:off x="2312988" y="158750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9" name="Line 173"/>
            <p:cNvSpPr>
              <a:spLocks noChangeShapeType="1"/>
            </p:cNvSpPr>
            <p:nvPr/>
          </p:nvSpPr>
          <p:spPr bwMode="auto">
            <a:xfrm flipH="1">
              <a:off x="2428876" y="1550988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50" name="Rectangle 174"/>
            <p:cNvSpPr>
              <a:spLocks noChangeArrowheads="1"/>
            </p:cNvSpPr>
            <p:nvPr/>
          </p:nvSpPr>
          <p:spPr bwMode="auto">
            <a:xfrm rot="16200000">
              <a:off x="2295526" y="14382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1" name="Line 175"/>
            <p:cNvSpPr>
              <a:spLocks noChangeShapeType="1"/>
            </p:cNvSpPr>
            <p:nvPr/>
          </p:nvSpPr>
          <p:spPr bwMode="auto">
            <a:xfrm flipH="1">
              <a:off x="2428876" y="1411288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52" name="Rectangle 176"/>
            <p:cNvSpPr>
              <a:spLocks noChangeArrowheads="1"/>
            </p:cNvSpPr>
            <p:nvPr/>
          </p:nvSpPr>
          <p:spPr bwMode="auto">
            <a:xfrm rot="16200000">
              <a:off x="2295526" y="12985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3" name="Line 177"/>
            <p:cNvSpPr>
              <a:spLocks noChangeShapeType="1"/>
            </p:cNvSpPr>
            <p:nvPr/>
          </p:nvSpPr>
          <p:spPr bwMode="auto">
            <a:xfrm flipH="1">
              <a:off x="2428876" y="12620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54" name="Rectangle 178"/>
            <p:cNvSpPr>
              <a:spLocks noChangeArrowheads="1"/>
            </p:cNvSpPr>
            <p:nvPr/>
          </p:nvSpPr>
          <p:spPr bwMode="auto">
            <a:xfrm rot="16200000">
              <a:off x="2295526" y="11509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5" name="Line 179"/>
            <p:cNvSpPr>
              <a:spLocks noChangeShapeType="1"/>
            </p:cNvSpPr>
            <p:nvPr/>
          </p:nvSpPr>
          <p:spPr bwMode="auto">
            <a:xfrm flipH="1">
              <a:off x="2428876" y="11223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56" name="Rectangle 180"/>
            <p:cNvSpPr>
              <a:spLocks noChangeArrowheads="1"/>
            </p:cNvSpPr>
            <p:nvPr/>
          </p:nvSpPr>
          <p:spPr bwMode="auto">
            <a:xfrm rot="16200000">
              <a:off x="2295526" y="10112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7" name="Line 181"/>
            <p:cNvSpPr>
              <a:spLocks noChangeShapeType="1"/>
            </p:cNvSpPr>
            <p:nvPr/>
          </p:nvSpPr>
          <p:spPr bwMode="auto">
            <a:xfrm flipH="1">
              <a:off x="2428876" y="9826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58" name="Rectangle 182"/>
            <p:cNvSpPr>
              <a:spLocks noChangeArrowheads="1"/>
            </p:cNvSpPr>
            <p:nvPr/>
          </p:nvSpPr>
          <p:spPr bwMode="auto">
            <a:xfrm rot="16200000">
              <a:off x="2312988" y="86995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9" name="Line 183"/>
            <p:cNvSpPr>
              <a:spLocks noChangeShapeType="1"/>
            </p:cNvSpPr>
            <p:nvPr/>
          </p:nvSpPr>
          <p:spPr bwMode="auto">
            <a:xfrm flipV="1">
              <a:off x="3978276" y="912813"/>
              <a:ext cx="0" cy="8477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60" name="Line 184"/>
            <p:cNvSpPr>
              <a:spLocks noChangeShapeType="1"/>
            </p:cNvSpPr>
            <p:nvPr/>
          </p:nvSpPr>
          <p:spPr bwMode="auto">
            <a:xfrm flipH="1">
              <a:off x="3933826" y="170021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61" name="Rectangle 185"/>
            <p:cNvSpPr>
              <a:spLocks noChangeArrowheads="1"/>
            </p:cNvSpPr>
            <p:nvPr/>
          </p:nvSpPr>
          <p:spPr bwMode="auto">
            <a:xfrm rot="16200000">
              <a:off x="3817938" y="158750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2" name="Line 186"/>
            <p:cNvSpPr>
              <a:spLocks noChangeShapeType="1"/>
            </p:cNvSpPr>
            <p:nvPr/>
          </p:nvSpPr>
          <p:spPr bwMode="auto">
            <a:xfrm flipH="1">
              <a:off x="3933826" y="1550988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63" name="Rectangle 187"/>
            <p:cNvSpPr>
              <a:spLocks noChangeArrowheads="1"/>
            </p:cNvSpPr>
            <p:nvPr/>
          </p:nvSpPr>
          <p:spPr bwMode="auto">
            <a:xfrm rot="16200000">
              <a:off x="3800476" y="14382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4" name="Line 188"/>
            <p:cNvSpPr>
              <a:spLocks noChangeShapeType="1"/>
            </p:cNvSpPr>
            <p:nvPr/>
          </p:nvSpPr>
          <p:spPr bwMode="auto">
            <a:xfrm flipH="1">
              <a:off x="3933826" y="1411288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65" name="Rectangle 189"/>
            <p:cNvSpPr>
              <a:spLocks noChangeArrowheads="1"/>
            </p:cNvSpPr>
            <p:nvPr/>
          </p:nvSpPr>
          <p:spPr bwMode="auto">
            <a:xfrm rot="16200000">
              <a:off x="3800476" y="12985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6" name="Line 190"/>
            <p:cNvSpPr>
              <a:spLocks noChangeShapeType="1"/>
            </p:cNvSpPr>
            <p:nvPr/>
          </p:nvSpPr>
          <p:spPr bwMode="auto">
            <a:xfrm flipH="1">
              <a:off x="3933826" y="12620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67" name="Rectangle 191"/>
            <p:cNvSpPr>
              <a:spLocks noChangeArrowheads="1"/>
            </p:cNvSpPr>
            <p:nvPr/>
          </p:nvSpPr>
          <p:spPr bwMode="auto">
            <a:xfrm rot="16200000">
              <a:off x="3800476" y="11509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8" name="Line 192"/>
            <p:cNvSpPr>
              <a:spLocks noChangeShapeType="1"/>
            </p:cNvSpPr>
            <p:nvPr/>
          </p:nvSpPr>
          <p:spPr bwMode="auto">
            <a:xfrm flipH="1">
              <a:off x="3933826" y="11223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69" name="Rectangle 193"/>
            <p:cNvSpPr>
              <a:spLocks noChangeArrowheads="1"/>
            </p:cNvSpPr>
            <p:nvPr/>
          </p:nvSpPr>
          <p:spPr bwMode="auto">
            <a:xfrm rot="16200000">
              <a:off x="3800476" y="10112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0" name="Line 194"/>
            <p:cNvSpPr>
              <a:spLocks noChangeShapeType="1"/>
            </p:cNvSpPr>
            <p:nvPr/>
          </p:nvSpPr>
          <p:spPr bwMode="auto">
            <a:xfrm flipH="1">
              <a:off x="3933826" y="9826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71" name="Rectangle 195"/>
            <p:cNvSpPr>
              <a:spLocks noChangeArrowheads="1"/>
            </p:cNvSpPr>
            <p:nvPr/>
          </p:nvSpPr>
          <p:spPr bwMode="auto">
            <a:xfrm rot="16200000">
              <a:off x="3817938" y="86995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2" name="Line 196"/>
            <p:cNvSpPr>
              <a:spLocks noChangeShapeType="1"/>
            </p:cNvSpPr>
            <p:nvPr/>
          </p:nvSpPr>
          <p:spPr bwMode="auto">
            <a:xfrm flipV="1">
              <a:off x="5483226" y="912813"/>
              <a:ext cx="0" cy="847725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73" name="Line 197"/>
            <p:cNvSpPr>
              <a:spLocks noChangeShapeType="1"/>
            </p:cNvSpPr>
            <p:nvPr/>
          </p:nvSpPr>
          <p:spPr bwMode="auto">
            <a:xfrm flipH="1">
              <a:off x="5438776" y="170021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74" name="Rectangle 198"/>
            <p:cNvSpPr>
              <a:spLocks noChangeArrowheads="1"/>
            </p:cNvSpPr>
            <p:nvPr/>
          </p:nvSpPr>
          <p:spPr bwMode="auto">
            <a:xfrm rot="16200000">
              <a:off x="5322888" y="1587501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5" name="Line 199"/>
            <p:cNvSpPr>
              <a:spLocks noChangeShapeType="1"/>
            </p:cNvSpPr>
            <p:nvPr/>
          </p:nvSpPr>
          <p:spPr bwMode="auto">
            <a:xfrm flipH="1">
              <a:off x="5438776" y="1550988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76" name="Rectangle 200"/>
            <p:cNvSpPr>
              <a:spLocks noChangeArrowheads="1"/>
            </p:cNvSpPr>
            <p:nvPr/>
          </p:nvSpPr>
          <p:spPr bwMode="auto">
            <a:xfrm rot="16200000">
              <a:off x="5305426" y="14382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7" name="Line 201"/>
            <p:cNvSpPr>
              <a:spLocks noChangeShapeType="1"/>
            </p:cNvSpPr>
            <p:nvPr/>
          </p:nvSpPr>
          <p:spPr bwMode="auto">
            <a:xfrm flipH="1">
              <a:off x="5438776" y="1411288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78" name="Rectangle 202"/>
            <p:cNvSpPr>
              <a:spLocks noChangeArrowheads="1"/>
            </p:cNvSpPr>
            <p:nvPr/>
          </p:nvSpPr>
          <p:spPr bwMode="auto">
            <a:xfrm rot="16200000">
              <a:off x="5305426" y="1298576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9" name="Line 203"/>
            <p:cNvSpPr>
              <a:spLocks noChangeShapeType="1"/>
            </p:cNvSpPr>
            <p:nvPr/>
          </p:nvSpPr>
          <p:spPr bwMode="auto">
            <a:xfrm flipH="1">
              <a:off x="5438776" y="12620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180" name="Rectangle 204"/>
            <p:cNvSpPr>
              <a:spLocks noChangeArrowheads="1"/>
            </p:cNvSpPr>
            <p:nvPr/>
          </p:nvSpPr>
          <p:spPr bwMode="auto">
            <a:xfrm rot="16200000">
              <a:off x="5305426" y="1150938"/>
              <a:ext cx="149225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1" name="Line 205"/>
            <p:cNvSpPr>
              <a:spLocks noChangeShapeType="1"/>
            </p:cNvSpPr>
            <p:nvPr/>
          </p:nvSpPr>
          <p:spPr bwMode="auto">
            <a:xfrm flipH="1">
              <a:off x="5438776" y="1122363"/>
              <a:ext cx="44450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grpSp>
          <p:nvGrpSpPr>
            <p:cNvPr id="5" name="Group 407"/>
            <p:cNvGrpSpPr>
              <a:grpSpLocks/>
            </p:cNvGrpSpPr>
            <p:nvPr/>
          </p:nvGrpSpPr>
          <p:grpSpPr bwMode="auto">
            <a:xfrm>
              <a:off x="784226" y="892176"/>
              <a:ext cx="6203950" cy="4889500"/>
              <a:chOff x="494" y="562"/>
              <a:chExt cx="3908" cy="3080"/>
            </a:xfrm>
          </p:grpSpPr>
          <p:sp>
            <p:nvSpPr>
              <p:cNvPr id="1782" name="Rectangle 207"/>
              <p:cNvSpPr>
                <a:spLocks noChangeArrowheads="1"/>
              </p:cNvSpPr>
              <p:nvPr/>
            </p:nvSpPr>
            <p:spPr bwMode="auto">
              <a:xfrm rot="16200000">
                <a:off x="3342" y="63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3" name="Line 208"/>
              <p:cNvSpPr>
                <a:spLocks noChangeShapeType="1"/>
              </p:cNvSpPr>
              <p:nvPr/>
            </p:nvSpPr>
            <p:spPr bwMode="auto">
              <a:xfrm flipH="1">
                <a:off x="3426" y="61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4" name="Rectangle 209"/>
              <p:cNvSpPr>
                <a:spLocks noChangeArrowheads="1"/>
              </p:cNvSpPr>
              <p:nvPr/>
            </p:nvSpPr>
            <p:spPr bwMode="auto">
              <a:xfrm rot="16200000">
                <a:off x="3353" y="5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5" name="Line 210"/>
              <p:cNvSpPr>
                <a:spLocks noChangeShapeType="1"/>
              </p:cNvSpPr>
              <p:nvPr/>
            </p:nvSpPr>
            <p:spPr bwMode="auto">
              <a:xfrm flipV="1">
                <a:off x="4402" y="575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6" name="Line 211"/>
              <p:cNvSpPr>
                <a:spLocks noChangeShapeType="1"/>
              </p:cNvSpPr>
              <p:nvPr/>
            </p:nvSpPr>
            <p:spPr bwMode="auto">
              <a:xfrm flipH="1">
                <a:off x="4375" y="1071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7" name="Rectangle 212"/>
              <p:cNvSpPr>
                <a:spLocks noChangeArrowheads="1"/>
              </p:cNvSpPr>
              <p:nvPr/>
            </p:nvSpPr>
            <p:spPr bwMode="auto">
              <a:xfrm rot="16200000">
                <a:off x="4302" y="1000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8" name="Line 213"/>
              <p:cNvSpPr>
                <a:spLocks noChangeShapeType="1"/>
              </p:cNvSpPr>
              <p:nvPr/>
            </p:nvSpPr>
            <p:spPr bwMode="auto">
              <a:xfrm flipH="1">
                <a:off x="4375" y="97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9" name="Rectangle 214"/>
              <p:cNvSpPr>
                <a:spLocks noChangeArrowheads="1"/>
              </p:cNvSpPr>
              <p:nvPr/>
            </p:nvSpPr>
            <p:spPr bwMode="auto">
              <a:xfrm rot="16200000">
                <a:off x="4291" y="90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0" name="Line 215"/>
              <p:cNvSpPr>
                <a:spLocks noChangeShapeType="1"/>
              </p:cNvSpPr>
              <p:nvPr/>
            </p:nvSpPr>
            <p:spPr bwMode="auto">
              <a:xfrm flipH="1">
                <a:off x="4375" y="889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1" name="Rectangle 216"/>
              <p:cNvSpPr>
                <a:spLocks noChangeArrowheads="1"/>
              </p:cNvSpPr>
              <p:nvPr/>
            </p:nvSpPr>
            <p:spPr bwMode="auto">
              <a:xfrm rot="16200000">
                <a:off x="4291" y="81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2" name="Line 217"/>
              <p:cNvSpPr>
                <a:spLocks noChangeShapeType="1"/>
              </p:cNvSpPr>
              <p:nvPr/>
            </p:nvSpPr>
            <p:spPr bwMode="auto">
              <a:xfrm flipH="1">
                <a:off x="4375" y="79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3" name="Rectangle 218"/>
              <p:cNvSpPr>
                <a:spLocks noChangeArrowheads="1"/>
              </p:cNvSpPr>
              <p:nvPr/>
            </p:nvSpPr>
            <p:spPr bwMode="auto">
              <a:xfrm rot="16200000">
                <a:off x="4291" y="72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4" name="Line 219"/>
              <p:cNvSpPr>
                <a:spLocks noChangeShapeType="1"/>
              </p:cNvSpPr>
              <p:nvPr/>
            </p:nvSpPr>
            <p:spPr bwMode="auto">
              <a:xfrm flipH="1">
                <a:off x="4375" y="707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5" name="Rectangle 220"/>
              <p:cNvSpPr>
                <a:spLocks noChangeArrowheads="1"/>
              </p:cNvSpPr>
              <p:nvPr/>
            </p:nvSpPr>
            <p:spPr bwMode="auto">
              <a:xfrm rot="16200000">
                <a:off x="4291" y="63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6" name="Line 221"/>
              <p:cNvSpPr>
                <a:spLocks noChangeShapeType="1"/>
              </p:cNvSpPr>
              <p:nvPr/>
            </p:nvSpPr>
            <p:spPr bwMode="auto">
              <a:xfrm flipH="1">
                <a:off x="4375" y="619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7" name="Rectangle 222"/>
              <p:cNvSpPr>
                <a:spLocks noChangeArrowheads="1"/>
              </p:cNvSpPr>
              <p:nvPr/>
            </p:nvSpPr>
            <p:spPr bwMode="auto">
              <a:xfrm rot="16200000">
                <a:off x="4302" y="54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8" name="Line 223"/>
              <p:cNvSpPr>
                <a:spLocks noChangeShapeType="1"/>
              </p:cNvSpPr>
              <p:nvPr/>
            </p:nvSpPr>
            <p:spPr bwMode="auto">
              <a:xfrm flipV="1">
                <a:off x="609" y="1417"/>
                <a:ext cx="0" cy="54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99" name="Line 224"/>
              <p:cNvSpPr>
                <a:spLocks noChangeShapeType="1"/>
              </p:cNvSpPr>
              <p:nvPr/>
            </p:nvSpPr>
            <p:spPr bwMode="auto">
              <a:xfrm flipH="1">
                <a:off x="582" y="191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0" name="Rectangle 225"/>
              <p:cNvSpPr>
                <a:spLocks noChangeArrowheads="1"/>
              </p:cNvSpPr>
              <p:nvPr/>
            </p:nvSpPr>
            <p:spPr bwMode="auto">
              <a:xfrm rot="16200000">
                <a:off x="508" y="184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1" name="Line 226"/>
              <p:cNvSpPr>
                <a:spLocks noChangeShapeType="1"/>
              </p:cNvSpPr>
              <p:nvPr/>
            </p:nvSpPr>
            <p:spPr bwMode="auto">
              <a:xfrm flipH="1">
                <a:off x="582" y="182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2" name="Rectangle 227"/>
              <p:cNvSpPr>
                <a:spLocks noChangeArrowheads="1"/>
              </p:cNvSpPr>
              <p:nvPr/>
            </p:nvSpPr>
            <p:spPr bwMode="auto">
              <a:xfrm rot="16200000">
                <a:off x="497" y="175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3" name="Line 228"/>
              <p:cNvSpPr>
                <a:spLocks noChangeShapeType="1"/>
              </p:cNvSpPr>
              <p:nvPr/>
            </p:nvSpPr>
            <p:spPr bwMode="auto">
              <a:xfrm flipH="1">
                <a:off x="582" y="1731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4" name="Rectangle 229"/>
              <p:cNvSpPr>
                <a:spLocks noChangeArrowheads="1"/>
              </p:cNvSpPr>
              <p:nvPr/>
            </p:nvSpPr>
            <p:spPr bwMode="auto">
              <a:xfrm rot="16200000">
                <a:off x="497" y="166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5" name="Line 230"/>
              <p:cNvSpPr>
                <a:spLocks noChangeShapeType="1"/>
              </p:cNvSpPr>
              <p:nvPr/>
            </p:nvSpPr>
            <p:spPr bwMode="auto">
              <a:xfrm flipH="1">
                <a:off x="582" y="164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6" name="Rectangle 231"/>
              <p:cNvSpPr>
                <a:spLocks noChangeArrowheads="1"/>
              </p:cNvSpPr>
              <p:nvPr/>
            </p:nvSpPr>
            <p:spPr bwMode="auto">
              <a:xfrm rot="16200000">
                <a:off x="497" y="1574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7" name="Line 232"/>
              <p:cNvSpPr>
                <a:spLocks noChangeShapeType="1"/>
              </p:cNvSpPr>
              <p:nvPr/>
            </p:nvSpPr>
            <p:spPr bwMode="auto">
              <a:xfrm flipH="1">
                <a:off x="582" y="155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08" name="Rectangle 233"/>
              <p:cNvSpPr>
                <a:spLocks noChangeArrowheads="1"/>
              </p:cNvSpPr>
              <p:nvPr/>
            </p:nvSpPr>
            <p:spPr bwMode="auto">
              <a:xfrm rot="16200000">
                <a:off x="497" y="148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9" name="Line 234"/>
              <p:cNvSpPr>
                <a:spLocks noChangeShapeType="1"/>
              </p:cNvSpPr>
              <p:nvPr/>
            </p:nvSpPr>
            <p:spPr bwMode="auto">
              <a:xfrm flipH="1">
                <a:off x="582" y="146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0" name="Rectangle 235"/>
              <p:cNvSpPr>
                <a:spLocks noChangeArrowheads="1"/>
              </p:cNvSpPr>
              <p:nvPr/>
            </p:nvSpPr>
            <p:spPr bwMode="auto">
              <a:xfrm rot="16200000">
                <a:off x="508" y="13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1" name="Line 236"/>
              <p:cNvSpPr>
                <a:spLocks noChangeShapeType="1"/>
              </p:cNvSpPr>
              <p:nvPr/>
            </p:nvSpPr>
            <p:spPr bwMode="auto">
              <a:xfrm flipV="1">
                <a:off x="1558" y="1417"/>
                <a:ext cx="0" cy="54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2" name="Line 237"/>
              <p:cNvSpPr>
                <a:spLocks noChangeShapeType="1"/>
              </p:cNvSpPr>
              <p:nvPr/>
            </p:nvSpPr>
            <p:spPr bwMode="auto">
              <a:xfrm flipH="1">
                <a:off x="1530" y="191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3" name="Rectangle 238"/>
              <p:cNvSpPr>
                <a:spLocks noChangeArrowheads="1"/>
              </p:cNvSpPr>
              <p:nvPr/>
            </p:nvSpPr>
            <p:spPr bwMode="auto">
              <a:xfrm rot="16200000">
                <a:off x="1457" y="184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4" name="Line 239"/>
              <p:cNvSpPr>
                <a:spLocks noChangeShapeType="1"/>
              </p:cNvSpPr>
              <p:nvPr/>
            </p:nvSpPr>
            <p:spPr bwMode="auto">
              <a:xfrm flipH="1">
                <a:off x="1530" y="182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5" name="Rectangle 240"/>
              <p:cNvSpPr>
                <a:spLocks noChangeArrowheads="1"/>
              </p:cNvSpPr>
              <p:nvPr/>
            </p:nvSpPr>
            <p:spPr bwMode="auto">
              <a:xfrm rot="16200000">
                <a:off x="1446" y="175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6" name="Line 241"/>
              <p:cNvSpPr>
                <a:spLocks noChangeShapeType="1"/>
              </p:cNvSpPr>
              <p:nvPr/>
            </p:nvSpPr>
            <p:spPr bwMode="auto">
              <a:xfrm flipH="1">
                <a:off x="1530" y="1731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7" name="Rectangle 242"/>
              <p:cNvSpPr>
                <a:spLocks noChangeArrowheads="1"/>
              </p:cNvSpPr>
              <p:nvPr/>
            </p:nvSpPr>
            <p:spPr bwMode="auto">
              <a:xfrm rot="16200000">
                <a:off x="1446" y="166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8" name="Line 243"/>
              <p:cNvSpPr>
                <a:spLocks noChangeShapeType="1"/>
              </p:cNvSpPr>
              <p:nvPr/>
            </p:nvSpPr>
            <p:spPr bwMode="auto">
              <a:xfrm flipH="1">
                <a:off x="1530" y="164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19" name="Rectangle 244"/>
              <p:cNvSpPr>
                <a:spLocks noChangeArrowheads="1"/>
              </p:cNvSpPr>
              <p:nvPr/>
            </p:nvSpPr>
            <p:spPr bwMode="auto">
              <a:xfrm rot="16200000">
                <a:off x="1446" y="157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0" name="Line 245"/>
              <p:cNvSpPr>
                <a:spLocks noChangeShapeType="1"/>
              </p:cNvSpPr>
              <p:nvPr/>
            </p:nvSpPr>
            <p:spPr bwMode="auto">
              <a:xfrm flipH="1">
                <a:off x="1530" y="155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1" name="Rectangle 246"/>
              <p:cNvSpPr>
                <a:spLocks noChangeArrowheads="1"/>
              </p:cNvSpPr>
              <p:nvPr/>
            </p:nvSpPr>
            <p:spPr bwMode="auto">
              <a:xfrm rot="16200000">
                <a:off x="1446" y="147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2" name="Line 247"/>
              <p:cNvSpPr>
                <a:spLocks noChangeShapeType="1"/>
              </p:cNvSpPr>
              <p:nvPr/>
            </p:nvSpPr>
            <p:spPr bwMode="auto">
              <a:xfrm flipH="1">
                <a:off x="1530" y="146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3" name="Rectangle 248"/>
              <p:cNvSpPr>
                <a:spLocks noChangeArrowheads="1"/>
              </p:cNvSpPr>
              <p:nvPr/>
            </p:nvSpPr>
            <p:spPr bwMode="auto">
              <a:xfrm rot="16200000">
                <a:off x="1457" y="13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4" name="Line 249"/>
              <p:cNvSpPr>
                <a:spLocks noChangeShapeType="1"/>
              </p:cNvSpPr>
              <p:nvPr/>
            </p:nvSpPr>
            <p:spPr bwMode="auto">
              <a:xfrm flipV="1">
                <a:off x="2506" y="1417"/>
                <a:ext cx="0" cy="54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5" name="Line 250"/>
              <p:cNvSpPr>
                <a:spLocks noChangeShapeType="1"/>
              </p:cNvSpPr>
              <p:nvPr/>
            </p:nvSpPr>
            <p:spPr bwMode="auto">
              <a:xfrm flipH="1">
                <a:off x="2478" y="191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6" name="Rectangle 251"/>
              <p:cNvSpPr>
                <a:spLocks noChangeArrowheads="1"/>
              </p:cNvSpPr>
              <p:nvPr/>
            </p:nvSpPr>
            <p:spPr bwMode="auto">
              <a:xfrm rot="16200000">
                <a:off x="2405" y="184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7" name="Line 252"/>
              <p:cNvSpPr>
                <a:spLocks noChangeShapeType="1"/>
              </p:cNvSpPr>
              <p:nvPr/>
            </p:nvSpPr>
            <p:spPr bwMode="auto">
              <a:xfrm flipH="1">
                <a:off x="2478" y="182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28" name="Rectangle 253"/>
              <p:cNvSpPr>
                <a:spLocks noChangeArrowheads="1"/>
              </p:cNvSpPr>
              <p:nvPr/>
            </p:nvSpPr>
            <p:spPr bwMode="auto">
              <a:xfrm rot="16200000">
                <a:off x="2394" y="175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9" name="Line 254"/>
              <p:cNvSpPr>
                <a:spLocks noChangeShapeType="1"/>
              </p:cNvSpPr>
              <p:nvPr/>
            </p:nvSpPr>
            <p:spPr bwMode="auto">
              <a:xfrm flipH="1">
                <a:off x="2478" y="1731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0" name="Rectangle 255"/>
              <p:cNvSpPr>
                <a:spLocks noChangeArrowheads="1"/>
              </p:cNvSpPr>
              <p:nvPr/>
            </p:nvSpPr>
            <p:spPr bwMode="auto">
              <a:xfrm rot="16200000">
                <a:off x="2394" y="166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1" name="Line 256"/>
              <p:cNvSpPr>
                <a:spLocks noChangeShapeType="1"/>
              </p:cNvSpPr>
              <p:nvPr/>
            </p:nvSpPr>
            <p:spPr bwMode="auto">
              <a:xfrm flipH="1">
                <a:off x="2478" y="164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2" name="Rectangle 257"/>
              <p:cNvSpPr>
                <a:spLocks noChangeArrowheads="1"/>
              </p:cNvSpPr>
              <p:nvPr/>
            </p:nvSpPr>
            <p:spPr bwMode="auto">
              <a:xfrm rot="16200000">
                <a:off x="2394" y="157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3" name="Line 258"/>
              <p:cNvSpPr>
                <a:spLocks noChangeShapeType="1"/>
              </p:cNvSpPr>
              <p:nvPr/>
            </p:nvSpPr>
            <p:spPr bwMode="auto">
              <a:xfrm flipH="1">
                <a:off x="2478" y="155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4" name="Rectangle 259"/>
              <p:cNvSpPr>
                <a:spLocks noChangeArrowheads="1"/>
              </p:cNvSpPr>
              <p:nvPr/>
            </p:nvSpPr>
            <p:spPr bwMode="auto">
              <a:xfrm rot="16200000">
                <a:off x="2394" y="148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5" name="Line 260"/>
              <p:cNvSpPr>
                <a:spLocks noChangeShapeType="1"/>
              </p:cNvSpPr>
              <p:nvPr/>
            </p:nvSpPr>
            <p:spPr bwMode="auto">
              <a:xfrm flipH="1">
                <a:off x="2478" y="146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6" name="Rectangle 261"/>
              <p:cNvSpPr>
                <a:spLocks noChangeArrowheads="1"/>
              </p:cNvSpPr>
              <p:nvPr/>
            </p:nvSpPr>
            <p:spPr bwMode="auto">
              <a:xfrm rot="16200000">
                <a:off x="2405" y="139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7" name="Line 262"/>
              <p:cNvSpPr>
                <a:spLocks noChangeShapeType="1"/>
              </p:cNvSpPr>
              <p:nvPr/>
            </p:nvSpPr>
            <p:spPr bwMode="auto">
              <a:xfrm flipV="1">
                <a:off x="3454" y="1417"/>
                <a:ext cx="0" cy="54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8" name="Line 263"/>
              <p:cNvSpPr>
                <a:spLocks noChangeShapeType="1"/>
              </p:cNvSpPr>
              <p:nvPr/>
            </p:nvSpPr>
            <p:spPr bwMode="auto">
              <a:xfrm flipH="1">
                <a:off x="3426" y="191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39" name="Rectangle 264"/>
              <p:cNvSpPr>
                <a:spLocks noChangeArrowheads="1"/>
              </p:cNvSpPr>
              <p:nvPr/>
            </p:nvSpPr>
            <p:spPr bwMode="auto">
              <a:xfrm rot="16200000">
                <a:off x="3353" y="184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0" name="Line 265"/>
              <p:cNvSpPr>
                <a:spLocks noChangeShapeType="1"/>
              </p:cNvSpPr>
              <p:nvPr/>
            </p:nvSpPr>
            <p:spPr bwMode="auto">
              <a:xfrm flipH="1">
                <a:off x="3426" y="1825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1" name="Rectangle 266"/>
              <p:cNvSpPr>
                <a:spLocks noChangeArrowheads="1"/>
              </p:cNvSpPr>
              <p:nvPr/>
            </p:nvSpPr>
            <p:spPr bwMode="auto">
              <a:xfrm rot="16200000">
                <a:off x="3342" y="175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2" name="Line 267"/>
              <p:cNvSpPr>
                <a:spLocks noChangeShapeType="1"/>
              </p:cNvSpPr>
              <p:nvPr/>
            </p:nvSpPr>
            <p:spPr bwMode="auto">
              <a:xfrm flipH="1">
                <a:off x="3426" y="1731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3" name="Rectangle 268"/>
              <p:cNvSpPr>
                <a:spLocks noChangeArrowheads="1"/>
              </p:cNvSpPr>
              <p:nvPr/>
            </p:nvSpPr>
            <p:spPr bwMode="auto">
              <a:xfrm rot="16200000">
                <a:off x="3342" y="166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4" name="Line 269"/>
              <p:cNvSpPr>
                <a:spLocks noChangeShapeType="1"/>
              </p:cNvSpPr>
              <p:nvPr/>
            </p:nvSpPr>
            <p:spPr bwMode="auto">
              <a:xfrm flipH="1">
                <a:off x="3426" y="1643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5" name="Rectangle 270"/>
              <p:cNvSpPr>
                <a:spLocks noChangeArrowheads="1"/>
              </p:cNvSpPr>
              <p:nvPr/>
            </p:nvSpPr>
            <p:spPr bwMode="auto">
              <a:xfrm rot="16200000">
                <a:off x="3342" y="157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6" name="Line 271"/>
              <p:cNvSpPr>
                <a:spLocks noChangeShapeType="1"/>
              </p:cNvSpPr>
              <p:nvPr/>
            </p:nvSpPr>
            <p:spPr bwMode="auto">
              <a:xfrm flipH="1">
                <a:off x="3426" y="155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7" name="Rectangle 272"/>
              <p:cNvSpPr>
                <a:spLocks noChangeArrowheads="1"/>
              </p:cNvSpPr>
              <p:nvPr/>
            </p:nvSpPr>
            <p:spPr bwMode="auto">
              <a:xfrm rot="16200000">
                <a:off x="3342" y="147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8" name="Line 273"/>
              <p:cNvSpPr>
                <a:spLocks noChangeShapeType="1"/>
              </p:cNvSpPr>
              <p:nvPr/>
            </p:nvSpPr>
            <p:spPr bwMode="auto">
              <a:xfrm flipH="1">
                <a:off x="3426" y="146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49" name="Rectangle 274"/>
              <p:cNvSpPr>
                <a:spLocks noChangeArrowheads="1"/>
              </p:cNvSpPr>
              <p:nvPr/>
            </p:nvSpPr>
            <p:spPr bwMode="auto">
              <a:xfrm rot="16200000">
                <a:off x="3353" y="13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0" name="Line 275"/>
              <p:cNvSpPr>
                <a:spLocks noChangeShapeType="1"/>
              </p:cNvSpPr>
              <p:nvPr/>
            </p:nvSpPr>
            <p:spPr bwMode="auto">
              <a:xfrm flipV="1">
                <a:off x="4402" y="1417"/>
                <a:ext cx="0" cy="54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1" name="Line 276"/>
              <p:cNvSpPr>
                <a:spLocks noChangeShapeType="1"/>
              </p:cNvSpPr>
              <p:nvPr/>
            </p:nvSpPr>
            <p:spPr bwMode="auto">
              <a:xfrm flipH="1">
                <a:off x="4375" y="191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2" name="Rectangle 277"/>
              <p:cNvSpPr>
                <a:spLocks noChangeArrowheads="1"/>
              </p:cNvSpPr>
              <p:nvPr/>
            </p:nvSpPr>
            <p:spPr bwMode="auto">
              <a:xfrm rot="16200000">
                <a:off x="4302" y="184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3" name="Line 278"/>
              <p:cNvSpPr>
                <a:spLocks noChangeShapeType="1"/>
              </p:cNvSpPr>
              <p:nvPr/>
            </p:nvSpPr>
            <p:spPr bwMode="auto">
              <a:xfrm flipH="1">
                <a:off x="4375" y="1825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4" name="Rectangle 279"/>
              <p:cNvSpPr>
                <a:spLocks noChangeArrowheads="1"/>
              </p:cNvSpPr>
              <p:nvPr/>
            </p:nvSpPr>
            <p:spPr bwMode="auto">
              <a:xfrm rot="16200000">
                <a:off x="4291" y="175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5" name="Line 280"/>
              <p:cNvSpPr>
                <a:spLocks noChangeShapeType="1"/>
              </p:cNvSpPr>
              <p:nvPr/>
            </p:nvSpPr>
            <p:spPr bwMode="auto">
              <a:xfrm flipH="1">
                <a:off x="4375" y="1731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6" name="Rectangle 281"/>
              <p:cNvSpPr>
                <a:spLocks noChangeArrowheads="1"/>
              </p:cNvSpPr>
              <p:nvPr/>
            </p:nvSpPr>
            <p:spPr bwMode="auto">
              <a:xfrm rot="16200000">
                <a:off x="4291" y="166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7" name="Line 282"/>
              <p:cNvSpPr>
                <a:spLocks noChangeShapeType="1"/>
              </p:cNvSpPr>
              <p:nvPr/>
            </p:nvSpPr>
            <p:spPr bwMode="auto">
              <a:xfrm flipH="1">
                <a:off x="4375" y="1643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58" name="Rectangle 283"/>
              <p:cNvSpPr>
                <a:spLocks noChangeArrowheads="1"/>
              </p:cNvSpPr>
              <p:nvPr/>
            </p:nvSpPr>
            <p:spPr bwMode="auto">
              <a:xfrm rot="16200000">
                <a:off x="4291" y="157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9" name="Line 284"/>
              <p:cNvSpPr>
                <a:spLocks noChangeShapeType="1"/>
              </p:cNvSpPr>
              <p:nvPr/>
            </p:nvSpPr>
            <p:spPr bwMode="auto">
              <a:xfrm flipH="1">
                <a:off x="4375" y="155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0" name="Rectangle 285"/>
              <p:cNvSpPr>
                <a:spLocks noChangeArrowheads="1"/>
              </p:cNvSpPr>
              <p:nvPr/>
            </p:nvSpPr>
            <p:spPr bwMode="auto">
              <a:xfrm rot="16200000">
                <a:off x="4291" y="147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1" name="Line 286"/>
              <p:cNvSpPr>
                <a:spLocks noChangeShapeType="1"/>
              </p:cNvSpPr>
              <p:nvPr/>
            </p:nvSpPr>
            <p:spPr bwMode="auto">
              <a:xfrm flipH="1">
                <a:off x="4375" y="146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2" name="Rectangle 287"/>
              <p:cNvSpPr>
                <a:spLocks noChangeArrowheads="1"/>
              </p:cNvSpPr>
              <p:nvPr/>
            </p:nvSpPr>
            <p:spPr bwMode="auto">
              <a:xfrm rot="16200000">
                <a:off x="4302" y="1391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3" name="Line 288"/>
              <p:cNvSpPr>
                <a:spLocks noChangeShapeType="1"/>
              </p:cNvSpPr>
              <p:nvPr/>
            </p:nvSpPr>
            <p:spPr bwMode="auto">
              <a:xfrm flipV="1">
                <a:off x="609" y="2266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4" name="Line 289"/>
              <p:cNvSpPr>
                <a:spLocks noChangeShapeType="1"/>
              </p:cNvSpPr>
              <p:nvPr/>
            </p:nvSpPr>
            <p:spPr bwMode="auto">
              <a:xfrm flipH="1">
                <a:off x="582" y="2756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5" name="Rectangle 290"/>
              <p:cNvSpPr>
                <a:spLocks noChangeArrowheads="1"/>
              </p:cNvSpPr>
              <p:nvPr/>
            </p:nvSpPr>
            <p:spPr bwMode="auto">
              <a:xfrm rot="16200000">
                <a:off x="508" y="2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6" name="Line 291"/>
              <p:cNvSpPr>
                <a:spLocks noChangeShapeType="1"/>
              </p:cNvSpPr>
              <p:nvPr/>
            </p:nvSpPr>
            <p:spPr bwMode="auto">
              <a:xfrm flipH="1">
                <a:off x="582" y="2668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7" name="Rectangle 292"/>
              <p:cNvSpPr>
                <a:spLocks noChangeArrowheads="1"/>
              </p:cNvSpPr>
              <p:nvPr/>
            </p:nvSpPr>
            <p:spPr bwMode="auto">
              <a:xfrm rot="16200000">
                <a:off x="497" y="259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8" name="Line 293"/>
              <p:cNvSpPr>
                <a:spLocks noChangeShapeType="1"/>
              </p:cNvSpPr>
              <p:nvPr/>
            </p:nvSpPr>
            <p:spPr bwMode="auto">
              <a:xfrm flipH="1">
                <a:off x="582" y="258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69" name="Rectangle 294"/>
              <p:cNvSpPr>
                <a:spLocks noChangeArrowheads="1"/>
              </p:cNvSpPr>
              <p:nvPr/>
            </p:nvSpPr>
            <p:spPr bwMode="auto">
              <a:xfrm rot="16200000">
                <a:off x="497" y="251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0" name="Line 295"/>
              <p:cNvSpPr>
                <a:spLocks noChangeShapeType="1"/>
              </p:cNvSpPr>
              <p:nvPr/>
            </p:nvSpPr>
            <p:spPr bwMode="auto">
              <a:xfrm flipH="1">
                <a:off x="582" y="2486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1" name="Rectangle 296"/>
              <p:cNvSpPr>
                <a:spLocks noChangeArrowheads="1"/>
              </p:cNvSpPr>
              <p:nvPr/>
            </p:nvSpPr>
            <p:spPr bwMode="auto">
              <a:xfrm rot="16200000">
                <a:off x="497" y="241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2" name="Line 297"/>
              <p:cNvSpPr>
                <a:spLocks noChangeShapeType="1"/>
              </p:cNvSpPr>
              <p:nvPr/>
            </p:nvSpPr>
            <p:spPr bwMode="auto">
              <a:xfrm flipH="1">
                <a:off x="582" y="2398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3" name="Rectangle 298"/>
              <p:cNvSpPr>
                <a:spLocks noChangeArrowheads="1"/>
              </p:cNvSpPr>
              <p:nvPr/>
            </p:nvSpPr>
            <p:spPr bwMode="auto">
              <a:xfrm rot="16200000">
                <a:off x="497" y="232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4" name="Line 299"/>
              <p:cNvSpPr>
                <a:spLocks noChangeShapeType="1"/>
              </p:cNvSpPr>
              <p:nvPr/>
            </p:nvSpPr>
            <p:spPr bwMode="auto">
              <a:xfrm flipH="1">
                <a:off x="582" y="230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5" name="Rectangle 300"/>
              <p:cNvSpPr>
                <a:spLocks noChangeArrowheads="1"/>
              </p:cNvSpPr>
              <p:nvPr/>
            </p:nvSpPr>
            <p:spPr bwMode="auto">
              <a:xfrm rot="16200000">
                <a:off x="508" y="223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6" name="Line 301"/>
              <p:cNvSpPr>
                <a:spLocks noChangeShapeType="1"/>
              </p:cNvSpPr>
              <p:nvPr/>
            </p:nvSpPr>
            <p:spPr bwMode="auto">
              <a:xfrm flipV="1">
                <a:off x="1558" y="2266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7" name="Line 302"/>
              <p:cNvSpPr>
                <a:spLocks noChangeShapeType="1"/>
              </p:cNvSpPr>
              <p:nvPr/>
            </p:nvSpPr>
            <p:spPr bwMode="auto">
              <a:xfrm flipH="1">
                <a:off x="1530" y="275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78" name="Rectangle 303"/>
              <p:cNvSpPr>
                <a:spLocks noChangeArrowheads="1"/>
              </p:cNvSpPr>
              <p:nvPr/>
            </p:nvSpPr>
            <p:spPr bwMode="auto">
              <a:xfrm rot="16200000">
                <a:off x="1457" y="268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9" name="Line 304"/>
              <p:cNvSpPr>
                <a:spLocks noChangeShapeType="1"/>
              </p:cNvSpPr>
              <p:nvPr/>
            </p:nvSpPr>
            <p:spPr bwMode="auto">
              <a:xfrm flipH="1">
                <a:off x="1530" y="266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0" name="Rectangle 305"/>
              <p:cNvSpPr>
                <a:spLocks noChangeArrowheads="1"/>
              </p:cNvSpPr>
              <p:nvPr/>
            </p:nvSpPr>
            <p:spPr bwMode="auto">
              <a:xfrm rot="16200000">
                <a:off x="1446" y="259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1" name="Line 306"/>
              <p:cNvSpPr>
                <a:spLocks noChangeShapeType="1"/>
              </p:cNvSpPr>
              <p:nvPr/>
            </p:nvSpPr>
            <p:spPr bwMode="auto">
              <a:xfrm flipH="1">
                <a:off x="1530" y="258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2" name="Rectangle 307"/>
              <p:cNvSpPr>
                <a:spLocks noChangeArrowheads="1"/>
              </p:cNvSpPr>
              <p:nvPr/>
            </p:nvSpPr>
            <p:spPr bwMode="auto">
              <a:xfrm rot="16200000">
                <a:off x="1446" y="250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3" name="Line 308"/>
              <p:cNvSpPr>
                <a:spLocks noChangeShapeType="1"/>
              </p:cNvSpPr>
              <p:nvPr/>
            </p:nvSpPr>
            <p:spPr bwMode="auto">
              <a:xfrm flipH="1">
                <a:off x="1530" y="248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4" name="Rectangle 309"/>
              <p:cNvSpPr>
                <a:spLocks noChangeArrowheads="1"/>
              </p:cNvSpPr>
              <p:nvPr/>
            </p:nvSpPr>
            <p:spPr bwMode="auto">
              <a:xfrm rot="16200000">
                <a:off x="1446" y="241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5" name="Line 310"/>
              <p:cNvSpPr>
                <a:spLocks noChangeShapeType="1"/>
              </p:cNvSpPr>
              <p:nvPr/>
            </p:nvSpPr>
            <p:spPr bwMode="auto">
              <a:xfrm flipH="1">
                <a:off x="1530" y="239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6" name="Rectangle 311"/>
              <p:cNvSpPr>
                <a:spLocks noChangeArrowheads="1"/>
              </p:cNvSpPr>
              <p:nvPr/>
            </p:nvSpPr>
            <p:spPr bwMode="auto">
              <a:xfrm rot="16200000">
                <a:off x="1446" y="232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7" name="Line 312"/>
              <p:cNvSpPr>
                <a:spLocks noChangeShapeType="1"/>
              </p:cNvSpPr>
              <p:nvPr/>
            </p:nvSpPr>
            <p:spPr bwMode="auto">
              <a:xfrm flipH="1">
                <a:off x="1530" y="23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88" name="Rectangle 313"/>
              <p:cNvSpPr>
                <a:spLocks noChangeArrowheads="1"/>
              </p:cNvSpPr>
              <p:nvPr/>
            </p:nvSpPr>
            <p:spPr bwMode="auto">
              <a:xfrm rot="16200000">
                <a:off x="1457" y="223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9" name="Line 314"/>
              <p:cNvSpPr>
                <a:spLocks noChangeShapeType="1"/>
              </p:cNvSpPr>
              <p:nvPr/>
            </p:nvSpPr>
            <p:spPr bwMode="auto">
              <a:xfrm flipV="1">
                <a:off x="2506" y="2266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0" name="Line 315"/>
              <p:cNvSpPr>
                <a:spLocks noChangeShapeType="1"/>
              </p:cNvSpPr>
              <p:nvPr/>
            </p:nvSpPr>
            <p:spPr bwMode="auto">
              <a:xfrm flipH="1">
                <a:off x="2478" y="275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1" name="Rectangle 316"/>
              <p:cNvSpPr>
                <a:spLocks noChangeArrowheads="1"/>
              </p:cNvSpPr>
              <p:nvPr/>
            </p:nvSpPr>
            <p:spPr bwMode="auto">
              <a:xfrm rot="16200000">
                <a:off x="2405" y="268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2" name="Line 317"/>
              <p:cNvSpPr>
                <a:spLocks noChangeShapeType="1"/>
              </p:cNvSpPr>
              <p:nvPr/>
            </p:nvSpPr>
            <p:spPr bwMode="auto">
              <a:xfrm flipH="1">
                <a:off x="2478" y="266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3" name="Rectangle 318"/>
              <p:cNvSpPr>
                <a:spLocks noChangeArrowheads="1"/>
              </p:cNvSpPr>
              <p:nvPr/>
            </p:nvSpPr>
            <p:spPr bwMode="auto">
              <a:xfrm rot="16200000">
                <a:off x="2394" y="259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4" name="Line 319"/>
              <p:cNvSpPr>
                <a:spLocks noChangeShapeType="1"/>
              </p:cNvSpPr>
              <p:nvPr/>
            </p:nvSpPr>
            <p:spPr bwMode="auto">
              <a:xfrm flipH="1">
                <a:off x="2478" y="258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5" name="Rectangle 320"/>
              <p:cNvSpPr>
                <a:spLocks noChangeArrowheads="1"/>
              </p:cNvSpPr>
              <p:nvPr/>
            </p:nvSpPr>
            <p:spPr bwMode="auto">
              <a:xfrm rot="16200000">
                <a:off x="2394" y="250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6" name="Line 321"/>
              <p:cNvSpPr>
                <a:spLocks noChangeShapeType="1"/>
              </p:cNvSpPr>
              <p:nvPr/>
            </p:nvSpPr>
            <p:spPr bwMode="auto">
              <a:xfrm flipH="1">
                <a:off x="2478" y="248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7" name="Rectangle 322"/>
              <p:cNvSpPr>
                <a:spLocks noChangeArrowheads="1"/>
              </p:cNvSpPr>
              <p:nvPr/>
            </p:nvSpPr>
            <p:spPr bwMode="auto">
              <a:xfrm rot="16200000">
                <a:off x="2394" y="241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8" name="Line 323"/>
              <p:cNvSpPr>
                <a:spLocks noChangeShapeType="1"/>
              </p:cNvSpPr>
              <p:nvPr/>
            </p:nvSpPr>
            <p:spPr bwMode="auto">
              <a:xfrm flipH="1">
                <a:off x="2478" y="239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899" name="Rectangle 324"/>
              <p:cNvSpPr>
                <a:spLocks noChangeArrowheads="1"/>
              </p:cNvSpPr>
              <p:nvPr/>
            </p:nvSpPr>
            <p:spPr bwMode="auto">
              <a:xfrm rot="16200000">
                <a:off x="2394" y="232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0" name="Line 325"/>
              <p:cNvSpPr>
                <a:spLocks noChangeShapeType="1"/>
              </p:cNvSpPr>
              <p:nvPr/>
            </p:nvSpPr>
            <p:spPr bwMode="auto">
              <a:xfrm flipH="1">
                <a:off x="2478" y="23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1" name="Rectangle 326"/>
              <p:cNvSpPr>
                <a:spLocks noChangeArrowheads="1"/>
              </p:cNvSpPr>
              <p:nvPr/>
            </p:nvSpPr>
            <p:spPr bwMode="auto">
              <a:xfrm rot="16200000">
                <a:off x="2405" y="223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2" name="Line 327"/>
              <p:cNvSpPr>
                <a:spLocks noChangeShapeType="1"/>
              </p:cNvSpPr>
              <p:nvPr/>
            </p:nvSpPr>
            <p:spPr bwMode="auto">
              <a:xfrm flipV="1">
                <a:off x="3454" y="2266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3" name="Line 328"/>
              <p:cNvSpPr>
                <a:spLocks noChangeShapeType="1"/>
              </p:cNvSpPr>
              <p:nvPr/>
            </p:nvSpPr>
            <p:spPr bwMode="auto">
              <a:xfrm flipH="1">
                <a:off x="3426" y="275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4" name="Rectangle 329"/>
              <p:cNvSpPr>
                <a:spLocks noChangeArrowheads="1"/>
              </p:cNvSpPr>
              <p:nvPr/>
            </p:nvSpPr>
            <p:spPr bwMode="auto">
              <a:xfrm rot="16200000">
                <a:off x="3353" y="2685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5" name="Line 330"/>
              <p:cNvSpPr>
                <a:spLocks noChangeShapeType="1"/>
              </p:cNvSpPr>
              <p:nvPr/>
            </p:nvSpPr>
            <p:spPr bwMode="auto">
              <a:xfrm flipH="1">
                <a:off x="3426" y="266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6" name="Rectangle 331"/>
              <p:cNvSpPr>
                <a:spLocks noChangeArrowheads="1"/>
              </p:cNvSpPr>
              <p:nvPr/>
            </p:nvSpPr>
            <p:spPr bwMode="auto">
              <a:xfrm rot="16200000">
                <a:off x="3342" y="259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7" name="Line 332"/>
              <p:cNvSpPr>
                <a:spLocks noChangeShapeType="1"/>
              </p:cNvSpPr>
              <p:nvPr/>
            </p:nvSpPr>
            <p:spPr bwMode="auto">
              <a:xfrm flipH="1">
                <a:off x="3426" y="258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08" name="Rectangle 333"/>
              <p:cNvSpPr>
                <a:spLocks noChangeArrowheads="1"/>
              </p:cNvSpPr>
              <p:nvPr/>
            </p:nvSpPr>
            <p:spPr bwMode="auto">
              <a:xfrm rot="16200000">
                <a:off x="3342" y="250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9" name="Line 334"/>
              <p:cNvSpPr>
                <a:spLocks noChangeShapeType="1"/>
              </p:cNvSpPr>
              <p:nvPr/>
            </p:nvSpPr>
            <p:spPr bwMode="auto">
              <a:xfrm flipH="1">
                <a:off x="3426" y="2486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0" name="Rectangle 335"/>
              <p:cNvSpPr>
                <a:spLocks noChangeArrowheads="1"/>
              </p:cNvSpPr>
              <p:nvPr/>
            </p:nvSpPr>
            <p:spPr bwMode="auto">
              <a:xfrm rot="16200000">
                <a:off x="3342" y="2415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1" name="Line 336"/>
              <p:cNvSpPr>
                <a:spLocks noChangeShapeType="1"/>
              </p:cNvSpPr>
              <p:nvPr/>
            </p:nvSpPr>
            <p:spPr bwMode="auto">
              <a:xfrm flipH="1">
                <a:off x="3426" y="2398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2" name="Rectangle 337"/>
              <p:cNvSpPr>
                <a:spLocks noChangeArrowheads="1"/>
              </p:cNvSpPr>
              <p:nvPr/>
            </p:nvSpPr>
            <p:spPr bwMode="auto">
              <a:xfrm rot="16200000">
                <a:off x="3342" y="232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3" name="Line 338"/>
              <p:cNvSpPr>
                <a:spLocks noChangeShapeType="1"/>
              </p:cNvSpPr>
              <p:nvPr/>
            </p:nvSpPr>
            <p:spPr bwMode="auto">
              <a:xfrm flipH="1">
                <a:off x="3426" y="23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4" name="Rectangle 339"/>
              <p:cNvSpPr>
                <a:spLocks noChangeArrowheads="1"/>
              </p:cNvSpPr>
              <p:nvPr/>
            </p:nvSpPr>
            <p:spPr bwMode="auto">
              <a:xfrm rot="16200000">
                <a:off x="3353" y="223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5" name="Line 340"/>
              <p:cNvSpPr>
                <a:spLocks noChangeShapeType="1"/>
              </p:cNvSpPr>
              <p:nvPr/>
            </p:nvSpPr>
            <p:spPr bwMode="auto">
              <a:xfrm flipV="1">
                <a:off x="4402" y="2266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6" name="Line 341"/>
              <p:cNvSpPr>
                <a:spLocks noChangeShapeType="1"/>
              </p:cNvSpPr>
              <p:nvPr/>
            </p:nvSpPr>
            <p:spPr bwMode="auto">
              <a:xfrm flipH="1">
                <a:off x="4375" y="2756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7" name="Rectangle 342"/>
              <p:cNvSpPr>
                <a:spLocks noChangeArrowheads="1"/>
              </p:cNvSpPr>
              <p:nvPr/>
            </p:nvSpPr>
            <p:spPr bwMode="auto">
              <a:xfrm rot="16200000">
                <a:off x="4302" y="2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8" name="Line 343"/>
              <p:cNvSpPr>
                <a:spLocks noChangeShapeType="1"/>
              </p:cNvSpPr>
              <p:nvPr/>
            </p:nvSpPr>
            <p:spPr bwMode="auto">
              <a:xfrm flipH="1">
                <a:off x="4375" y="2668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19" name="Rectangle 344"/>
              <p:cNvSpPr>
                <a:spLocks noChangeArrowheads="1"/>
              </p:cNvSpPr>
              <p:nvPr/>
            </p:nvSpPr>
            <p:spPr bwMode="auto">
              <a:xfrm rot="16200000">
                <a:off x="4291" y="259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0" name="Line 345"/>
              <p:cNvSpPr>
                <a:spLocks noChangeShapeType="1"/>
              </p:cNvSpPr>
              <p:nvPr/>
            </p:nvSpPr>
            <p:spPr bwMode="auto">
              <a:xfrm flipH="1">
                <a:off x="4375" y="258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1" name="Rectangle 346"/>
              <p:cNvSpPr>
                <a:spLocks noChangeArrowheads="1"/>
              </p:cNvSpPr>
              <p:nvPr/>
            </p:nvSpPr>
            <p:spPr bwMode="auto">
              <a:xfrm rot="16200000">
                <a:off x="4291" y="251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2" name="Line 347"/>
              <p:cNvSpPr>
                <a:spLocks noChangeShapeType="1"/>
              </p:cNvSpPr>
              <p:nvPr/>
            </p:nvSpPr>
            <p:spPr bwMode="auto">
              <a:xfrm flipH="1">
                <a:off x="4375" y="2486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3" name="Rectangle 348"/>
              <p:cNvSpPr>
                <a:spLocks noChangeArrowheads="1"/>
              </p:cNvSpPr>
              <p:nvPr/>
            </p:nvSpPr>
            <p:spPr bwMode="auto">
              <a:xfrm rot="16200000">
                <a:off x="4291" y="2416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4" name="Line 349"/>
              <p:cNvSpPr>
                <a:spLocks noChangeShapeType="1"/>
              </p:cNvSpPr>
              <p:nvPr/>
            </p:nvSpPr>
            <p:spPr bwMode="auto">
              <a:xfrm flipH="1">
                <a:off x="4375" y="2398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5" name="Rectangle 350"/>
              <p:cNvSpPr>
                <a:spLocks noChangeArrowheads="1"/>
              </p:cNvSpPr>
              <p:nvPr/>
            </p:nvSpPr>
            <p:spPr bwMode="auto">
              <a:xfrm rot="16200000">
                <a:off x="4291" y="2327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6" name="Line 351"/>
              <p:cNvSpPr>
                <a:spLocks noChangeShapeType="1"/>
              </p:cNvSpPr>
              <p:nvPr/>
            </p:nvSpPr>
            <p:spPr bwMode="auto">
              <a:xfrm flipH="1">
                <a:off x="4375" y="230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7" name="Rectangle 352"/>
              <p:cNvSpPr>
                <a:spLocks noChangeArrowheads="1"/>
              </p:cNvSpPr>
              <p:nvPr/>
            </p:nvSpPr>
            <p:spPr bwMode="auto">
              <a:xfrm rot="16200000">
                <a:off x="4302" y="223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8" name="Line 353"/>
              <p:cNvSpPr>
                <a:spLocks noChangeShapeType="1"/>
              </p:cNvSpPr>
              <p:nvPr/>
            </p:nvSpPr>
            <p:spPr bwMode="auto">
              <a:xfrm flipV="1">
                <a:off x="609" y="3108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29" name="Line 354"/>
              <p:cNvSpPr>
                <a:spLocks noChangeShapeType="1"/>
              </p:cNvSpPr>
              <p:nvPr/>
            </p:nvSpPr>
            <p:spPr bwMode="auto">
              <a:xfrm flipH="1">
                <a:off x="582" y="3604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0" name="Rectangle 355"/>
              <p:cNvSpPr>
                <a:spLocks noChangeArrowheads="1"/>
              </p:cNvSpPr>
              <p:nvPr/>
            </p:nvSpPr>
            <p:spPr bwMode="auto">
              <a:xfrm rot="16200000">
                <a:off x="508" y="353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1" name="Line 356"/>
              <p:cNvSpPr>
                <a:spLocks noChangeShapeType="1"/>
              </p:cNvSpPr>
              <p:nvPr/>
            </p:nvSpPr>
            <p:spPr bwMode="auto">
              <a:xfrm flipH="1">
                <a:off x="582" y="351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2" name="Rectangle 357"/>
              <p:cNvSpPr>
                <a:spLocks noChangeArrowheads="1"/>
              </p:cNvSpPr>
              <p:nvPr/>
            </p:nvSpPr>
            <p:spPr bwMode="auto">
              <a:xfrm rot="16200000">
                <a:off x="497" y="344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3" name="Line 358"/>
              <p:cNvSpPr>
                <a:spLocks noChangeShapeType="1"/>
              </p:cNvSpPr>
              <p:nvPr/>
            </p:nvSpPr>
            <p:spPr bwMode="auto">
              <a:xfrm flipH="1">
                <a:off x="582" y="342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4" name="Rectangle 359"/>
              <p:cNvSpPr>
                <a:spLocks noChangeArrowheads="1"/>
              </p:cNvSpPr>
              <p:nvPr/>
            </p:nvSpPr>
            <p:spPr bwMode="auto">
              <a:xfrm rot="16200000">
                <a:off x="497" y="335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5" name="Line 360"/>
              <p:cNvSpPr>
                <a:spLocks noChangeShapeType="1"/>
              </p:cNvSpPr>
              <p:nvPr/>
            </p:nvSpPr>
            <p:spPr bwMode="auto">
              <a:xfrm flipH="1">
                <a:off x="582" y="3329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6" name="Rectangle 361"/>
              <p:cNvSpPr>
                <a:spLocks noChangeArrowheads="1"/>
              </p:cNvSpPr>
              <p:nvPr/>
            </p:nvSpPr>
            <p:spPr bwMode="auto">
              <a:xfrm rot="16200000">
                <a:off x="497" y="325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7" name="Line 362"/>
              <p:cNvSpPr>
                <a:spLocks noChangeShapeType="1"/>
              </p:cNvSpPr>
              <p:nvPr/>
            </p:nvSpPr>
            <p:spPr bwMode="auto">
              <a:xfrm flipH="1">
                <a:off x="582" y="3240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38" name="Rectangle 363"/>
              <p:cNvSpPr>
                <a:spLocks noChangeArrowheads="1"/>
              </p:cNvSpPr>
              <p:nvPr/>
            </p:nvSpPr>
            <p:spPr bwMode="auto">
              <a:xfrm rot="16200000">
                <a:off x="497" y="317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9" name="Line 364"/>
              <p:cNvSpPr>
                <a:spLocks noChangeShapeType="1"/>
              </p:cNvSpPr>
              <p:nvPr/>
            </p:nvSpPr>
            <p:spPr bwMode="auto">
              <a:xfrm flipH="1">
                <a:off x="582" y="3152"/>
                <a:ext cx="27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0" name="Rectangle 365"/>
              <p:cNvSpPr>
                <a:spLocks noChangeArrowheads="1"/>
              </p:cNvSpPr>
              <p:nvPr/>
            </p:nvSpPr>
            <p:spPr bwMode="auto">
              <a:xfrm rot="16200000">
                <a:off x="508" y="308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1" name="Line 366"/>
              <p:cNvSpPr>
                <a:spLocks noChangeShapeType="1"/>
              </p:cNvSpPr>
              <p:nvPr/>
            </p:nvSpPr>
            <p:spPr bwMode="auto">
              <a:xfrm flipV="1">
                <a:off x="1558" y="3108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2" name="Line 367"/>
              <p:cNvSpPr>
                <a:spLocks noChangeShapeType="1"/>
              </p:cNvSpPr>
              <p:nvPr/>
            </p:nvSpPr>
            <p:spPr bwMode="auto">
              <a:xfrm flipH="1">
                <a:off x="1530" y="36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3" name="Rectangle 368"/>
              <p:cNvSpPr>
                <a:spLocks noChangeArrowheads="1"/>
              </p:cNvSpPr>
              <p:nvPr/>
            </p:nvSpPr>
            <p:spPr bwMode="auto">
              <a:xfrm rot="16200000">
                <a:off x="1457" y="3534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4" name="Line 369"/>
              <p:cNvSpPr>
                <a:spLocks noChangeShapeType="1"/>
              </p:cNvSpPr>
              <p:nvPr/>
            </p:nvSpPr>
            <p:spPr bwMode="auto">
              <a:xfrm flipH="1">
                <a:off x="1530" y="351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5" name="Rectangle 370"/>
              <p:cNvSpPr>
                <a:spLocks noChangeArrowheads="1"/>
              </p:cNvSpPr>
              <p:nvPr/>
            </p:nvSpPr>
            <p:spPr bwMode="auto">
              <a:xfrm rot="16200000">
                <a:off x="1446" y="344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6" name="Line 371"/>
              <p:cNvSpPr>
                <a:spLocks noChangeShapeType="1"/>
              </p:cNvSpPr>
              <p:nvPr/>
            </p:nvSpPr>
            <p:spPr bwMode="auto">
              <a:xfrm flipH="1">
                <a:off x="1530" y="342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7" name="Rectangle 372"/>
              <p:cNvSpPr>
                <a:spLocks noChangeArrowheads="1"/>
              </p:cNvSpPr>
              <p:nvPr/>
            </p:nvSpPr>
            <p:spPr bwMode="auto">
              <a:xfrm rot="16200000">
                <a:off x="1446" y="3353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8" name="Line 373"/>
              <p:cNvSpPr>
                <a:spLocks noChangeShapeType="1"/>
              </p:cNvSpPr>
              <p:nvPr/>
            </p:nvSpPr>
            <p:spPr bwMode="auto">
              <a:xfrm flipH="1">
                <a:off x="1530" y="332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49" name="Rectangle 374"/>
              <p:cNvSpPr>
                <a:spLocks noChangeArrowheads="1"/>
              </p:cNvSpPr>
              <p:nvPr/>
            </p:nvSpPr>
            <p:spPr bwMode="auto">
              <a:xfrm rot="16200000">
                <a:off x="1446" y="3259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0" name="Line 375"/>
              <p:cNvSpPr>
                <a:spLocks noChangeShapeType="1"/>
              </p:cNvSpPr>
              <p:nvPr/>
            </p:nvSpPr>
            <p:spPr bwMode="auto">
              <a:xfrm flipH="1">
                <a:off x="1530" y="324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1" name="Rectangle 376"/>
              <p:cNvSpPr>
                <a:spLocks noChangeArrowheads="1"/>
              </p:cNvSpPr>
              <p:nvPr/>
            </p:nvSpPr>
            <p:spPr bwMode="auto">
              <a:xfrm rot="16200000">
                <a:off x="1446" y="3171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2" name="Line 377"/>
              <p:cNvSpPr>
                <a:spLocks noChangeShapeType="1"/>
              </p:cNvSpPr>
              <p:nvPr/>
            </p:nvSpPr>
            <p:spPr bwMode="auto">
              <a:xfrm flipH="1">
                <a:off x="1530" y="315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3" name="Rectangle 378"/>
              <p:cNvSpPr>
                <a:spLocks noChangeArrowheads="1"/>
              </p:cNvSpPr>
              <p:nvPr/>
            </p:nvSpPr>
            <p:spPr bwMode="auto">
              <a:xfrm rot="16200000">
                <a:off x="1457" y="308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4" name="Line 379"/>
              <p:cNvSpPr>
                <a:spLocks noChangeShapeType="1"/>
              </p:cNvSpPr>
              <p:nvPr/>
            </p:nvSpPr>
            <p:spPr bwMode="auto">
              <a:xfrm flipV="1">
                <a:off x="2506" y="3108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5" name="Line 380"/>
              <p:cNvSpPr>
                <a:spLocks noChangeShapeType="1"/>
              </p:cNvSpPr>
              <p:nvPr/>
            </p:nvSpPr>
            <p:spPr bwMode="auto">
              <a:xfrm flipH="1">
                <a:off x="2478" y="36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6" name="Rectangle 381"/>
              <p:cNvSpPr>
                <a:spLocks noChangeArrowheads="1"/>
              </p:cNvSpPr>
              <p:nvPr/>
            </p:nvSpPr>
            <p:spPr bwMode="auto">
              <a:xfrm rot="16200000">
                <a:off x="2405" y="353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7" name="Line 382"/>
              <p:cNvSpPr>
                <a:spLocks noChangeShapeType="1"/>
              </p:cNvSpPr>
              <p:nvPr/>
            </p:nvSpPr>
            <p:spPr bwMode="auto">
              <a:xfrm flipH="1">
                <a:off x="2478" y="351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58" name="Rectangle 383"/>
              <p:cNvSpPr>
                <a:spLocks noChangeArrowheads="1"/>
              </p:cNvSpPr>
              <p:nvPr/>
            </p:nvSpPr>
            <p:spPr bwMode="auto">
              <a:xfrm rot="16200000">
                <a:off x="2394" y="344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9" name="Line 384"/>
              <p:cNvSpPr>
                <a:spLocks noChangeShapeType="1"/>
              </p:cNvSpPr>
              <p:nvPr/>
            </p:nvSpPr>
            <p:spPr bwMode="auto">
              <a:xfrm flipH="1">
                <a:off x="2478" y="342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0" name="Rectangle 385"/>
              <p:cNvSpPr>
                <a:spLocks noChangeArrowheads="1"/>
              </p:cNvSpPr>
              <p:nvPr/>
            </p:nvSpPr>
            <p:spPr bwMode="auto">
              <a:xfrm rot="16200000">
                <a:off x="2394" y="335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1" name="Line 386"/>
              <p:cNvSpPr>
                <a:spLocks noChangeShapeType="1"/>
              </p:cNvSpPr>
              <p:nvPr/>
            </p:nvSpPr>
            <p:spPr bwMode="auto">
              <a:xfrm flipH="1">
                <a:off x="2478" y="332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2" name="Rectangle 387"/>
              <p:cNvSpPr>
                <a:spLocks noChangeArrowheads="1"/>
              </p:cNvSpPr>
              <p:nvPr/>
            </p:nvSpPr>
            <p:spPr bwMode="auto">
              <a:xfrm rot="16200000">
                <a:off x="2394" y="325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3" name="Line 388"/>
              <p:cNvSpPr>
                <a:spLocks noChangeShapeType="1"/>
              </p:cNvSpPr>
              <p:nvPr/>
            </p:nvSpPr>
            <p:spPr bwMode="auto">
              <a:xfrm flipH="1">
                <a:off x="2478" y="324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4" name="Rectangle 389"/>
              <p:cNvSpPr>
                <a:spLocks noChangeArrowheads="1"/>
              </p:cNvSpPr>
              <p:nvPr/>
            </p:nvSpPr>
            <p:spPr bwMode="auto">
              <a:xfrm rot="16200000">
                <a:off x="2394" y="317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5" name="Line 390"/>
              <p:cNvSpPr>
                <a:spLocks noChangeShapeType="1"/>
              </p:cNvSpPr>
              <p:nvPr/>
            </p:nvSpPr>
            <p:spPr bwMode="auto">
              <a:xfrm flipH="1">
                <a:off x="2478" y="315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6" name="Rectangle 391"/>
              <p:cNvSpPr>
                <a:spLocks noChangeArrowheads="1"/>
              </p:cNvSpPr>
              <p:nvPr/>
            </p:nvSpPr>
            <p:spPr bwMode="auto">
              <a:xfrm rot="16200000">
                <a:off x="2405" y="308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7" name="Line 392"/>
              <p:cNvSpPr>
                <a:spLocks noChangeShapeType="1"/>
              </p:cNvSpPr>
              <p:nvPr/>
            </p:nvSpPr>
            <p:spPr bwMode="auto">
              <a:xfrm flipV="1">
                <a:off x="3454" y="3108"/>
                <a:ext cx="0" cy="534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8" name="Line 393"/>
              <p:cNvSpPr>
                <a:spLocks noChangeShapeType="1"/>
              </p:cNvSpPr>
              <p:nvPr/>
            </p:nvSpPr>
            <p:spPr bwMode="auto">
              <a:xfrm flipH="1">
                <a:off x="3426" y="3604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69" name="Rectangle 394"/>
              <p:cNvSpPr>
                <a:spLocks noChangeArrowheads="1"/>
              </p:cNvSpPr>
              <p:nvPr/>
            </p:nvSpPr>
            <p:spPr bwMode="auto">
              <a:xfrm rot="16200000">
                <a:off x="3353" y="353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0" name="Line 395"/>
              <p:cNvSpPr>
                <a:spLocks noChangeShapeType="1"/>
              </p:cNvSpPr>
              <p:nvPr/>
            </p:nvSpPr>
            <p:spPr bwMode="auto">
              <a:xfrm flipH="1">
                <a:off x="3426" y="351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1" name="Rectangle 396"/>
              <p:cNvSpPr>
                <a:spLocks noChangeArrowheads="1"/>
              </p:cNvSpPr>
              <p:nvPr/>
            </p:nvSpPr>
            <p:spPr bwMode="auto">
              <a:xfrm rot="16200000">
                <a:off x="3342" y="344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2" name="Line 397"/>
              <p:cNvSpPr>
                <a:spLocks noChangeShapeType="1"/>
              </p:cNvSpPr>
              <p:nvPr/>
            </p:nvSpPr>
            <p:spPr bwMode="auto">
              <a:xfrm flipH="1">
                <a:off x="3426" y="342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3" name="Rectangle 398"/>
              <p:cNvSpPr>
                <a:spLocks noChangeArrowheads="1"/>
              </p:cNvSpPr>
              <p:nvPr/>
            </p:nvSpPr>
            <p:spPr bwMode="auto">
              <a:xfrm rot="16200000">
                <a:off x="3342" y="3352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4" name="Line 399"/>
              <p:cNvSpPr>
                <a:spLocks noChangeShapeType="1"/>
              </p:cNvSpPr>
              <p:nvPr/>
            </p:nvSpPr>
            <p:spPr bwMode="auto">
              <a:xfrm flipH="1">
                <a:off x="3426" y="3329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5" name="Rectangle 400"/>
              <p:cNvSpPr>
                <a:spLocks noChangeArrowheads="1"/>
              </p:cNvSpPr>
              <p:nvPr/>
            </p:nvSpPr>
            <p:spPr bwMode="auto">
              <a:xfrm rot="16200000">
                <a:off x="3342" y="3258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6" name="Line 401"/>
              <p:cNvSpPr>
                <a:spLocks noChangeShapeType="1"/>
              </p:cNvSpPr>
              <p:nvPr/>
            </p:nvSpPr>
            <p:spPr bwMode="auto">
              <a:xfrm flipH="1">
                <a:off x="3426" y="3240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7" name="Rectangle 402"/>
              <p:cNvSpPr>
                <a:spLocks noChangeArrowheads="1"/>
              </p:cNvSpPr>
              <p:nvPr/>
            </p:nvSpPr>
            <p:spPr bwMode="auto">
              <a:xfrm rot="16200000">
                <a:off x="3342" y="3170"/>
                <a:ext cx="94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8" name="Line 403"/>
              <p:cNvSpPr>
                <a:spLocks noChangeShapeType="1"/>
              </p:cNvSpPr>
              <p:nvPr/>
            </p:nvSpPr>
            <p:spPr bwMode="auto">
              <a:xfrm flipH="1">
                <a:off x="3426" y="3152"/>
                <a:ext cx="28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79" name="Rectangle 404"/>
              <p:cNvSpPr>
                <a:spLocks noChangeArrowheads="1"/>
              </p:cNvSpPr>
              <p:nvPr/>
            </p:nvSpPr>
            <p:spPr bwMode="auto">
              <a:xfrm rot="16200000">
                <a:off x="3353" y="3082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0" name="Line 405"/>
              <p:cNvSpPr>
                <a:spLocks noChangeShapeType="1"/>
              </p:cNvSpPr>
              <p:nvPr/>
            </p:nvSpPr>
            <p:spPr bwMode="auto">
              <a:xfrm>
                <a:off x="609" y="1109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981" name="Line 406"/>
              <p:cNvSpPr>
                <a:spLocks noChangeShapeType="1"/>
              </p:cNvSpPr>
              <p:nvPr/>
            </p:nvSpPr>
            <p:spPr bwMode="auto">
              <a:xfrm>
                <a:off x="65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grpSp>
          <p:nvGrpSpPr>
            <p:cNvPr id="6" name="Group 608"/>
            <p:cNvGrpSpPr>
              <a:grpSpLocks/>
            </p:cNvGrpSpPr>
            <p:nvPr/>
          </p:nvGrpSpPr>
          <p:grpSpPr bwMode="auto">
            <a:xfrm>
              <a:off x="966788" y="1760538"/>
              <a:ext cx="7246938" cy="1565275"/>
              <a:chOff x="609" y="1109"/>
              <a:chExt cx="4565" cy="986"/>
            </a:xfrm>
          </p:grpSpPr>
          <p:sp>
            <p:nvSpPr>
              <p:cNvPr id="1582" name="Rectangle 408"/>
              <p:cNvSpPr>
                <a:spLocks noChangeArrowheads="1"/>
              </p:cNvSpPr>
              <p:nvPr/>
            </p:nvSpPr>
            <p:spPr bwMode="auto">
              <a:xfrm>
                <a:off x="637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3" name="Line 409"/>
              <p:cNvSpPr>
                <a:spLocks noChangeShapeType="1"/>
              </p:cNvSpPr>
              <p:nvPr/>
            </p:nvSpPr>
            <p:spPr bwMode="auto">
              <a:xfrm>
                <a:off x="68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4" name="Rectangle 410"/>
              <p:cNvSpPr>
                <a:spLocks noChangeArrowheads="1"/>
              </p:cNvSpPr>
              <p:nvPr/>
            </p:nvSpPr>
            <p:spPr bwMode="auto">
              <a:xfrm>
                <a:off x="67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5" name="Line 411"/>
              <p:cNvSpPr>
                <a:spLocks noChangeShapeType="1"/>
              </p:cNvSpPr>
              <p:nvPr/>
            </p:nvSpPr>
            <p:spPr bwMode="auto">
              <a:xfrm>
                <a:off x="72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6" name="Rectangle 412"/>
              <p:cNvSpPr>
                <a:spLocks noChangeArrowheads="1"/>
              </p:cNvSpPr>
              <p:nvPr/>
            </p:nvSpPr>
            <p:spPr bwMode="auto">
              <a:xfrm>
                <a:off x="709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7" name="Line 413"/>
              <p:cNvSpPr>
                <a:spLocks noChangeShapeType="1"/>
              </p:cNvSpPr>
              <p:nvPr/>
            </p:nvSpPr>
            <p:spPr bwMode="auto">
              <a:xfrm>
                <a:off x="75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8" name="Rectangle 414"/>
              <p:cNvSpPr>
                <a:spLocks noChangeArrowheads="1"/>
              </p:cNvSpPr>
              <p:nvPr/>
            </p:nvSpPr>
            <p:spPr bwMode="auto">
              <a:xfrm>
                <a:off x="742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9" name="Line 415"/>
              <p:cNvSpPr>
                <a:spLocks noChangeShapeType="1"/>
              </p:cNvSpPr>
              <p:nvPr/>
            </p:nvSpPr>
            <p:spPr bwMode="auto">
              <a:xfrm>
                <a:off x="79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0" name="Rectangle 416"/>
              <p:cNvSpPr>
                <a:spLocks noChangeArrowheads="1"/>
              </p:cNvSpPr>
              <p:nvPr/>
            </p:nvSpPr>
            <p:spPr bwMode="auto">
              <a:xfrm>
                <a:off x="78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1" name="Line 417"/>
              <p:cNvSpPr>
                <a:spLocks noChangeShapeType="1"/>
              </p:cNvSpPr>
              <p:nvPr/>
            </p:nvSpPr>
            <p:spPr bwMode="auto">
              <a:xfrm>
                <a:off x="83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2" name="Rectangle 418"/>
              <p:cNvSpPr>
                <a:spLocks noChangeArrowheads="1"/>
              </p:cNvSpPr>
              <p:nvPr/>
            </p:nvSpPr>
            <p:spPr bwMode="auto">
              <a:xfrm>
                <a:off x="813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3" name="Line 419"/>
              <p:cNvSpPr>
                <a:spLocks noChangeShapeType="1"/>
              </p:cNvSpPr>
              <p:nvPr/>
            </p:nvSpPr>
            <p:spPr bwMode="auto">
              <a:xfrm>
                <a:off x="86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4" name="Rectangle 420"/>
              <p:cNvSpPr>
                <a:spLocks noChangeArrowheads="1"/>
              </p:cNvSpPr>
              <p:nvPr/>
            </p:nvSpPr>
            <p:spPr bwMode="auto">
              <a:xfrm>
                <a:off x="852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5" name="Line 421"/>
              <p:cNvSpPr>
                <a:spLocks noChangeShapeType="1"/>
              </p:cNvSpPr>
              <p:nvPr/>
            </p:nvSpPr>
            <p:spPr bwMode="auto">
              <a:xfrm>
                <a:off x="90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6" name="Rectangle 422"/>
              <p:cNvSpPr>
                <a:spLocks noChangeArrowheads="1"/>
              </p:cNvSpPr>
              <p:nvPr/>
            </p:nvSpPr>
            <p:spPr bwMode="auto">
              <a:xfrm>
                <a:off x="891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7" name="Line 423"/>
              <p:cNvSpPr>
                <a:spLocks noChangeShapeType="1"/>
              </p:cNvSpPr>
              <p:nvPr/>
            </p:nvSpPr>
            <p:spPr bwMode="auto">
              <a:xfrm>
                <a:off x="94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98" name="Rectangle 424"/>
              <p:cNvSpPr>
                <a:spLocks noChangeArrowheads="1"/>
              </p:cNvSpPr>
              <p:nvPr/>
            </p:nvSpPr>
            <p:spPr bwMode="auto">
              <a:xfrm>
                <a:off x="924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9" name="Line 425"/>
              <p:cNvSpPr>
                <a:spLocks noChangeShapeType="1"/>
              </p:cNvSpPr>
              <p:nvPr/>
            </p:nvSpPr>
            <p:spPr bwMode="auto">
              <a:xfrm>
                <a:off x="979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0" name="Rectangle 426"/>
              <p:cNvSpPr>
                <a:spLocks noChangeArrowheads="1"/>
              </p:cNvSpPr>
              <p:nvPr/>
            </p:nvSpPr>
            <p:spPr bwMode="auto">
              <a:xfrm>
                <a:off x="94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1" name="Line 427"/>
              <p:cNvSpPr>
                <a:spLocks noChangeShapeType="1"/>
              </p:cNvSpPr>
              <p:nvPr/>
            </p:nvSpPr>
            <p:spPr bwMode="auto">
              <a:xfrm>
                <a:off x="101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2" name="Rectangle 428"/>
              <p:cNvSpPr>
                <a:spLocks noChangeArrowheads="1"/>
              </p:cNvSpPr>
              <p:nvPr/>
            </p:nvSpPr>
            <p:spPr bwMode="auto">
              <a:xfrm>
                <a:off x="973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3" name="Line 429"/>
              <p:cNvSpPr>
                <a:spLocks noChangeShapeType="1"/>
              </p:cNvSpPr>
              <p:nvPr/>
            </p:nvSpPr>
            <p:spPr bwMode="auto">
              <a:xfrm>
                <a:off x="105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4" name="Rectangle 430"/>
              <p:cNvSpPr>
                <a:spLocks noChangeArrowheads="1"/>
              </p:cNvSpPr>
              <p:nvPr/>
            </p:nvSpPr>
            <p:spPr bwMode="auto">
              <a:xfrm>
                <a:off x="1012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5" name="Line 431"/>
              <p:cNvSpPr>
                <a:spLocks noChangeShapeType="1"/>
              </p:cNvSpPr>
              <p:nvPr/>
            </p:nvSpPr>
            <p:spPr bwMode="auto">
              <a:xfrm>
                <a:off x="108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6" name="Rectangle 432"/>
              <p:cNvSpPr>
                <a:spLocks noChangeArrowheads="1"/>
              </p:cNvSpPr>
              <p:nvPr/>
            </p:nvSpPr>
            <p:spPr bwMode="auto">
              <a:xfrm>
                <a:off x="1045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7" name="Line 433"/>
              <p:cNvSpPr>
                <a:spLocks noChangeShapeType="1"/>
              </p:cNvSpPr>
              <p:nvPr/>
            </p:nvSpPr>
            <p:spPr bwMode="auto">
              <a:xfrm>
                <a:off x="112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08" name="Rectangle 434"/>
              <p:cNvSpPr>
                <a:spLocks noChangeArrowheads="1"/>
              </p:cNvSpPr>
              <p:nvPr/>
            </p:nvSpPr>
            <p:spPr bwMode="auto">
              <a:xfrm>
                <a:off x="1083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9" name="Line 435"/>
              <p:cNvSpPr>
                <a:spLocks noChangeShapeType="1"/>
              </p:cNvSpPr>
              <p:nvPr/>
            </p:nvSpPr>
            <p:spPr bwMode="auto">
              <a:xfrm>
                <a:off x="116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0" name="Rectangle 436"/>
              <p:cNvSpPr>
                <a:spLocks noChangeArrowheads="1"/>
              </p:cNvSpPr>
              <p:nvPr/>
            </p:nvSpPr>
            <p:spPr bwMode="auto">
              <a:xfrm>
                <a:off x="1122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1" name="Line 437"/>
              <p:cNvSpPr>
                <a:spLocks noChangeShapeType="1"/>
              </p:cNvSpPr>
              <p:nvPr/>
            </p:nvSpPr>
            <p:spPr bwMode="auto">
              <a:xfrm>
                <a:off x="1194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2" name="Rectangle 438"/>
              <p:cNvSpPr>
                <a:spLocks noChangeArrowheads="1"/>
              </p:cNvSpPr>
              <p:nvPr/>
            </p:nvSpPr>
            <p:spPr bwMode="auto">
              <a:xfrm>
                <a:off x="1155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3" name="Line 439"/>
              <p:cNvSpPr>
                <a:spLocks noChangeShapeType="1"/>
              </p:cNvSpPr>
              <p:nvPr/>
            </p:nvSpPr>
            <p:spPr bwMode="auto">
              <a:xfrm>
                <a:off x="123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4" name="Rectangle 440"/>
              <p:cNvSpPr>
                <a:spLocks noChangeArrowheads="1"/>
              </p:cNvSpPr>
              <p:nvPr/>
            </p:nvSpPr>
            <p:spPr bwMode="auto">
              <a:xfrm>
                <a:off x="1194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5" name="Line 441"/>
              <p:cNvSpPr>
                <a:spLocks noChangeShapeType="1"/>
              </p:cNvSpPr>
              <p:nvPr/>
            </p:nvSpPr>
            <p:spPr bwMode="auto">
              <a:xfrm>
                <a:off x="126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6" name="Rectangle 442"/>
              <p:cNvSpPr>
                <a:spLocks noChangeArrowheads="1"/>
              </p:cNvSpPr>
              <p:nvPr/>
            </p:nvSpPr>
            <p:spPr bwMode="auto">
              <a:xfrm>
                <a:off x="1227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7" name="Line 443"/>
              <p:cNvSpPr>
                <a:spLocks noChangeShapeType="1"/>
              </p:cNvSpPr>
              <p:nvPr/>
            </p:nvSpPr>
            <p:spPr bwMode="auto">
              <a:xfrm>
                <a:off x="1304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18" name="Rectangle 444"/>
              <p:cNvSpPr>
                <a:spLocks noChangeArrowheads="1"/>
              </p:cNvSpPr>
              <p:nvPr/>
            </p:nvSpPr>
            <p:spPr bwMode="auto">
              <a:xfrm>
                <a:off x="1265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9" name="Line 445"/>
              <p:cNvSpPr>
                <a:spLocks noChangeShapeType="1"/>
              </p:cNvSpPr>
              <p:nvPr/>
            </p:nvSpPr>
            <p:spPr bwMode="auto">
              <a:xfrm>
                <a:off x="1558" y="11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0" name="Line 446"/>
              <p:cNvSpPr>
                <a:spLocks noChangeShapeType="1"/>
              </p:cNvSpPr>
              <p:nvPr/>
            </p:nvSpPr>
            <p:spPr bwMode="auto">
              <a:xfrm>
                <a:off x="160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1" name="Rectangle 447"/>
              <p:cNvSpPr>
                <a:spLocks noChangeArrowheads="1"/>
              </p:cNvSpPr>
              <p:nvPr/>
            </p:nvSpPr>
            <p:spPr bwMode="auto">
              <a:xfrm>
                <a:off x="1585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2" name="Line 448"/>
              <p:cNvSpPr>
                <a:spLocks noChangeShapeType="1"/>
              </p:cNvSpPr>
              <p:nvPr/>
            </p:nvSpPr>
            <p:spPr bwMode="auto">
              <a:xfrm>
                <a:off x="163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3" name="Rectangle 449"/>
              <p:cNvSpPr>
                <a:spLocks noChangeArrowheads="1"/>
              </p:cNvSpPr>
              <p:nvPr/>
            </p:nvSpPr>
            <p:spPr bwMode="auto">
              <a:xfrm>
                <a:off x="1618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4" name="Line 450"/>
              <p:cNvSpPr>
                <a:spLocks noChangeShapeType="1"/>
              </p:cNvSpPr>
              <p:nvPr/>
            </p:nvSpPr>
            <p:spPr bwMode="auto">
              <a:xfrm>
                <a:off x="167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5" name="Rectangle 451"/>
              <p:cNvSpPr>
                <a:spLocks noChangeArrowheads="1"/>
              </p:cNvSpPr>
              <p:nvPr/>
            </p:nvSpPr>
            <p:spPr bwMode="auto">
              <a:xfrm>
                <a:off x="1657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6" name="Line 452"/>
              <p:cNvSpPr>
                <a:spLocks noChangeShapeType="1"/>
              </p:cNvSpPr>
              <p:nvPr/>
            </p:nvSpPr>
            <p:spPr bwMode="auto">
              <a:xfrm>
                <a:off x="1706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7" name="Rectangle 453"/>
              <p:cNvSpPr>
                <a:spLocks noChangeArrowheads="1"/>
              </p:cNvSpPr>
              <p:nvPr/>
            </p:nvSpPr>
            <p:spPr bwMode="auto">
              <a:xfrm>
                <a:off x="169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8" name="Line 454"/>
              <p:cNvSpPr>
                <a:spLocks noChangeShapeType="1"/>
              </p:cNvSpPr>
              <p:nvPr/>
            </p:nvSpPr>
            <p:spPr bwMode="auto">
              <a:xfrm>
                <a:off x="174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29" name="Rectangle 455"/>
              <p:cNvSpPr>
                <a:spLocks noChangeArrowheads="1"/>
              </p:cNvSpPr>
              <p:nvPr/>
            </p:nvSpPr>
            <p:spPr bwMode="auto">
              <a:xfrm>
                <a:off x="1728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0" name="Line 456"/>
              <p:cNvSpPr>
                <a:spLocks noChangeShapeType="1"/>
              </p:cNvSpPr>
              <p:nvPr/>
            </p:nvSpPr>
            <p:spPr bwMode="auto">
              <a:xfrm>
                <a:off x="177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1" name="Rectangle 457"/>
              <p:cNvSpPr>
                <a:spLocks noChangeArrowheads="1"/>
              </p:cNvSpPr>
              <p:nvPr/>
            </p:nvSpPr>
            <p:spPr bwMode="auto">
              <a:xfrm>
                <a:off x="1762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2" name="Line 458"/>
              <p:cNvSpPr>
                <a:spLocks noChangeShapeType="1"/>
              </p:cNvSpPr>
              <p:nvPr/>
            </p:nvSpPr>
            <p:spPr bwMode="auto">
              <a:xfrm>
                <a:off x="181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3" name="Rectangle 459"/>
              <p:cNvSpPr>
                <a:spLocks noChangeArrowheads="1"/>
              </p:cNvSpPr>
              <p:nvPr/>
            </p:nvSpPr>
            <p:spPr bwMode="auto">
              <a:xfrm>
                <a:off x="180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4" name="Line 460"/>
              <p:cNvSpPr>
                <a:spLocks noChangeShapeType="1"/>
              </p:cNvSpPr>
              <p:nvPr/>
            </p:nvSpPr>
            <p:spPr bwMode="auto">
              <a:xfrm>
                <a:off x="185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5" name="Rectangle 461"/>
              <p:cNvSpPr>
                <a:spLocks noChangeArrowheads="1"/>
              </p:cNvSpPr>
              <p:nvPr/>
            </p:nvSpPr>
            <p:spPr bwMode="auto">
              <a:xfrm>
                <a:off x="1839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6" name="Line 462"/>
              <p:cNvSpPr>
                <a:spLocks noChangeShapeType="1"/>
              </p:cNvSpPr>
              <p:nvPr/>
            </p:nvSpPr>
            <p:spPr bwMode="auto">
              <a:xfrm>
                <a:off x="188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7" name="Rectangle 463"/>
              <p:cNvSpPr>
                <a:spLocks noChangeArrowheads="1"/>
              </p:cNvSpPr>
              <p:nvPr/>
            </p:nvSpPr>
            <p:spPr bwMode="auto">
              <a:xfrm>
                <a:off x="1872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8" name="Line 464"/>
              <p:cNvSpPr>
                <a:spLocks noChangeShapeType="1"/>
              </p:cNvSpPr>
              <p:nvPr/>
            </p:nvSpPr>
            <p:spPr bwMode="auto">
              <a:xfrm>
                <a:off x="192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39" name="Rectangle 465"/>
              <p:cNvSpPr>
                <a:spLocks noChangeArrowheads="1"/>
              </p:cNvSpPr>
              <p:nvPr/>
            </p:nvSpPr>
            <p:spPr bwMode="auto">
              <a:xfrm>
                <a:off x="188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0" name="Line 466"/>
              <p:cNvSpPr>
                <a:spLocks noChangeShapeType="1"/>
              </p:cNvSpPr>
              <p:nvPr/>
            </p:nvSpPr>
            <p:spPr bwMode="auto">
              <a:xfrm>
                <a:off x="196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1" name="Rectangle 467"/>
              <p:cNvSpPr>
                <a:spLocks noChangeArrowheads="1"/>
              </p:cNvSpPr>
              <p:nvPr/>
            </p:nvSpPr>
            <p:spPr bwMode="auto">
              <a:xfrm>
                <a:off x="1921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2" name="Line 468"/>
              <p:cNvSpPr>
                <a:spLocks noChangeShapeType="1"/>
              </p:cNvSpPr>
              <p:nvPr/>
            </p:nvSpPr>
            <p:spPr bwMode="auto">
              <a:xfrm>
                <a:off x="1999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3" name="Rectangle 469"/>
              <p:cNvSpPr>
                <a:spLocks noChangeArrowheads="1"/>
              </p:cNvSpPr>
              <p:nvPr/>
            </p:nvSpPr>
            <p:spPr bwMode="auto">
              <a:xfrm>
                <a:off x="196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4" name="Line 470"/>
              <p:cNvSpPr>
                <a:spLocks noChangeShapeType="1"/>
              </p:cNvSpPr>
              <p:nvPr/>
            </p:nvSpPr>
            <p:spPr bwMode="auto">
              <a:xfrm>
                <a:off x="203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5" name="Rectangle 471"/>
              <p:cNvSpPr>
                <a:spLocks noChangeArrowheads="1"/>
              </p:cNvSpPr>
              <p:nvPr/>
            </p:nvSpPr>
            <p:spPr bwMode="auto">
              <a:xfrm>
                <a:off x="1993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6" name="Line 472"/>
              <p:cNvSpPr>
                <a:spLocks noChangeShapeType="1"/>
              </p:cNvSpPr>
              <p:nvPr/>
            </p:nvSpPr>
            <p:spPr bwMode="auto">
              <a:xfrm>
                <a:off x="207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7" name="Rectangle 473"/>
              <p:cNvSpPr>
                <a:spLocks noChangeArrowheads="1"/>
              </p:cNvSpPr>
              <p:nvPr/>
            </p:nvSpPr>
            <p:spPr bwMode="auto">
              <a:xfrm>
                <a:off x="2032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8" name="Line 474"/>
              <p:cNvSpPr>
                <a:spLocks noChangeShapeType="1"/>
              </p:cNvSpPr>
              <p:nvPr/>
            </p:nvSpPr>
            <p:spPr bwMode="auto">
              <a:xfrm>
                <a:off x="2109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49" name="Rectangle 475"/>
              <p:cNvSpPr>
                <a:spLocks noChangeArrowheads="1"/>
              </p:cNvSpPr>
              <p:nvPr/>
            </p:nvSpPr>
            <p:spPr bwMode="auto">
              <a:xfrm>
                <a:off x="207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0" name="Line 476"/>
              <p:cNvSpPr>
                <a:spLocks noChangeShapeType="1"/>
              </p:cNvSpPr>
              <p:nvPr/>
            </p:nvSpPr>
            <p:spPr bwMode="auto">
              <a:xfrm>
                <a:off x="214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1" name="Rectangle 477"/>
              <p:cNvSpPr>
                <a:spLocks noChangeArrowheads="1"/>
              </p:cNvSpPr>
              <p:nvPr/>
            </p:nvSpPr>
            <p:spPr bwMode="auto">
              <a:xfrm>
                <a:off x="2103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2" name="Line 478"/>
              <p:cNvSpPr>
                <a:spLocks noChangeShapeType="1"/>
              </p:cNvSpPr>
              <p:nvPr/>
            </p:nvSpPr>
            <p:spPr bwMode="auto">
              <a:xfrm>
                <a:off x="218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3" name="Rectangle 479"/>
              <p:cNvSpPr>
                <a:spLocks noChangeArrowheads="1"/>
              </p:cNvSpPr>
              <p:nvPr/>
            </p:nvSpPr>
            <p:spPr bwMode="auto">
              <a:xfrm>
                <a:off x="2142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4" name="Line 480"/>
              <p:cNvSpPr>
                <a:spLocks noChangeShapeType="1"/>
              </p:cNvSpPr>
              <p:nvPr/>
            </p:nvSpPr>
            <p:spPr bwMode="auto">
              <a:xfrm>
                <a:off x="2214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5" name="Rectangle 481"/>
              <p:cNvSpPr>
                <a:spLocks noChangeArrowheads="1"/>
              </p:cNvSpPr>
              <p:nvPr/>
            </p:nvSpPr>
            <p:spPr bwMode="auto">
              <a:xfrm>
                <a:off x="2175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6" name="Line 482"/>
              <p:cNvSpPr>
                <a:spLocks noChangeShapeType="1"/>
              </p:cNvSpPr>
              <p:nvPr/>
            </p:nvSpPr>
            <p:spPr bwMode="auto">
              <a:xfrm>
                <a:off x="225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7" name="Rectangle 483"/>
              <p:cNvSpPr>
                <a:spLocks noChangeArrowheads="1"/>
              </p:cNvSpPr>
              <p:nvPr/>
            </p:nvSpPr>
            <p:spPr bwMode="auto">
              <a:xfrm>
                <a:off x="2214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8" name="Line 484"/>
              <p:cNvSpPr>
                <a:spLocks noChangeShapeType="1"/>
              </p:cNvSpPr>
              <p:nvPr/>
            </p:nvSpPr>
            <p:spPr bwMode="auto">
              <a:xfrm>
                <a:off x="2506" y="11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59" name="Line 485"/>
              <p:cNvSpPr>
                <a:spLocks noChangeShapeType="1"/>
              </p:cNvSpPr>
              <p:nvPr/>
            </p:nvSpPr>
            <p:spPr bwMode="auto">
              <a:xfrm>
                <a:off x="255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0" name="Rectangle 486"/>
              <p:cNvSpPr>
                <a:spLocks noChangeArrowheads="1"/>
              </p:cNvSpPr>
              <p:nvPr/>
            </p:nvSpPr>
            <p:spPr bwMode="auto">
              <a:xfrm>
                <a:off x="2533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1" name="Line 487"/>
              <p:cNvSpPr>
                <a:spLocks noChangeShapeType="1"/>
              </p:cNvSpPr>
              <p:nvPr/>
            </p:nvSpPr>
            <p:spPr bwMode="auto">
              <a:xfrm>
                <a:off x="258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2" name="Rectangle 488"/>
              <p:cNvSpPr>
                <a:spLocks noChangeArrowheads="1"/>
              </p:cNvSpPr>
              <p:nvPr/>
            </p:nvSpPr>
            <p:spPr bwMode="auto">
              <a:xfrm>
                <a:off x="2566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3" name="Line 489"/>
              <p:cNvSpPr>
                <a:spLocks noChangeShapeType="1"/>
              </p:cNvSpPr>
              <p:nvPr/>
            </p:nvSpPr>
            <p:spPr bwMode="auto">
              <a:xfrm>
                <a:off x="262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4" name="Rectangle 490"/>
              <p:cNvSpPr>
                <a:spLocks noChangeArrowheads="1"/>
              </p:cNvSpPr>
              <p:nvPr/>
            </p:nvSpPr>
            <p:spPr bwMode="auto">
              <a:xfrm>
                <a:off x="2605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5" name="Line 491"/>
              <p:cNvSpPr>
                <a:spLocks noChangeShapeType="1"/>
              </p:cNvSpPr>
              <p:nvPr/>
            </p:nvSpPr>
            <p:spPr bwMode="auto">
              <a:xfrm>
                <a:off x="265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6" name="Rectangle 492"/>
              <p:cNvSpPr>
                <a:spLocks noChangeArrowheads="1"/>
              </p:cNvSpPr>
              <p:nvPr/>
            </p:nvSpPr>
            <p:spPr bwMode="auto">
              <a:xfrm>
                <a:off x="2638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7" name="Line 493"/>
              <p:cNvSpPr>
                <a:spLocks noChangeShapeType="1"/>
              </p:cNvSpPr>
              <p:nvPr/>
            </p:nvSpPr>
            <p:spPr bwMode="auto">
              <a:xfrm>
                <a:off x="269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68" name="Rectangle 494"/>
              <p:cNvSpPr>
                <a:spLocks noChangeArrowheads="1"/>
              </p:cNvSpPr>
              <p:nvPr/>
            </p:nvSpPr>
            <p:spPr bwMode="auto">
              <a:xfrm>
                <a:off x="2677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9" name="Line 495"/>
              <p:cNvSpPr>
                <a:spLocks noChangeShapeType="1"/>
              </p:cNvSpPr>
              <p:nvPr/>
            </p:nvSpPr>
            <p:spPr bwMode="auto">
              <a:xfrm>
                <a:off x="2726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0" name="Rectangle 496"/>
              <p:cNvSpPr>
                <a:spLocks noChangeArrowheads="1"/>
              </p:cNvSpPr>
              <p:nvPr/>
            </p:nvSpPr>
            <p:spPr bwMode="auto">
              <a:xfrm>
                <a:off x="271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1" name="Line 497"/>
              <p:cNvSpPr>
                <a:spLocks noChangeShapeType="1"/>
              </p:cNvSpPr>
              <p:nvPr/>
            </p:nvSpPr>
            <p:spPr bwMode="auto">
              <a:xfrm>
                <a:off x="276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2" name="Rectangle 498"/>
              <p:cNvSpPr>
                <a:spLocks noChangeArrowheads="1"/>
              </p:cNvSpPr>
              <p:nvPr/>
            </p:nvSpPr>
            <p:spPr bwMode="auto">
              <a:xfrm>
                <a:off x="2748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3" name="Line 499"/>
              <p:cNvSpPr>
                <a:spLocks noChangeShapeType="1"/>
              </p:cNvSpPr>
              <p:nvPr/>
            </p:nvSpPr>
            <p:spPr bwMode="auto">
              <a:xfrm>
                <a:off x="280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4" name="Rectangle 500"/>
              <p:cNvSpPr>
                <a:spLocks noChangeArrowheads="1"/>
              </p:cNvSpPr>
              <p:nvPr/>
            </p:nvSpPr>
            <p:spPr bwMode="auto">
              <a:xfrm>
                <a:off x="2787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5" name="Line 501"/>
              <p:cNvSpPr>
                <a:spLocks noChangeShapeType="1"/>
              </p:cNvSpPr>
              <p:nvPr/>
            </p:nvSpPr>
            <p:spPr bwMode="auto">
              <a:xfrm>
                <a:off x="283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6" name="Rectangle 502"/>
              <p:cNvSpPr>
                <a:spLocks noChangeArrowheads="1"/>
              </p:cNvSpPr>
              <p:nvPr/>
            </p:nvSpPr>
            <p:spPr bwMode="auto">
              <a:xfrm>
                <a:off x="282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7" name="Line 503"/>
              <p:cNvSpPr>
                <a:spLocks noChangeShapeType="1"/>
              </p:cNvSpPr>
              <p:nvPr/>
            </p:nvSpPr>
            <p:spPr bwMode="auto">
              <a:xfrm>
                <a:off x="287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78" name="Rectangle 504"/>
              <p:cNvSpPr>
                <a:spLocks noChangeArrowheads="1"/>
              </p:cNvSpPr>
              <p:nvPr/>
            </p:nvSpPr>
            <p:spPr bwMode="auto">
              <a:xfrm>
                <a:off x="2837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9" name="Line 505"/>
              <p:cNvSpPr>
                <a:spLocks noChangeShapeType="1"/>
              </p:cNvSpPr>
              <p:nvPr/>
            </p:nvSpPr>
            <p:spPr bwMode="auto">
              <a:xfrm>
                <a:off x="290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0" name="Rectangle 506"/>
              <p:cNvSpPr>
                <a:spLocks noChangeArrowheads="1"/>
              </p:cNvSpPr>
              <p:nvPr/>
            </p:nvSpPr>
            <p:spPr bwMode="auto">
              <a:xfrm>
                <a:off x="287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1" name="Line 507"/>
              <p:cNvSpPr>
                <a:spLocks noChangeShapeType="1"/>
              </p:cNvSpPr>
              <p:nvPr/>
            </p:nvSpPr>
            <p:spPr bwMode="auto">
              <a:xfrm>
                <a:off x="294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2" name="Rectangle 508"/>
              <p:cNvSpPr>
                <a:spLocks noChangeArrowheads="1"/>
              </p:cNvSpPr>
              <p:nvPr/>
            </p:nvSpPr>
            <p:spPr bwMode="auto">
              <a:xfrm>
                <a:off x="290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3" name="Line 509"/>
              <p:cNvSpPr>
                <a:spLocks noChangeShapeType="1"/>
              </p:cNvSpPr>
              <p:nvPr/>
            </p:nvSpPr>
            <p:spPr bwMode="auto">
              <a:xfrm>
                <a:off x="298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4" name="Rectangle 510"/>
              <p:cNvSpPr>
                <a:spLocks noChangeArrowheads="1"/>
              </p:cNvSpPr>
              <p:nvPr/>
            </p:nvSpPr>
            <p:spPr bwMode="auto">
              <a:xfrm>
                <a:off x="2941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5" name="Line 511"/>
              <p:cNvSpPr>
                <a:spLocks noChangeShapeType="1"/>
              </p:cNvSpPr>
              <p:nvPr/>
            </p:nvSpPr>
            <p:spPr bwMode="auto">
              <a:xfrm>
                <a:off x="301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6" name="Rectangle 512"/>
              <p:cNvSpPr>
                <a:spLocks noChangeArrowheads="1"/>
              </p:cNvSpPr>
              <p:nvPr/>
            </p:nvSpPr>
            <p:spPr bwMode="auto">
              <a:xfrm>
                <a:off x="298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7" name="Line 513"/>
              <p:cNvSpPr>
                <a:spLocks noChangeShapeType="1"/>
              </p:cNvSpPr>
              <p:nvPr/>
            </p:nvSpPr>
            <p:spPr bwMode="auto">
              <a:xfrm>
                <a:off x="305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88" name="Rectangle 514"/>
              <p:cNvSpPr>
                <a:spLocks noChangeArrowheads="1"/>
              </p:cNvSpPr>
              <p:nvPr/>
            </p:nvSpPr>
            <p:spPr bwMode="auto">
              <a:xfrm>
                <a:off x="301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9" name="Line 515"/>
              <p:cNvSpPr>
                <a:spLocks noChangeShapeType="1"/>
              </p:cNvSpPr>
              <p:nvPr/>
            </p:nvSpPr>
            <p:spPr bwMode="auto">
              <a:xfrm>
                <a:off x="309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0" name="Rectangle 516"/>
              <p:cNvSpPr>
                <a:spLocks noChangeArrowheads="1"/>
              </p:cNvSpPr>
              <p:nvPr/>
            </p:nvSpPr>
            <p:spPr bwMode="auto">
              <a:xfrm>
                <a:off x="3052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1" name="Line 517"/>
              <p:cNvSpPr>
                <a:spLocks noChangeShapeType="1"/>
              </p:cNvSpPr>
              <p:nvPr/>
            </p:nvSpPr>
            <p:spPr bwMode="auto">
              <a:xfrm>
                <a:off x="3129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2" name="Rectangle 518"/>
              <p:cNvSpPr>
                <a:spLocks noChangeArrowheads="1"/>
              </p:cNvSpPr>
              <p:nvPr/>
            </p:nvSpPr>
            <p:spPr bwMode="auto">
              <a:xfrm>
                <a:off x="309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3" name="Line 519"/>
              <p:cNvSpPr>
                <a:spLocks noChangeShapeType="1"/>
              </p:cNvSpPr>
              <p:nvPr/>
            </p:nvSpPr>
            <p:spPr bwMode="auto">
              <a:xfrm>
                <a:off x="316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4" name="Rectangle 520"/>
              <p:cNvSpPr>
                <a:spLocks noChangeArrowheads="1"/>
              </p:cNvSpPr>
              <p:nvPr/>
            </p:nvSpPr>
            <p:spPr bwMode="auto">
              <a:xfrm>
                <a:off x="3123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5" name="Line 521"/>
              <p:cNvSpPr>
                <a:spLocks noChangeShapeType="1"/>
              </p:cNvSpPr>
              <p:nvPr/>
            </p:nvSpPr>
            <p:spPr bwMode="auto">
              <a:xfrm>
                <a:off x="320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6" name="Rectangle 522"/>
              <p:cNvSpPr>
                <a:spLocks noChangeArrowheads="1"/>
              </p:cNvSpPr>
              <p:nvPr/>
            </p:nvSpPr>
            <p:spPr bwMode="auto">
              <a:xfrm>
                <a:off x="3162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7" name="Line 523"/>
              <p:cNvSpPr>
                <a:spLocks noChangeShapeType="1"/>
              </p:cNvSpPr>
              <p:nvPr/>
            </p:nvSpPr>
            <p:spPr bwMode="auto">
              <a:xfrm>
                <a:off x="3454" y="11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8" name="Line 524"/>
              <p:cNvSpPr>
                <a:spLocks noChangeShapeType="1"/>
              </p:cNvSpPr>
              <p:nvPr/>
            </p:nvSpPr>
            <p:spPr bwMode="auto">
              <a:xfrm>
                <a:off x="349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699" name="Rectangle 525"/>
              <p:cNvSpPr>
                <a:spLocks noChangeArrowheads="1"/>
              </p:cNvSpPr>
              <p:nvPr/>
            </p:nvSpPr>
            <p:spPr bwMode="auto">
              <a:xfrm>
                <a:off x="3482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0" name="Line 526"/>
              <p:cNvSpPr>
                <a:spLocks noChangeShapeType="1"/>
              </p:cNvSpPr>
              <p:nvPr/>
            </p:nvSpPr>
            <p:spPr bwMode="auto">
              <a:xfrm>
                <a:off x="353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1" name="Rectangle 527"/>
              <p:cNvSpPr>
                <a:spLocks noChangeArrowheads="1"/>
              </p:cNvSpPr>
              <p:nvPr/>
            </p:nvSpPr>
            <p:spPr bwMode="auto">
              <a:xfrm>
                <a:off x="3515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2" name="Line 528"/>
              <p:cNvSpPr>
                <a:spLocks noChangeShapeType="1"/>
              </p:cNvSpPr>
              <p:nvPr/>
            </p:nvSpPr>
            <p:spPr bwMode="auto">
              <a:xfrm>
                <a:off x="357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3" name="Rectangle 529"/>
              <p:cNvSpPr>
                <a:spLocks noChangeArrowheads="1"/>
              </p:cNvSpPr>
              <p:nvPr/>
            </p:nvSpPr>
            <p:spPr bwMode="auto">
              <a:xfrm>
                <a:off x="3553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4" name="Line 530"/>
              <p:cNvSpPr>
                <a:spLocks noChangeShapeType="1"/>
              </p:cNvSpPr>
              <p:nvPr/>
            </p:nvSpPr>
            <p:spPr bwMode="auto">
              <a:xfrm>
                <a:off x="360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5" name="Rectangle 531"/>
              <p:cNvSpPr>
                <a:spLocks noChangeArrowheads="1"/>
              </p:cNvSpPr>
              <p:nvPr/>
            </p:nvSpPr>
            <p:spPr bwMode="auto">
              <a:xfrm>
                <a:off x="3586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6" name="Line 532"/>
              <p:cNvSpPr>
                <a:spLocks noChangeShapeType="1"/>
              </p:cNvSpPr>
              <p:nvPr/>
            </p:nvSpPr>
            <p:spPr bwMode="auto">
              <a:xfrm>
                <a:off x="364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7" name="Rectangle 533"/>
              <p:cNvSpPr>
                <a:spLocks noChangeArrowheads="1"/>
              </p:cNvSpPr>
              <p:nvPr/>
            </p:nvSpPr>
            <p:spPr bwMode="auto">
              <a:xfrm>
                <a:off x="3625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8" name="Line 534"/>
              <p:cNvSpPr>
                <a:spLocks noChangeShapeType="1"/>
              </p:cNvSpPr>
              <p:nvPr/>
            </p:nvSpPr>
            <p:spPr bwMode="auto">
              <a:xfrm>
                <a:off x="3674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09" name="Rectangle 535"/>
              <p:cNvSpPr>
                <a:spLocks noChangeArrowheads="1"/>
              </p:cNvSpPr>
              <p:nvPr/>
            </p:nvSpPr>
            <p:spPr bwMode="auto">
              <a:xfrm>
                <a:off x="3658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0" name="Line 536"/>
              <p:cNvSpPr>
                <a:spLocks noChangeShapeType="1"/>
              </p:cNvSpPr>
              <p:nvPr/>
            </p:nvSpPr>
            <p:spPr bwMode="auto">
              <a:xfrm>
                <a:off x="371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1" name="Rectangle 537"/>
              <p:cNvSpPr>
                <a:spLocks noChangeArrowheads="1"/>
              </p:cNvSpPr>
              <p:nvPr/>
            </p:nvSpPr>
            <p:spPr bwMode="auto">
              <a:xfrm>
                <a:off x="3697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2" name="Line 538"/>
              <p:cNvSpPr>
                <a:spLocks noChangeShapeType="1"/>
              </p:cNvSpPr>
              <p:nvPr/>
            </p:nvSpPr>
            <p:spPr bwMode="auto">
              <a:xfrm>
                <a:off x="3752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3" name="Rectangle 539"/>
              <p:cNvSpPr>
                <a:spLocks noChangeArrowheads="1"/>
              </p:cNvSpPr>
              <p:nvPr/>
            </p:nvSpPr>
            <p:spPr bwMode="auto">
              <a:xfrm>
                <a:off x="3735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4" name="Line 540"/>
              <p:cNvSpPr>
                <a:spLocks noChangeShapeType="1"/>
              </p:cNvSpPr>
              <p:nvPr/>
            </p:nvSpPr>
            <p:spPr bwMode="auto">
              <a:xfrm>
                <a:off x="378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5" name="Rectangle 541"/>
              <p:cNvSpPr>
                <a:spLocks noChangeArrowheads="1"/>
              </p:cNvSpPr>
              <p:nvPr/>
            </p:nvSpPr>
            <p:spPr bwMode="auto">
              <a:xfrm>
                <a:off x="3768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6" name="Line 542"/>
              <p:cNvSpPr>
                <a:spLocks noChangeShapeType="1"/>
              </p:cNvSpPr>
              <p:nvPr/>
            </p:nvSpPr>
            <p:spPr bwMode="auto">
              <a:xfrm>
                <a:off x="382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7" name="Rectangle 543"/>
              <p:cNvSpPr>
                <a:spLocks noChangeArrowheads="1"/>
              </p:cNvSpPr>
              <p:nvPr/>
            </p:nvSpPr>
            <p:spPr bwMode="auto">
              <a:xfrm>
                <a:off x="3785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8" name="Line 544"/>
              <p:cNvSpPr>
                <a:spLocks noChangeShapeType="1"/>
              </p:cNvSpPr>
              <p:nvPr/>
            </p:nvSpPr>
            <p:spPr bwMode="auto">
              <a:xfrm>
                <a:off x="3856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19" name="Rectangle 545"/>
              <p:cNvSpPr>
                <a:spLocks noChangeArrowheads="1"/>
              </p:cNvSpPr>
              <p:nvPr/>
            </p:nvSpPr>
            <p:spPr bwMode="auto">
              <a:xfrm>
                <a:off x="381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0" name="Line 546"/>
              <p:cNvSpPr>
                <a:spLocks noChangeShapeType="1"/>
              </p:cNvSpPr>
              <p:nvPr/>
            </p:nvSpPr>
            <p:spPr bwMode="auto">
              <a:xfrm>
                <a:off x="389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1" name="Rectangle 547"/>
              <p:cNvSpPr>
                <a:spLocks noChangeArrowheads="1"/>
              </p:cNvSpPr>
              <p:nvPr/>
            </p:nvSpPr>
            <p:spPr bwMode="auto">
              <a:xfrm>
                <a:off x="3856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2" name="Line 548"/>
              <p:cNvSpPr>
                <a:spLocks noChangeShapeType="1"/>
              </p:cNvSpPr>
              <p:nvPr/>
            </p:nvSpPr>
            <p:spPr bwMode="auto">
              <a:xfrm>
                <a:off x="392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3" name="Rectangle 549"/>
              <p:cNvSpPr>
                <a:spLocks noChangeArrowheads="1"/>
              </p:cNvSpPr>
              <p:nvPr/>
            </p:nvSpPr>
            <p:spPr bwMode="auto">
              <a:xfrm>
                <a:off x="3889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4" name="Line 550"/>
              <p:cNvSpPr>
                <a:spLocks noChangeShapeType="1"/>
              </p:cNvSpPr>
              <p:nvPr/>
            </p:nvSpPr>
            <p:spPr bwMode="auto">
              <a:xfrm>
                <a:off x="396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5" name="Rectangle 551"/>
              <p:cNvSpPr>
                <a:spLocks noChangeArrowheads="1"/>
              </p:cNvSpPr>
              <p:nvPr/>
            </p:nvSpPr>
            <p:spPr bwMode="auto">
              <a:xfrm>
                <a:off x="392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6" name="Line 552"/>
              <p:cNvSpPr>
                <a:spLocks noChangeShapeType="1"/>
              </p:cNvSpPr>
              <p:nvPr/>
            </p:nvSpPr>
            <p:spPr bwMode="auto">
              <a:xfrm>
                <a:off x="400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7" name="Rectangle 553"/>
              <p:cNvSpPr>
                <a:spLocks noChangeArrowheads="1"/>
              </p:cNvSpPr>
              <p:nvPr/>
            </p:nvSpPr>
            <p:spPr bwMode="auto">
              <a:xfrm>
                <a:off x="3961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8" name="Line 554"/>
              <p:cNvSpPr>
                <a:spLocks noChangeShapeType="1"/>
              </p:cNvSpPr>
              <p:nvPr/>
            </p:nvSpPr>
            <p:spPr bwMode="auto">
              <a:xfrm>
                <a:off x="403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29" name="Rectangle 555"/>
              <p:cNvSpPr>
                <a:spLocks noChangeArrowheads="1"/>
              </p:cNvSpPr>
              <p:nvPr/>
            </p:nvSpPr>
            <p:spPr bwMode="auto">
              <a:xfrm>
                <a:off x="400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0" name="Line 556"/>
              <p:cNvSpPr>
                <a:spLocks noChangeShapeType="1"/>
              </p:cNvSpPr>
              <p:nvPr/>
            </p:nvSpPr>
            <p:spPr bwMode="auto">
              <a:xfrm>
                <a:off x="407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1" name="Rectangle 557"/>
              <p:cNvSpPr>
                <a:spLocks noChangeArrowheads="1"/>
              </p:cNvSpPr>
              <p:nvPr/>
            </p:nvSpPr>
            <p:spPr bwMode="auto">
              <a:xfrm>
                <a:off x="403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2" name="Line 558"/>
              <p:cNvSpPr>
                <a:spLocks noChangeShapeType="1"/>
              </p:cNvSpPr>
              <p:nvPr/>
            </p:nvSpPr>
            <p:spPr bwMode="auto">
              <a:xfrm>
                <a:off x="411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3" name="Rectangle 559"/>
              <p:cNvSpPr>
                <a:spLocks noChangeArrowheads="1"/>
              </p:cNvSpPr>
              <p:nvPr/>
            </p:nvSpPr>
            <p:spPr bwMode="auto">
              <a:xfrm>
                <a:off x="4071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4" name="Line 560"/>
              <p:cNvSpPr>
                <a:spLocks noChangeShapeType="1"/>
              </p:cNvSpPr>
              <p:nvPr/>
            </p:nvSpPr>
            <p:spPr bwMode="auto">
              <a:xfrm>
                <a:off x="4149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5" name="Rectangle 561"/>
              <p:cNvSpPr>
                <a:spLocks noChangeArrowheads="1"/>
              </p:cNvSpPr>
              <p:nvPr/>
            </p:nvSpPr>
            <p:spPr bwMode="auto">
              <a:xfrm>
                <a:off x="411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6" name="Line 562"/>
              <p:cNvSpPr>
                <a:spLocks noChangeShapeType="1"/>
              </p:cNvSpPr>
              <p:nvPr/>
            </p:nvSpPr>
            <p:spPr bwMode="auto">
              <a:xfrm>
                <a:off x="4402" y="1109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7" name="Line 563"/>
              <p:cNvSpPr>
                <a:spLocks noChangeShapeType="1"/>
              </p:cNvSpPr>
              <p:nvPr/>
            </p:nvSpPr>
            <p:spPr bwMode="auto">
              <a:xfrm>
                <a:off x="4446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38" name="Rectangle 564"/>
              <p:cNvSpPr>
                <a:spLocks noChangeArrowheads="1"/>
              </p:cNvSpPr>
              <p:nvPr/>
            </p:nvSpPr>
            <p:spPr bwMode="auto">
              <a:xfrm>
                <a:off x="4430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9" name="Line 565"/>
              <p:cNvSpPr>
                <a:spLocks noChangeShapeType="1"/>
              </p:cNvSpPr>
              <p:nvPr/>
            </p:nvSpPr>
            <p:spPr bwMode="auto">
              <a:xfrm>
                <a:off x="4479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0" name="Rectangle 566"/>
              <p:cNvSpPr>
                <a:spLocks noChangeArrowheads="1"/>
              </p:cNvSpPr>
              <p:nvPr/>
            </p:nvSpPr>
            <p:spPr bwMode="auto">
              <a:xfrm>
                <a:off x="4463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" name="Line 567"/>
              <p:cNvSpPr>
                <a:spLocks noChangeShapeType="1"/>
              </p:cNvSpPr>
              <p:nvPr/>
            </p:nvSpPr>
            <p:spPr bwMode="auto">
              <a:xfrm>
                <a:off x="451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2" name="Rectangle 568"/>
              <p:cNvSpPr>
                <a:spLocks noChangeArrowheads="1"/>
              </p:cNvSpPr>
              <p:nvPr/>
            </p:nvSpPr>
            <p:spPr bwMode="auto">
              <a:xfrm>
                <a:off x="4501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3" name="Line 569"/>
              <p:cNvSpPr>
                <a:spLocks noChangeShapeType="1"/>
              </p:cNvSpPr>
              <p:nvPr/>
            </p:nvSpPr>
            <p:spPr bwMode="auto">
              <a:xfrm>
                <a:off x="455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4" name="Rectangle 570"/>
              <p:cNvSpPr>
                <a:spLocks noChangeArrowheads="1"/>
              </p:cNvSpPr>
              <p:nvPr/>
            </p:nvSpPr>
            <p:spPr bwMode="auto">
              <a:xfrm>
                <a:off x="4534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5" name="Line 571"/>
              <p:cNvSpPr>
                <a:spLocks noChangeShapeType="1"/>
              </p:cNvSpPr>
              <p:nvPr/>
            </p:nvSpPr>
            <p:spPr bwMode="auto">
              <a:xfrm>
                <a:off x="459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6" name="Rectangle 572"/>
              <p:cNvSpPr>
                <a:spLocks noChangeArrowheads="1"/>
              </p:cNvSpPr>
              <p:nvPr/>
            </p:nvSpPr>
            <p:spPr bwMode="auto">
              <a:xfrm>
                <a:off x="4573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7" name="Line 573"/>
              <p:cNvSpPr>
                <a:spLocks noChangeShapeType="1"/>
              </p:cNvSpPr>
              <p:nvPr/>
            </p:nvSpPr>
            <p:spPr bwMode="auto">
              <a:xfrm>
                <a:off x="462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48" name="Rectangle 574"/>
              <p:cNvSpPr>
                <a:spLocks noChangeArrowheads="1"/>
              </p:cNvSpPr>
              <p:nvPr/>
            </p:nvSpPr>
            <p:spPr bwMode="auto">
              <a:xfrm>
                <a:off x="4606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9" name="Line 575"/>
              <p:cNvSpPr>
                <a:spLocks noChangeShapeType="1"/>
              </p:cNvSpPr>
              <p:nvPr/>
            </p:nvSpPr>
            <p:spPr bwMode="auto">
              <a:xfrm>
                <a:off x="466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0" name="Rectangle 576"/>
              <p:cNvSpPr>
                <a:spLocks noChangeArrowheads="1"/>
              </p:cNvSpPr>
              <p:nvPr/>
            </p:nvSpPr>
            <p:spPr bwMode="auto">
              <a:xfrm>
                <a:off x="4645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1" name="Line 577"/>
              <p:cNvSpPr>
                <a:spLocks noChangeShapeType="1"/>
              </p:cNvSpPr>
              <p:nvPr/>
            </p:nvSpPr>
            <p:spPr bwMode="auto">
              <a:xfrm>
                <a:off x="4700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2" name="Rectangle 578"/>
              <p:cNvSpPr>
                <a:spLocks noChangeArrowheads="1"/>
              </p:cNvSpPr>
              <p:nvPr/>
            </p:nvSpPr>
            <p:spPr bwMode="auto">
              <a:xfrm>
                <a:off x="4683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3" name="Line 579"/>
              <p:cNvSpPr>
                <a:spLocks noChangeShapeType="1"/>
              </p:cNvSpPr>
              <p:nvPr/>
            </p:nvSpPr>
            <p:spPr bwMode="auto">
              <a:xfrm>
                <a:off x="473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4" name="Rectangle 580"/>
              <p:cNvSpPr>
                <a:spLocks noChangeArrowheads="1"/>
              </p:cNvSpPr>
              <p:nvPr/>
            </p:nvSpPr>
            <p:spPr bwMode="auto">
              <a:xfrm>
                <a:off x="4716" y="1153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5" name="Line 581"/>
              <p:cNvSpPr>
                <a:spLocks noChangeShapeType="1"/>
              </p:cNvSpPr>
              <p:nvPr/>
            </p:nvSpPr>
            <p:spPr bwMode="auto">
              <a:xfrm>
                <a:off x="4771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6" name="Rectangle 582"/>
              <p:cNvSpPr>
                <a:spLocks noChangeArrowheads="1"/>
              </p:cNvSpPr>
              <p:nvPr/>
            </p:nvSpPr>
            <p:spPr bwMode="auto">
              <a:xfrm>
                <a:off x="4733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7" name="Line 583"/>
              <p:cNvSpPr>
                <a:spLocks noChangeShapeType="1"/>
              </p:cNvSpPr>
              <p:nvPr/>
            </p:nvSpPr>
            <p:spPr bwMode="auto">
              <a:xfrm>
                <a:off x="480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58" name="Rectangle 584"/>
              <p:cNvSpPr>
                <a:spLocks noChangeArrowheads="1"/>
              </p:cNvSpPr>
              <p:nvPr/>
            </p:nvSpPr>
            <p:spPr bwMode="auto">
              <a:xfrm>
                <a:off x="4766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9" name="Line 585"/>
              <p:cNvSpPr>
                <a:spLocks noChangeShapeType="1"/>
              </p:cNvSpPr>
              <p:nvPr/>
            </p:nvSpPr>
            <p:spPr bwMode="auto">
              <a:xfrm>
                <a:off x="4843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0" name="Rectangle 586"/>
              <p:cNvSpPr>
                <a:spLocks noChangeArrowheads="1"/>
              </p:cNvSpPr>
              <p:nvPr/>
            </p:nvSpPr>
            <p:spPr bwMode="auto">
              <a:xfrm>
                <a:off x="4805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1" name="Line 587"/>
              <p:cNvSpPr>
                <a:spLocks noChangeShapeType="1"/>
              </p:cNvSpPr>
              <p:nvPr/>
            </p:nvSpPr>
            <p:spPr bwMode="auto">
              <a:xfrm>
                <a:off x="4876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2" name="Rectangle 588"/>
              <p:cNvSpPr>
                <a:spLocks noChangeArrowheads="1"/>
              </p:cNvSpPr>
              <p:nvPr/>
            </p:nvSpPr>
            <p:spPr bwMode="auto">
              <a:xfrm>
                <a:off x="483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3" name="Line 589"/>
              <p:cNvSpPr>
                <a:spLocks noChangeShapeType="1"/>
              </p:cNvSpPr>
              <p:nvPr/>
            </p:nvSpPr>
            <p:spPr bwMode="auto">
              <a:xfrm>
                <a:off x="491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4" name="Rectangle 590"/>
              <p:cNvSpPr>
                <a:spLocks noChangeArrowheads="1"/>
              </p:cNvSpPr>
              <p:nvPr/>
            </p:nvSpPr>
            <p:spPr bwMode="auto">
              <a:xfrm>
                <a:off x="4876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5" name="Line 591"/>
              <p:cNvSpPr>
                <a:spLocks noChangeShapeType="1"/>
              </p:cNvSpPr>
              <p:nvPr/>
            </p:nvSpPr>
            <p:spPr bwMode="auto">
              <a:xfrm>
                <a:off x="494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6" name="Rectangle 592"/>
              <p:cNvSpPr>
                <a:spLocks noChangeArrowheads="1"/>
              </p:cNvSpPr>
              <p:nvPr/>
            </p:nvSpPr>
            <p:spPr bwMode="auto">
              <a:xfrm>
                <a:off x="4909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7" name="Line 593"/>
              <p:cNvSpPr>
                <a:spLocks noChangeShapeType="1"/>
              </p:cNvSpPr>
              <p:nvPr/>
            </p:nvSpPr>
            <p:spPr bwMode="auto">
              <a:xfrm>
                <a:off x="4986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68" name="Rectangle 594"/>
              <p:cNvSpPr>
                <a:spLocks noChangeArrowheads="1"/>
              </p:cNvSpPr>
              <p:nvPr/>
            </p:nvSpPr>
            <p:spPr bwMode="auto">
              <a:xfrm>
                <a:off x="494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9" name="Line 595"/>
              <p:cNvSpPr>
                <a:spLocks noChangeShapeType="1"/>
              </p:cNvSpPr>
              <p:nvPr/>
            </p:nvSpPr>
            <p:spPr bwMode="auto">
              <a:xfrm>
                <a:off x="5025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0" name="Rectangle 596"/>
              <p:cNvSpPr>
                <a:spLocks noChangeArrowheads="1"/>
              </p:cNvSpPr>
              <p:nvPr/>
            </p:nvSpPr>
            <p:spPr bwMode="auto">
              <a:xfrm>
                <a:off x="4986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1" name="Line 597"/>
              <p:cNvSpPr>
                <a:spLocks noChangeShapeType="1"/>
              </p:cNvSpPr>
              <p:nvPr/>
            </p:nvSpPr>
            <p:spPr bwMode="auto">
              <a:xfrm>
                <a:off x="5058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2" name="Rectangle 598"/>
              <p:cNvSpPr>
                <a:spLocks noChangeArrowheads="1"/>
              </p:cNvSpPr>
              <p:nvPr/>
            </p:nvSpPr>
            <p:spPr bwMode="auto">
              <a:xfrm>
                <a:off x="5020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3" name="Line 599"/>
              <p:cNvSpPr>
                <a:spLocks noChangeShapeType="1"/>
              </p:cNvSpPr>
              <p:nvPr/>
            </p:nvSpPr>
            <p:spPr bwMode="auto">
              <a:xfrm>
                <a:off x="5097" y="1109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4" name="Rectangle 600"/>
              <p:cNvSpPr>
                <a:spLocks noChangeArrowheads="1"/>
              </p:cNvSpPr>
              <p:nvPr/>
            </p:nvSpPr>
            <p:spPr bwMode="auto">
              <a:xfrm>
                <a:off x="5058" y="1153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5" name="Line 601"/>
              <p:cNvSpPr>
                <a:spLocks noChangeShapeType="1"/>
              </p:cNvSpPr>
              <p:nvPr/>
            </p:nvSpPr>
            <p:spPr bwMode="auto">
              <a:xfrm>
                <a:off x="609" y="1957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6" name="Line 602"/>
              <p:cNvSpPr>
                <a:spLocks noChangeShapeType="1"/>
              </p:cNvSpPr>
              <p:nvPr/>
            </p:nvSpPr>
            <p:spPr bwMode="auto">
              <a:xfrm>
                <a:off x="65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7" name="Rectangle 603"/>
              <p:cNvSpPr>
                <a:spLocks noChangeArrowheads="1"/>
              </p:cNvSpPr>
              <p:nvPr/>
            </p:nvSpPr>
            <p:spPr bwMode="auto">
              <a:xfrm>
                <a:off x="637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8" name="Line 604"/>
              <p:cNvSpPr>
                <a:spLocks noChangeShapeType="1"/>
              </p:cNvSpPr>
              <p:nvPr/>
            </p:nvSpPr>
            <p:spPr bwMode="auto">
              <a:xfrm>
                <a:off x="68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79" name="Rectangle 605"/>
              <p:cNvSpPr>
                <a:spLocks noChangeArrowheads="1"/>
              </p:cNvSpPr>
              <p:nvPr/>
            </p:nvSpPr>
            <p:spPr bwMode="auto">
              <a:xfrm>
                <a:off x="67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0" name="Line 606"/>
              <p:cNvSpPr>
                <a:spLocks noChangeShapeType="1"/>
              </p:cNvSpPr>
              <p:nvPr/>
            </p:nvSpPr>
            <p:spPr bwMode="auto">
              <a:xfrm>
                <a:off x="72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781" name="Rectangle 607"/>
              <p:cNvSpPr>
                <a:spLocks noChangeArrowheads="1"/>
              </p:cNvSpPr>
              <p:nvPr/>
            </p:nvSpPr>
            <p:spPr bwMode="auto">
              <a:xfrm>
                <a:off x="709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809"/>
            <p:cNvGrpSpPr>
              <a:grpSpLocks/>
            </p:cNvGrpSpPr>
            <p:nvPr/>
          </p:nvGrpSpPr>
          <p:grpSpPr bwMode="auto">
            <a:xfrm>
              <a:off x="966788" y="3106738"/>
              <a:ext cx="7246938" cy="1555750"/>
              <a:chOff x="609" y="1957"/>
              <a:chExt cx="4565" cy="980"/>
            </a:xfrm>
          </p:grpSpPr>
          <p:sp>
            <p:nvSpPr>
              <p:cNvPr id="1382" name="Line 609"/>
              <p:cNvSpPr>
                <a:spLocks noChangeShapeType="1"/>
              </p:cNvSpPr>
              <p:nvPr/>
            </p:nvSpPr>
            <p:spPr bwMode="auto">
              <a:xfrm>
                <a:off x="75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3" name="Rectangle 610"/>
              <p:cNvSpPr>
                <a:spLocks noChangeArrowheads="1"/>
              </p:cNvSpPr>
              <p:nvPr/>
            </p:nvSpPr>
            <p:spPr bwMode="auto">
              <a:xfrm>
                <a:off x="742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4" name="Line 611"/>
              <p:cNvSpPr>
                <a:spLocks noChangeShapeType="1"/>
              </p:cNvSpPr>
              <p:nvPr/>
            </p:nvSpPr>
            <p:spPr bwMode="auto">
              <a:xfrm>
                <a:off x="79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5" name="Rectangle 612"/>
              <p:cNvSpPr>
                <a:spLocks noChangeArrowheads="1"/>
              </p:cNvSpPr>
              <p:nvPr/>
            </p:nvSpPr>
            <p:spPr bwMode="auto">
              <a:xfrm>
                <a:off x="78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6" name="Line 613"/>
              <p:cNvSpPr>
                <a:spLocks noChangeShapeType="1"/>
              </p:cNvSpPr>
              <p:nvPr/>
            </p:nvSpPr>
            <p:spPr bwMode="auto">
              <a:xfrm>
                <a:off x="83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7" name="Rectangle 614"/>
              <p:cNvSpPr>
                <a:spLocks noChangeArrowheads="1"/>
              </p:cNvSpPr>
              <p:nvPr/>
            </p:nvSpPr>
            <p:spPr bwMode="auto">
              <a:xfrm>
                <a:off x="813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8" name="Line 615"/>
              <p:cNvSpPr>
                <a:spLocks noChangeShapeType="1"/>
              </p:cNvSpPr>
              <p:nvPr/>
            </p:nvSpPr>
            <p:spPr bwMode="auto">
              <a:xfrm>
                <a:off x="86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9" name="Rectangle 616"/>
              <p:cNvSpPr>
                <a:spLocks noChangeArrowheads="1"/>
              </p:cNvSpPr>
              <p:nvPr/>
            </p:nvSpPr>
            <p:spPr bwMode="auto">
              <a:xfrm>
                <a:off x="852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0" name="Line 617"/>
              <p:cNvSpPr>
                <a:spLocks noChangeShapeType="1"/>
              </p:cNvSpPr>
              <p:nvPr/>
            </p:nvSpPr>
            <p:spPr bwMode="auto">
              <a:xfrm>
                <a:off x="90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1" name="Rectangle 618"/>
              <p:cNvSpPr>
                <a:spLocks noChangeArrowheads="1"/>
              </p:cNvSpPr>
              <p:nvPr/>
            </p:nvSpPr>
            <p:spPr bwMode="auto">
              <a:xfrm>
                <a:off x="891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2" name="Line 619"/>
              <p:cNvSpPr>
                <a:spLocks noChangeShapeType="1"/>
              </p:cNvSpPr>
              <p:nvPr/>
            </p:nvSpPr>
            <p:spPr bwMode="auto">
              <a:xfrm>
                <a:off x="94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3" name="Rectangle 620"/>
              <p:cNvSpPr>
                <a:spLocks noChangeArrowheads="1"/>
              </p:cNvSpPr>
              <p:nvPr/>
            </p:nvSpPr>
            <p:spPr bwMode="auto">
              <a:xfrm>
                <a:off x="924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4" name="Line 621"/>
              <p:cNvSpPr>
                <a:spLocks noChangeShapeType="1"/>
              </p:cNvSpPr>
              <p:nvPr/>
            </p:nvSpPr>
            <p:spPr bwMode="auto">
              <a:xfrm>
                <a:off x="979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5" name="Rectangle 622"/>
              <p:cNvSpPr>
                <a:spLocks noChangeArrowheads="1"/>
              </p:cNvSpPr>
              <p:nvPr/>
            </p:nvSpPr>
            <p:spPr bwMode="auto">
              <a:xfrm>
                <a:off x="94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6" name="Line 623"/>
              <p:cNvSpPr>
                <a:spLocks noChangeShapeType="1"/>
              </p:cNvSpPr>
              <p:nvPr/>
            </p:nvSpPr>
            <p:spPr bwMode="auto">
              <a:xfrm>
                <a:off x="101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7" name="Rectangle 624"/>
              <p:cNvSpPr>
                <a:spLocks noChangeArrowheads="1"/>
              </p:cNvSpPr>
              <p:nvPr/>
            </p:nvSpPr>
            <p:spPr bwMode="auto">
              <a:xfrm>
                <a:off x="973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8" name="Line 625"/>
              <p:cNvSpPr>
                <a:spLocks noChangeShapeType="1"/>
              </p:cNvSpPr>
              <p:nvPr/>
            </p:nvSpPr>
            <p:spPr bwMode="auto">
              <a:xfrm>
                <a:off x="105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99" name="Rectangle 626"/>
              <p:cNvSpPr>
                <a:spLocks noChangeArrowheads="1"/>
              </p:cNvSpPr>
              <p:nvPr/>
            </p:nvSpPr>
            <p:spPr bwMode="auto">
              <a:xfrm>
                <a:off x="1012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0" name="Line 627"/>
              <p:cNvSpPr>
                <a:spLocks noChangeShapeType="1"/>
              </p:cNvSpPr>
              <p:nvPr/>
            </p:nvSpPr>
            <p:spPr bwMode="auto">
              <a:xfrm>
                <a:off x="108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1" name="Rectangle 628"/>
              <p:cNvSpPr>
                <a:spLocks noChangeArrowheads="1"/>
              </p:cNvSpPr>
              <p:nvPr/>
            </p:nvSpPr>
            <p:spPr bwMode="auto">
              <a:xfrm>
                <a:off x="1045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2" name="Line 629"/>
              <p:cNvSpPr>
                <a:spLocks noChangeShapeType="1"/>
              </p:cNvSpPr>
              <p:nvPr/>
            </p:nvSpPr>
            <p:spPr bwMode="auto">
              <a:xfrm>
                <a:off x="112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3" name="Rectangle 630"/>
              <p:cNvSpPr>
                <a:spLocks noChangeArrowheads="1"/>
              </p:cNvSpPr>
              <p:nvPr/>
            </p:nvSpPr>
            <p:spPr bwMode="auto">
              <a:xfrm>
                <a:off x="1083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4" name="Line 631"/>
              <p:cNvSpPr>
                <a:spLocks noChangeShapeType="1"/>
              </p:cNvSpPr>
              <p:nvPr/>
            </p:nvSpPr>
            <p:spPr bwMode="auto">
              <a:xfrm>
                <a:off x="116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5" name="Rectangle 632"/>
              <p:cNvSpPr>
                <a:spLocks noChangeArrowheads="1"/>
              </p:cNvSpPr>
              <p:nvPr/>
            </p:nvSpPr>
            <p:spPr bwMode="auto">
              <a:xfrm>
                <a:off x="1122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6" name="Line 633"/>
              <p:cNvSpPr>
                <a:spLocks noChangeShapeType="1"/>
              </p:cNvSpPr>
              <p:nvPr/>
            </p:nvSpPr>
            <p:spPr bwMode="auto">
              <a:xfrm>
                <a:off x="1194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7" name="Rectangle 634"/>
              <p:cNvSpPr>
                <a:spLocks noChangeArrowheads="1"/>
              </p:cNvSpPr>
              <p:nvPr/>
            </p:nvSpPr>
            <p:spPr bwMode="auto">
              <a:xfrm>
                <a:off x="1155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8" name="Line 635"/>
              <p:cNvSpPr>
                <a:spLocks noChangeShapeType="1"/>
              </p:cNvSpPr>
              <p:nvPr/>
            </p:nvSpPr>
            <p:spPr bwMode="auto">
              <a:xfrm>
                <a:off x="123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09" name="Rectangle 636"/>
              <p:cNvSpPr>
                <a:spLocks noChangeArrowheads="1"/>
              </p:cNvSpPr>
              <p:nvPr/>
            </p:nvSpPr>
            <p:spPr bwMode="auto">
              <a:xfrm>
                <a:off x="1194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0" name="Line 637"/>
              <p:cNvSpPr>
                <a:spLocks noChangeShapeType="1"/>
              </p:cNvSpPr>
              <p:nvPr/>
            </p:nvSpPr>
            <p:spPr bwMode="auto">
              <a:xfrm>
                <a:off x="126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1" name="Rectangle 638"/>
              <p:cNvSpPr>
                <a:spLocks noChangeArrowheads="1"/>
              </p:cNvSpPr>
              <p:nvPr/>
            </p:nvSpPr>
            <p:spPr bwMode="auto">
              <a:xfrm>
                <a:off x="1227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2" name="Line 639"/>
              <p:cNvSpPr>
                <a:spLocks noChangeShapeType="1"/>
              </p:cNvSpPr>
              <p:nvPr/>
            </p:nvSpPr>
            <p:spPr bwMode="auto">
              <a:xfrm>
                <a:off x="1304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3" name="Rectangle 640"/>
              <p:cNvSpPr>
                <a:spLocks noChangeArrowheads="1"/>
              </p:cNvSpPr>
              <p:nvPr/>
            </p:nvSpPr>
            <p:spPr bwMode="auto">
              <a:xfrm>
                <a:off x="1265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4" name="Line 641"/>
              <p:cNvSpPr>
                <a:spLocks noChangeShapeType="1"/>
              </p:cNvSpPr>
              <p:nvPr/>
            </p:nvSpPr>
            <p:spPr bwMode="auto">
              <a:xfrm>
                <a:off x="1558" y="195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5" name="Line 642"/>
              <p:cNvSpPr>
                <a:spLocks noChangeShapeType="1"/>
              </p:cNvSpPr>
              <p:nvPr/>
            </p:nvSpPr>
            <p:spPr bwMode="auto">
              <a:xfrm>
                <a:off x="160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6" name="Rectangle 643"/>
              <p:cNvSpPr>
                <a:spLocks noChangeArrowheads="1"/>
              </p:cNvSpPr>
              <p:nvPr/>
            </p:nvSpPr>
            <p:spPr bwMode="auto">
              <a:xfrm>
                <a:off x="1585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7" name="Line 644"/>
              <p:cNvSpPr>
                <a:spLocks noChangeShapeType="1"/>
              </p:cNvSpPr>
              <p:nvPr/>
            </p:nvSpPr>
            <p:spPr bwMode="auto">
              <a:xfrm>
                <a:off x="163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18" name="Rectangle 645"/>
              <p:cNvSpPr>
                <a:spLocks noChangeArrowheads="1"/>
              </p:cNvSpPr>
              <p:nvPr/>
            </p:nvSpPr>
            <p:spPr bwMode="auto">
              <a:xfrm>
                <a:off x="1618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9" name="Line 646"/>
              <p:cNvSpPr>
                <a:spLocks noChangeShapeType="1"/>
              </p:cNvSpPr>
              <p:nvPr/>
            </p:nvSpPr>
            <p:spPr bwMode="auto">
              <a:xfrm>
                <a:off x="167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0" name="Rectangle 647"/>
              <p:cNvSpPr>
                <a:spLocks noChangeArrowheads="1"/>
              </p:cNvSpPr>
              <p:nvPr/>
            </p:nvSpPr>
            <p:spPr bwMode="auto">
              <a:xfrm>
                <a:off x="1657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1" name="Line 648"/>
              <p:cNvSpPr>
                <a:spLocks noChangeShapeType="1"/>
              </p:cNvSpPr>
              <p:nvPr/>
            </p:nvSpPr>
            <p:spPr bwMode="auto">
              <a:xfrm>
                <a:off x="1706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2" name="Rectangle 649"/>
              <p:cNvSpPr>
                <a:spLocks noChangeArrowheads="1"/>
              </p:cNvSpPr>
              <p:nvPr/>
            </p:nvSpPr>
            <p:spPr bwMode="auto">
              <a:xfrm>
                <a:off x="169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3" name="Line 650"/>
              <p:cNvSpPr>
                <a:spLocks noChangeShapeType="1"/>
              </p:cNvSpPr>
              <p:nvPr/>
            </p:nvSpPr>
            <p:spPr bwMode="auto">
              <a:xfrm>
                <a:off x="174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4" name="Rectangle 651"/>
              <p:cNvSpPr>
                <a:spLocks noChangeArrowheads="1"/>
              </p:cNvSpPr>
              <p:nvPr/>
            </p:nvSpPr>
            <p:spPr bwMode="auto">
              <a:xfrm>
                <a:off x="1728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5" name="Line 652"/>
              <p:cNvSpPr>
                <a:spLocks noChangeShapeType="1"/>
              </p:cNvSpPr>
              <p:nvPr/>
            </p:nvSpPr>
            <p:spPr bwMode="auto">
              <a:xfrm>
                <a:off x="177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6" name="Rectangle 653"/>
              <p:cNvSpPr>
                <a:spLocks noChangeArrowheads="1"/>
              </p:cNvSpPr>
              <p:nvPr/>
            </p:nvSpPr>
            <p:spPr bwMode="auto">
              <a:xfrm>
                <a:off x="1762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7" name="Line 654"/>
              <p:cNvSpPr>
                <a:spLocks noChangeShapeType="1"/>
              </p:cNvSpPr>
              <p:nvPr/>
            </p:nvSpPr>
            <p:spPr bwMode="auto">
              <a:xfrm>
                <a:off x="181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28" name="Rectangle 655"/>
              <p:cNvSpPr>
                <a:spLocks noChangeArrowheads="1"/>
              </p:cNvSpPr>
              <p:nvPr/>
            </p:nvSpPr>
            <p:spPr bwMode="auto">
              <a:xfrm>
                <a:off x="180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9" name="Line 656"/>
              <p:cNvSpPr>
                <a:spLocks noChangeShapeType="1"/>
              </p:cNvSpPr>
              <p:nvPr/>
            </p:nvSpPr>
            <p:spPr bwMode="auto">
              <a:xfrm>
                <a:off x="185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0" name="Rectangle 657"/>
              <p:cNvSpPr>
                <a:spLocks noChangeArrowheads="1"/>
              </p:cNvSpPr>
              <p:nvPr/>
            </p:nvSpPr>
            <p:spPr bwMode="auto">
              <a:xfrm>
                <a:off x="1839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1" name="Line 658"/>
              <p:cNvSpPr>
                <a:spLocks noChangeShapeType="1"/>
              </p:cNvSpPr>
              <p:nvPr/>
            </p:nvSpPr>
            <p:spPr bwMode="auto">
              <a:xfrm>
                <a:off x="188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2" name="Rectangle 659"/>
              <p:cNvSpPr>
                <a:spLocks noChangeArrowheads="1"/>
              </p:cNvSpPr>
              <p:nvPr/>
            </p:nvSpPr>
            <p:spPr bwMode="auto">
              <a:xfrm>
                <a:off x="1872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3" name="Line 660"/>
              <p:cNvSpPr>
                <a:spLocks noChangeShapeType="1"/>
              </p:cNvSpPr>
              <p:nvPr/>
            </p:nvSpPr>
            <p:spPr bwMode="auto">
              <a:xfrm>
                <a:off x="192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4" name="Rectangle 661"/>
              <p:cNvSpPr>
                <a:spLocks noChangeArrowheads="1"/>
              </p:cNvSpPr>
              <p:nvPr/>
            </p:nvSpPr>
            <p:spPr bwMode="auto">
              <a:xfrm>
                <a:off x="188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5" name="Line 662"/>
              <p:cNvSpPr>
                <a:spLocks noChangeShapeType="1"/>
              </p:cNvSpPr>
              <p:nvPr/>
            </p:nvSpPr>
            <p:spPr bwMode="auto">
              <a:xfrm>
                <a:off x="196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6" name="Rectangle 663"/>
              <p:cNvSpPr>
                <a:spLocks noChangeArrowheads="1"/>
              </p:cNvSpPr>
              <p:nvPr/>
            </p:nvSpPr>
            <p:spPr bwMode="auto">
              <a:xfrm>
                <a:off x="1921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Line 664"/>
              <p:cNvSpPr>
                <a:spLocks noChangeShapeType="1"/>
              </p:cNvSpPr>
              <p:nvPr/>
            </p:nvSpPr>
            <p:spPr bwMode="auto">
              <a:xfrm>
                <a:off x="1999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38" name="Rectangle 665"/>
              <p:cNvSpPr>
                <a:spLocks noChangeArrowheads="1"/>
              </p:cNvSpPr>
              <p:nvPr/>
            </p:nvSpPr>
            <p:spPr bwMode="auto">
              <a:xfrm>
                <a:off x="196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9" name="Line 666"/>
              <p:cNvSpPr>
                <a:spLocks noChangeShapeType="1"/>
              </p:cNvSpPr>
              <p:nvPr/>
            </p:nvSpPr>
            <p:spPr bwMode="auto">
              <a:xfrm>
                <a:off x="203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0" name="Rectangle 667"/>
              <p:cNvSpPr>
                <a:spLocks noChangeArrowheads="1"/>
              </p:cNvSpPr>
              <p:nvPr/>
            </p:nvSpPr>
            <p:spPr bwMode="auto">
              <a:xfrm>
                <a:off x="1993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1" name="Line 668"/>
              <p:cNvSpPr>
                <a:spLocks noChangeShapeType="1"/>
              </p:cNvSpPr>
              <p:nvPr/>
            </p:nvSpPr>
            <p:spPr bwMode="auto">
              <a:xfrm>
                <a:off x="207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2" name="Rectangle 669"/>
              <p:cNvSpPr>
                <a:spLocks noChangeArrowheads="1"/>
              </p:cNvSpPr>
              <p:nvPr/>
            </p:nvSpPr>
            <p:spPr bwMode="auto">
              <a:xfrm>
                <a:off x="2032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3" name="Line 670"/>
              <p:cNvSpPr>
                <a:spLocks noChangeShapeType="1"/>
              </p:cNvSpPr>
              <p:nvPr/>
            </p:nvSpPr>
            <p:spPr bwMode="auto">
              <a:xfrm>
                <a:off x="2109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" name="Rectangle 671"/>
              <p:cNvSpPr>
                <a:spLocks noChangeArrowheads="1"/>
              </p:cNvSpPr>
              <p:nvPr/>
            </p:nvSpPr>
            <p:spPr bwMode="auto">
              <a:xfrm>
                <a:off x="207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5" name="Line 672"/>
              <p:cNvSpPr>
                <a:spLocks noChangeShapeType="1"/>
              </p:cNvSpPr>
              <p:nvPr/>
            </p:nvSpPr>
            <p:spPr bwMode="auto">
              <a:xfrm>
                <a:off x="214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6" name="Rectangle 673"/>
              <p:cNvSpPr>
                <a:spLocks noChangeArrowheads="1"/>
              </p:cNvSpPr>
              <p:nvPr/>
            </p:nvSpPr>
            <p:spPr bwMode="auto">
              <a:xfrm>
                <a:off x="2103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7" name="Line 674"/>
              <p:cNvSpPr>
                <a:spLocks noChangeShapeType="1"/>
              </p:cNvSpPr>
              <p:nvPr/>
            </p:nvSpPr>
            <p:spPr bwMode="auto">
              <a:xfrm>
                <a:off x="218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8" name="Rectangle 675"/>
              <p:cNvSpPr>
                <a:spLocks noChangeArrowheads="1"/>
              </p:cNvSpPr>
              <p:nvPr/>
            </p:nvSpPr>
            <p:spPr bwMode="auto">
              <a:xfrm>
                <a:off x="2142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9" name="Line 676"/>
              <p:cNvSpPr>
                <a:spLocks noChangeShapeType="1"/>
              </p:cNvSpPr>
              <p:nvPr/>
            </p:nvSpPr>
            <p:spPr bwMode="auto">
              <a:xfrm>
                <a:off x="2214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0" name="Rectangle 677"/>
              <p:cNvSpPr>
                <a:spLocks noChangeArrowheads="1"/>
              </p:cNvSpPr>
              <p:nvPr/>
            </p:nvSpPr>
            <p:spPr bwMode="auto">
              <a:xfrm>
                <a:off x="2175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1" name="Line 678"/>
              <p:cNvSpPr>
                <a:spLocks noChangeShapeType="1"/>
              </p:cNvSpPr>
              <p:nvPr/>
            </p:nvSpPr>
            <p:spPr bwMode="auto">
              <a:xfrm>
                <a:off x="225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2" name="Rectangle 679"/>
              <p:cNvSpPr>
                <a:spLocks noChangeArrowheads="1"/>
              </p:cNvSpPr>
              <p:nvPr/>
            </p:nvSpPr>
            <p:spPr bwMode="auto">
              <a:xfrm>
                <a:off x="2214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3" name="Line 680"/>
              <p:cNvSpPr>
                <a:spLocks noChangeShapeType="1"/>
              </p:cNvSpPr>
              <p:nvPr/>
            </p:nvSpPr>
            <p:spPr bwMode="auto">
              <a:xfrm>
                <a:off x="2506" y="195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4" name="Line 681"/>
              <p:cNvSpPr>
                <a:spLocks noChangeShapeType="1"/>
              </p:cNvSpPr>
              <p:nvPr/>
            </p:nvSpPr>
            <p:spPr bwMode="auto">
              <a:xfrm>
                <a:off x="255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5" name="Rectangle 682"/>
              <p:cNvSpPr>
                <a:spLocks noChangeArrowheads="1"/>
              </p:cNvSpPr>
              <p:nvPr/>
            </p:nvSpPr>
            <p:spPr bwMode="auto">
              <a:xfrm>
                <a:off x="2533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6" name="Line 683"/>
              <p:cNvSpPr>
                <a:spLocks noChangeShapeType="1"/>
              </p:cNvSpPr>
              <p:nvPr/>
            </p:nvSpPr>
            <p:spPr bwMode="auto">
              <a:xfrm>
                <a:off x="258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7" name="Rectangle 684"/>
              <p:cNvSpPr>
                <a:spLocks noChangeArrowheads="1"/>
              </p:cNvSpPr>
              <p:nvPr/>
            </p:nvSpPr>
            <p:spPr bwMode="auto">
              <a:xfrm>
                <a:off x="2566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8" name="Line 685"/>
              <p:cNvSpPr>
                <a:spLocks noChangeShapeType="1"/>
              </p:cNvSpPr>
              <p:nvPr/>
            </p:nvSpPr>
            <p:spPr bwMode="auto">
              <a:xfrm>
                <a:off x="262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59" name="Rectangle 686"/>
              <p:cNvSpPr>
                <a:spLocks noChangeArrowheads="1"/>
              </p:cNvSpPr>
              <p:nvPr/>
            </p:nvSpPr>
            <p:spPr bwMode="auto">
              <a:xfrm>
                <a:off x="2605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0" name="Line 687"/>
              <p:cNvSpPr>
                <a:spLocks noChangeShapeType="1"/>
              </p:cNvSpPr>
              <p:nvPr/>
            </p:nvSpPr>
            <p:spPr bwMode="auto">
              <a:xfrm>
                <a:off x="265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1" name="Rectangle 688"/>
              <p:cNvSpPr>
                <a:spLocks noChangeArrowheads="1"/>
              </p:cNvSpPr>
              <p:nvPr/>
            </p:nvSpPr>
            <p:spPr bwMode="auto">
              <a:xfrm>
                <a:off x="2638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Line 689"/>
              <p:cNvSpPr>
                <a:spLocks noChangeShapeType="1"/>
              </p:cNvSpPr>
              <p:nvPr/>
            </p:nvSpPr>
            <p:spPr bwMode="auto">
              <a:xfrm>
                <a:off x="269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3" name="Rectangle 690"/>
              <p:cNvSpPr>
                <a:spLocks noChangeArrowheads="1"/>
              </p:cNvSpPr>
              <p:nvPr/>
            </p:nvSpPr>
            <p:spPr bwMode="auto">
              <a:xfrm>
                <a:off x="2677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4" name="Line 691"/>
              <p:cNvSpPr>
                <a:spLocks noChangeShapeType="1"/>
              </p:cNvSpPr>
              <p:nvPr/>
            </p:nvSpPr>
            <p:spPr bwMode="auto">
              <a:xfrm>
                <a:off x="2726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5" name="Rectangle 692"/>
              <p:cNvSpPr>
                <a:spLocks noChangeArrowheads="1"/>
              </p:cNvSpPr>
              <p:nvPr/>
            </p:nvSpPr>
            <p:spPr bwMode="auto">
              <a:xfrm>
                <a:off x="271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6" name="Line 693"/>
              <p:cNvSpPr>
                <a:spLocks noChangeShapeType="1"/>
              </p:cNvSpPr>
              <p:nvPr/>
            </p:nvSpPr>
            <p:spPr bwMode="auto">
              <a:xfrm>
                <a:off x="276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7" name="Rectangle 694"/>
              <p:cNvSpPr>
                <a:spLocks noChangeArrowheads="1"/>
              </p:cNvSpPr>
              <p:nvPr/>
            </p:nvSpPr>
            <p:spPr bwMode="auto">
              <a:xfrm>
                <a:off x="2748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8" name="Line 695"/>
              <p:cNvSpPr>
                <a:spLocks noChangeShapeType="1"/>
              </p:cNvSpPr>
              <p:nvPr/>
            </p:nvSpPr>
            <p:spPr bwMode="auto">
              <a:xfrm>
                <a:off x="280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69" name="Rectangle 696"/>
              <p:cNvSpPr>
                <a:spLocks noChangeArrowheads="1"/>
              </p:cNvSpPr>
              <p:nvPr/>
            </p:nvSpPr>
            <p:spPr bwMode="auto">
              <a:xfrm>
                <a:off x="2787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0" name="Line 697"/>
              <p:cNvSpPr>
                <a:spLocks noChangeShapeType="1"/>
              </p:cNvSpPr>
              <p:nvPr/>
            </p:nvSpPr>
            <p:spPr bwMode="auto">
              <a:xfrm>
                <a:off x="283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1" name="Rectangle 698"/>
              <p:cNvSpPr>
                <a:spLocks noChangeArrowheads="1"/>
              </p:cNvSpPr>
              <p:nvPr/>
            </p:nvSpPr>
            <p:spPr bwMode="auto">
              <a:xfrm>
                <a:off x="282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2" name="Line 699"/>
              <p:cNvSpPr>
                <a:spLocks noChangeShapeType="1"/>
              </p:cNvSpPr>
              <p:nvPr/>
            </p:nvSpPr>
            <p:spPr bwMode="auto">
              <a:xfrm>
                <a:off x="287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3" name="Rectangle 700"/>
              <p:cNvSpPr>
                <a:spLocks noChangeArrowheads="1"/>
              </p:cNvSpPr>
              <p:nvPr/>
            </p:nvSpPr>
            <p:spPr bwMode="auto">
              <a:xfrm>
                <a:off x="2837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4" name="Line 701"/>
              <p:cNvSpPr>
                <a:spLocks noChangeShapeType="1"/>
              </p:cNvSpPr>
              <p:nvPr/>
            </p:nvSpPr>
            <p:spPr bwMode="auto">
              <a:xfrm>
                <a:off x="290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5" name="Rectangle 702"/>
              <p:cNvSpPr>
                <a:spLocks noChangeArrowheads="1"/>
              </p:cNvSpPr>
              <p:nvPr/>
            </p:nvSpPr>
            <p:spPr bwMode="auto">
              <a:xfrm>
                <a:off x="287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6" name="Line 703"/>
              <p:cNvSpPr>
                <a:spLocks noChangeShapeType="1"/>
              </p:cNvSpPr>
              <p:nvPr/>
            </p:nvSpPr>
            <p:spPr bwMode="auto">
              <a:xfrm>
                <a:off x="294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7" name="Rectangle 704"/>
              <p:cNvSpPr>
                <a:spLocks noChangeArrowheads="1"/>
              </p:cNvSpPr>
              <p:nvPr/>
            </p:nvSpPr>
            <p:spPr bwMode="auto">
              <a:xfrm>
                <a:off x="290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8" name="Line 705"/>
              <p:cNvSpPr>
                <a:spLocks noChangeShapeType="1"/>
              </p:cNvSpPr>
              <p:nvPr/>
            </p:nvSpPr>
            <p:spPr bwMode="auto">
              <a:xfrm>
                <a:off x="298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79" name="Rectangle 706"/>
              <p:cNvSpPr>
                <a:spLocks noChangeArrowheads="1"/>
              </p:cNvSpPr>
              <p:nvPr/>
            </p:nvSpPr>
            <p:spPr bwMode="auto">
              <a:xfrm>
                <a:off x="2941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0" name="Line 707"/>
              <p:cNvSpPr>
                <a:spLocks noChangeShapeType="1"/>
              </p:cNvSpPr>
              <p:nvPr/>
            </p:nvSpPr>
            <p:spPr bwMode="auto">
              <a:xfrm>
                <a:off x="301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1" name="Rectangle 708"/>
              <p:cNvSpPr>
                <a:spLocks noChangeArrowheads="1"/>
              </p:cNvSpPr>
              <p:nvPr/>
            </p:nvSpPr>
            <p:spPr bwMode="auto">
              <a:xfrm>
                <a:off x="298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2" name="Line 709"/>
              <p:cNvSpPr>
                <a:spLocks noChangeShapeType="1"/>
              </p:cNvSpPr>
              <p:nvPr/>
            </p:nvSpPr>
            <p:spPr bwMode="auto">
              <a:xfrm>
                <a:off x="305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3" name="Rectangle 710"/>
              <p:cNvSpPr>
                <a:spLocks noChangeArrowheads="1"/>
              </p:cNvSpPr>
              <p:nvPr/>
            </p:nvSpPr>
            <p:spPr bwMode="auto">
              <a:xfrm>
                <a:off x="301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4" name="Line 711"/>
              <p:cNvSpPr>
                <a:spLocks noChangeShapeType="1"/>
              </p:cNvSpPr>
              <p:nvPr/>
            </p:nvSpPr>
            <p:spPr bwMode="auto">
              <a:xfrm>
                <a:off x="309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5" name="Rectangle 712"/>
              <p:cNvSpPr>
                <a:spLocks noChangeArrowheads="1"/>
              </p:cNvSpPr>
              <p:nvPr/>
            </p:nvSpPr>
            <p:spPr bwMode="auto">
              <a:xfrm>
                <a:off x="3052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6" name="Line 713"/>
              <p:cNvSpPr>
                <a:spLocks noChangeShapeType="1"/>
              </p:cNvSpPr>
              <p:nvPr/>
            </p:nvSpPr>
            <p:spPr bwMode="auto">
              <a:xfrm>
                <a:off x="3129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7" name="Rectangle 714"/>
              <p:cNvSpPr>
                <a:spLocks noChangeArrowheads="1"/>
              </p:cNvSpPr>
              <p:nvPr/>
            </p:nvSpPr>
            <p:spPr bwMode="auto">
              <a:xfrm>
                <a:off x="309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8" name="Line 715"/>
              <p:cNvSpPr>
                <a:spLocks noChangeShapeType="1"/>
              </p:cNvSpPr>
              <p:nvPr/>
            </p:nvSpPr>
            <p:spPr bwMode="auto">
              <a:xfrm>
                <a:off x="316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89" name="Rectangle 716"/>
              <p:cNvSpPr>
                <a:spLocks noChangeArrowheads="1"/>
              </p:cNvSpPr>
              <p:nvPr/>
            </p:nvSpPr>
            <p:spPr bwMode="auto">
              <a:xfrm>
                <a:off x="3123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0" name="Line 717"/>
              <p:cNvSpPr>
                <a:spLocks noChangeShapeType="1"/>
              </p:cNvSpPr>
              <p:nvPr/>
            </p:nvSpPr>
            <p:spPr bwMode="auto">
              <a:xfrm>
                <a:off x="320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1" name="Rectangle 718"/>
              <p:cNvSpPr>
                <a:spLocks noChangeArrowheads="1"/>
              </p:cNvSpPr>
              <p:nvPr/>
            </p:nvSpPr>
            <p:spPr bwMode="auto">
              <a:xfrm>
                <a:off x="3162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2" name="Line 719"/>
              <p:cNvSpPr>
                <a:spLocks noChangeShapeType="1"/>
              </p:cNvSpPr>
              <p:nvPr/>
            </p:nvSpPr>
            <p:spPr bwMode="auto">
              <a:xfrm>
                <a:off x="3454" y="195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3" name="Line 720"/>
              <p:cNvSpPr>
                <a:spLocks noChangeShapeType="1"/>
              </p:cNvSpPr>
              <p:nvPr/>
            </p:nvSpPr>
            <p:spPr bwMode="auto">
              <a:xfrm>
                <a:off x="349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4" name="Rectangle 721"/>
              <p:cNvSpPr>
                <a:spLocks noChangeArrowheads="1"/>
              </p:cNvSpPr>
              <p:nvPr/>
            </p:nvSpPr>
            <p:spPr bwMode="auto">
              <a:xfrm>
                <a:off x="3482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5" name="Line 722"/>
              <p:cNvSpPr>
                <a:spLocks noChangeShapeType="1"/>
              </p:cNvSpPr>
              <p:nvPr/>
            </p:nvSpPr>
            <p:spPr bwMode="auto">
              <a:xfrm>
                <a:off x="353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6" name="Rectangle 723"/>
              <p:cNvSpPr>
                <a:spLocks noChangeArrowheads="1"/>
              </p:cNvSpPr>
              <p:nvPr/>
            </p:nvSpPr>
            <p:spPr bwMode="auto">
              <a:xfrm>
                <a:off x="3515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7" name="Line 724"/>
              <p:cNvSpPr>
                <a:spLocks noChangeShapeType="1"/>
              </p:cNvSpPr>
              <p:nvPr/>
            </p:nvSpPr>
            <p:spPr bwMode="auto">
              <a:xfrm>
                <a:off x="357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98" name="Rectangle 725"/>
              <p:cNvSpPr>
                <a:spLocks noChangeArrowheads="1"/>
              </p:cNvSpPr>
              <p:nvPr/>
            </p:nvSpPr>
            <p:spPr bwMode="auto">
              <a:xfrm>
                <a:off x="3553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9" name="Line 726"/>
              <p:cNvSpPr>
                <a:spLocks noChangeShapeType="1"/>
              </p:cNvSpPr>
              <p:nvPr/>
            </p:nvSpPr>
            <p:spPr bwMode="auto">
              <a:xfrm>
                <a:off x="360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0" name="Rectangle 727"/>
              <p:cNvSpPr>
                <a:spLocks noChangeArrowheads="1"/>
              </p:cNvSpPr>
              <p:nvPr/>
            </p:nvSpPr>
            <p:spPr bwMode="auto">
              <a:xfrm>
                <a:off x="3586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1" name="Line 728"/>
              <p:cNvSpPr>
                <a:spLocks noChangeShapeType="1"/>
              </p:cNvSpPr>
              <p:nvPr/>
            </p:nvSpPr>
            <p:spPr bwMode="auto">
              <a:xfrm>
                <a:off x="364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2" name="Rectangle 729"/>
              <p:cNvSpPr>
                <a:spLocks noChangeArrowheads="1"/>
              </p:cNvSpPr>
              <p:nvPr/>
            </p:nvSpPr>
            <p:spPr bwMode="auto">
              <a:xfrm>
                <a:off x="3625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3" name="Line 730"/>
              <p:cNvSpPr>
                <a:spLocks noChangeShapeType="1"/>
              </p:cNvSpPr>
              <p:nvPr/>
            </p:nvSpPr>
            <p:spPr bwMode="auto">
              <a:xfrm>
                <a:off x="3674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4" name="Rectangle 731"/>
              <p:cNvSpPr>
                <a:spLocks noChangeArrowheads="1"/>
              </p:cNvSpPr>
              <p:nvPr/>
            </p:nvSpPr>
            <p:spPr bwMode="auto">
              <a:xfrm>
                <a:off x="3658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5" name="Line 732"/>
              <p:cNvSpPr>
                <a:spLocks noChangeShapeType="1"/>
              </p:cNvSpPr>
              <p:nvPr/>
            </p:nvSpPr>
            <p:spPr bwMode="auto">
              <a:xfrm>
                <a:off x="371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6" name="Rectangle 733"/>
              <p:cNvSpPr>
                <a:spLocks noChangeArrowheads="1"/>
              </p:cNvSpPr>
              <p:nvPr/>
            </p:nvSpPr>
            <p:spPr bwMode="auto">
              <a:xfrm>
                <a:off x="3697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7" name="Line 734"/>
              <p:cNvSpPr>
                <a:spLocks noChangeShapeType="1"/>
              </p:cNvSpPr>
              <p:nvPr/>
            </p:nvSpPr>
            <p:spPr bwMode="auto">
              <a:xfrm>
                <a:off x="3752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08" name="Rectangle 735"/>
              <p:cNvSpPr>
                <a:spLocks noChangeArrowheads="1"/>
              </p:cNvSpPr>
              <p:nvPr/>
            </p:nvSpPr>
            <p:spPr bwMode="auto">
              <a:xfrm>
                <a:off x="3735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9" name="Line 736"/>
              <p:cNvSpPr>
                <a:spLocks noChangeShapeType="1"/>
              </p:cNvSpPr>
              <p:nvPr/>
            </p:nvSpPr>
            <p:spPr bwMode="auto">
              <a:xfrm>
                <a:off x="378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0" name="Rectangle 737"/>
              <p:cNvSpPr>
                <a:spLocks noChangeArrowheads="1"/>
              </p:cNvSpPr>
              <p:nvPr/>
            </p:nvSpPr>
            <p:spPr bwMode="auto">
              <a:xfrm>
                <a:off x="3768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1" name="Line 738"/>
              <p:cNvSpPr>
                <a:spLocks noChangeShapeType="1"/>
              </p:cNvSpPr>
              <p:nvPr/>
            </p:nvSpPr>
            <p:spPr bwMode="auto">
              <a:xfrm>
                <a:off x="382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2" name="Rectangle 739"/>
              <p:cNvSpPr>
                <a:spLocks noChangeArrowheads="1"/>
              </p:cNvSpPr>
              <p:nvPr/>
            </p:nvSpPr>
            <p:spPr bwMode="auto">
              <a:xfrm>
                <a:off x="3785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3" name="Line 740"/>
              <p:cNvSpPr>
                <a:spLocks noChangeShapeType="1"/>
              </p:cNvSpPr>
              <p:nvPr/>
            </p:nvSpPr>
            <p:spPr bwMode="auto">
              <a:xfrm>
                <a:off x="3856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4" name="Rectangle 741"/>
              <p:cNvSpPr>
                <a:spLocks noChangeArrowheads="1"/>
              </p:cNvSpPr>
              <p:nvPr/>
            </p:nvSpPr>
            <p:spPr bwMode="auto">
              <a:xfrm>
                <a:off x="381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5" name="Line 742"/>
              <p:cNvSpPr>
                <a:spLocks noChangeShapeType="1"/>
              </p:cNvSpPr>
              <p:nvPr/>
            </p:nvSpPr>
            <p:spPr bwMode="auto">
              <a:xfrm>
                <a:off x="389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6" name="Rectangle 743"/>
              <p:cNvSpPr>
                <a:spLocks noChangeArrowheads="1"/>
              </p:cNvSpPr>
              <p:nvPr/>
            </p:nvSpPr>
            <p:spPr bwMode="auto">
              <a:xfrm>
                <a:off x="3856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7" name="Line 744"/>
              <p:cNvSpPr>
                <a:spLocks noChangeShapeType="1"/>
              </p:cNvSpPr>
              <p:nvPr/>
            </p:nvSpPr>
            <p:spPr bwMode="auto">
              <a:xfrm>
                <a:off x="392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18" name="Rectangle 745"/>
              <p:cNvSpPr>
                <a:spLocks noChangeArrowheads="1"/>
              </p:cNvSpPr>
              <p:nvPr/>
            </p:nvSpPr>
            <p:spPr bwMode="auto">
              <a:xfrm>
                <a:off x="3889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9" name="Line 746"/>
              <p:cNvSpPr>
                <a:spLocks noChangeShapeType="1"/>
              </p:cNvSpPr>
              <p:nvPr/>
            </p:nvSpPr>
            <p:spPr bwMode="auto">
              <a:xfrm>
                <a:off x="396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0" name="Rectangle 747"/>
              <p:cNvSpPr>
                <a:spLocks noChangeArrowheads="1"/>
              </p:cNvSpPr>
              <p:nvPr/>
            </p:nvSpPr>
            <p:spPr bwMode="auto">
              <a:xfrm>
                <a:off x="392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1" name="Line 748"/>
              <p:cNvSpPr>
                <a:spLocks noChangeShapeType="1"/>
              </p:cNvSpPr>
              <p:nvPr/>
            </p:nvSpPr>
            <p:spPr bwMode="auto">
              <a:xfrm>
                <a:off x="400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2" name="Rectangle 749"/>
              <p:cNvSpPr>
                <a:spLocks noChangeArrowheads="1"/>
              </p:cNvSpPr>
              <p:nvPr/>
            </p:nvSpPr>
            <p:spPr bwMode="auto">
              <a:xfrm>
                <a:off x="3961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3" name="Line 750"/>
              <p:cNvSpPr>
                <a:spLocks noChangeShapeType="1"/>
              </p:cNvSpPr>
              <p:nvPr/>
            </p:nvSpPr>
            <p:spPr bwMode="auto">
              <a:xfrm>
                <a:off x="403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4" name="Rectangle 751"/>
              <p:cNvSpPr>
                <a:spLocks noChangeArrowheads="1"/>
              </p:cNvSpPr>
              <p:nvPr/>
            </p:nvSpPr>
            <p:spPr bwMode="auto">
              <a:xfrm>
                <a:off x="400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5" name="Line 752"/>
              <p:cNvSpPr>
                <a:spLocks noChangeShapeType="1"/>
              </p:cNvSpPr>
              <p:nvPr/>
            </p:nvSpPr>
            <p:spPr bwMode="auto">
              <a:xfrm>
                <a:off x="407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6" name="Rectangle 753"/>
              <p:cNvSpPr>
                <a:spLocks noChangeArrowheads="1"/>
              </p:cNvSpPr>
              <p:nvPr/>
            </p:nvSpPr>
            <p:spPr bwMode="auto">
              <a:xfrm>
                <a:off x="403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7" name="Line 754"/>
              <p:cNvSpPr>
                <a:spLocks noChangeShapeType="1"/>
              </p:cNvSpPr>
              <p:nvPr/>
            </p:nvSpPr>
            <p:spPr bwMode="auto">
              <a:xfrm>
                <a:off x="411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28" name="Rectangle 755"/>
              <p:cNvSpPr>
                <a:spLocks noChangeArrowheads="1"/>
              </p:cNvSpPr>
              <p:nvPr/>
            </p:nvSpPr>
            <p:spPr bwMode="auto">
              <a:xfrm>
                <a:off x="4071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9" name="Line 756"/>
              <p:cNvSpPr>
                <a:spLocks noChangeShapeType="1"/>
              </p:cNvSpPr>
              <p:nvPr/>
            </p:nvSpPr>
            <p:spPr bwMode="auto">
              <a:xfrm>
                <a:off x="4149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0" name="Rectangle 757"/>
              <p:cNvSpPr>
                <a:spLocks noChangeArrowheads="1"/>
              </p:cNvSpPr>
              <p:nvPr/>
            </p:nvSpPr>
            <p:spPr bwMode="auto">
              <a:xfrm>
                <a:off x="411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1" name="Line 758"/>
              <p:cNvSpPr>
                <a:spLocks noChangeShapeType="1"/>
              </p:cNvSpPr>
              <p:nvPr/>
            </p:nvSpPr>
            <p:spPr bwMode="auto">
              <a:xfrm>
                <a:off x="4402" y="1957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2" name="Line 759"/>
              <p:cNvSpPr>
                <a:spLocks noChangeShapeType="1"/>
              </p:cNvSpPr>
              <p:nvPr/>
            </p:nvSpPr>
            <p:spPr bwMode="auto">
              <a:xfrm>
                <a:off x="4446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3" name="Rectangle 760"/>
              <p:cNvSpPr>
                <a:spLocks noChangeArrowheads="1"/>
              </p:cNvSpPr>
              <p:nvPr/>
            </p:nvSpPr>
            <p:spPr bwMode="auto">
              <a:xfrm>
                <a:off x="4430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4" name="Line 761"/>
              <p:cNvSpPr>
                <a:spLocks noChangeShapeType="1"/>
              </p:cNvSpPr>
              <p:nvPr/>
            </p:nvSpPr>
            <p:spPr bwMode="auto">
              <a:xfrm>
                <a:off x="4479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5" name="Rectangle 762"/>
              <p:cNvSpPr>
                <a:spLocks noChangeArrowheads="1"/>
              </p:cNvSpPr>
              <p:nvPr/>
            </p:nvSpPr>
            <p:spPr bwMode="auto">
              <a:xfrm>
                <a:off x="4463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6" name="Line 763"/>
              <p:cNvSpPr>
                <a:spLocks noChangeShapeType="1"/>
              </p:cNvSpPr>
              <p:nvPr/>
            </p:nvSpPr>
            <p:spPr bwMode="auto">
              <a:xfrm>
                <a:off x="451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7" name="Rectangle 764"/>
              <p:cNvSpPr>
                <a:spLocks noChangeArrowheads="1"/>
              </p:cNvSpPr>
              <p:nvPr/>
            </p:nvSpPr>
            <p:spPr bwMode="auto">
              <a:xfrm>
                <a:off x="4501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8" name="Line 765"/>
              <p:cNvSpPr>
                <a:spLocks noChangeShapeType="1"/>
              </p:cNvSpPr>
              <p:nvPr/>
            </p:nvSpPr>
            <p:spPr bwMode="auto">
              <a:xfrm>
                <a:off x="455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39" name="Rectangle 766"/>
              <p:cNvSpPr>
                <a:spLocks noChangeArrowheads="1"/>
              </p:cNvSpPr>
              <p:nvPr/>
            </p:nvSpPr>
            <p:spPr bwMode="auto">
              <a:xfrm>
                <a:off x="4534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0" name="Line 767"/>
              <p:cNvSpPr>
                <a:spLocks noChangeShapeType="1"/>
              </p:cNvSpPr>
              <p:nvPr/>
            </p:nvSpPr>
            <p:spPr bwMode="auto">
              <a:xfrm>
                <a:off x="459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1" name="Rectangle 768"/>
              <p:cNvSpPr>
                <a:spLocks noChangeArrowheads="1"/>
              </p:cNvSpPr>
              <p:nvPr/>
            </p:nvSpPr>
            <p:spPr bwMode="auto">
              <a:xfrm>
                <a:off x="4573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2" name="Line 769"/>
              <p:cNvSpPr>
                <a:spLocks noChangeShapeType="1"/>
              </p:cNvSpPr>
              <p:nvPr/>
            </p:nvSpPr>
            <p:spPr bwMode="auto">
              <a:xfrm>
                <a:off x="462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3" name="Rectangle 770"/>
              <p:cNvSpPr>
                <a:spLocks noChangeArrowheads="1"/>
              </p:cNvSpPr>
              <p:nvPr/>
            </p:nvSpPr>
            <p:spPr bwMode="auto">
              <a:xfrm>
                <a:off x="4606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4" name="Line 771"/>
              <p:cNvSpPr>
                <a:spLocks noChangeShapeType="1"/>
              </p:cNvSpPr>
              <p:nvPr/>
            </p:nvSpPr>
            <p:spPr bwMode="auto">
              <a:xfrm>
                <a:off x="466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5" name="Rectangle 772"/>
              <p:cNvSpPr>
                <a:spLocks noChangeArrowheads="1"/>
              </p:cNvSpPr>
              <p:nvPr/>
            </p:nvSpPr>
            <p:spPr bwMode="auto">
              <a:xfrm>
                <a:off x="4645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6" name="Line 773"/>
              <p:cNvSpPr>
                <a:spLocks noChangeShapeType="1"/>
              </p:cNvSpPr>
              <p:nvPr/>
            </p:nvSpPr>
            <p:spPr bwMode="auto">
              <a:xfrm>
                <a:off x="4700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7" name="Rectangle 774"/>
              <p:cNvSpPr>
                <a:spLocks noChangeArrowheads="1"/>
              </p:cNvSpPr>
              <p:nvPr/>
            </p:nvSpPr>
            <p:spPr bwMode="auto">
              <a:xfrm>
                <a:off x="4683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8" name="Line 775"/>
              <p:cNvSpPr>
                <a:spLocks noChangeShapeType="1"/>
              </p:cNvSpPr>
              <p:nvPr/>
            </p:nvSpPr>
            <p:spPr bwMode="auto">
              <a:xfrm>
                <a:off x="473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49" name="Rectangle 776"/>
              <p:cNvSpPr>
                <a:spLocks noChangeArrowheads="1"/>
              </p:cNvSpPr>
              <p:nvPr/>
            </p:nvSpPr>
            <p:spPr bwMode="auto">
              <a:xfrm>
                <a:off x="4716" y="199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0" name="Line 777"/>
              <p:cNvSpPr>
                <a:spLocks noChangeShapeType="1"/>
              </p:cNvSpPr>
              <p:nvPr/>
            </p:nvSpPr>
            <p:spPr bwMode="auto">
              <a:xfrm>
                <a:off x="4771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1" name="Rectangle 778"/>
              <p:cNvSpPr>
                <a:spLocks noChangeArrowheads="1"/>
              </p:cNvSpPr>
              <p:nvPr/>
            </p:nvSpPr>
            <p:spPr bwMode="auto">
              <a:xfrm>
                <a:off x="4733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2" name="Line 779"/>
              <p:cNvSpPr>
                <a:spLocks noChangeShapeType="1"/>
              </p:cNvSpPr>
              <p:nvPr/>
            </p:nvSpPr>
            <p:spPr bwMode="auto">
              <a:xfrm>
                <a:off x="480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3" name="Rectangle 780"/>
              <p:cNvSpPr>
                <a:spLocks noChangeArrowheads="1"/>
              </p:cNvSpPr>
              <p:nvPr/>
            </p:nvSpPr>
            <p:spPr bwMode="auto">
              <a:xfrm>
                <a:off x="4766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4" name="Line 781"/>
              <p:cNvSpPr>
                <a:spLocks noChangeShapeType="1"/>
              </p:cNvSpPr>
              <p:nvPr/>
            </p:nvSpPr>
            <p:spPr bwMode="auto">
              <a:xfrm>
                <a:off x="4843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5" name="Rectangle 782"/>
              <p:cNvSpPr>
                <a:spLocks noChangeArrowheads="1"/>
              </p:cNvSpPr>
              <p:nvPr/>
            </p:nvSpPr>
            <p:spPr bwMode="auto">
              <a:xfrm>
                <a:off x="4805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6" name="Line 783"/>
              <p:cNvSpPr>
                <a:spLocks noChangeShapeType="1"/>
              </p:cNvSpPr>
              <p:nvPr/>
            </p:nvSpPr>
            <p:spPr bwMode="auto">
              <a:xfrm>
                <a:off x="4876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7" name="Rectangle 784"/>
              <p:cNvSpPr>
                <a:spLocks noChangeArrowheads="1"/>
              </p:cNvSpPr>
              <p:nvPr/>
            </p:nvSpPr>
            <p:spPr bwMode="auto">
              <a:xfrm>
                <a:off x="483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8" name="Line 785"/>
              <p:cNvSpPr>
                <a:spLocks noChangeShapeType="1"/>
              </p:cNvSpPr>
              <p:nvPr/>
            </p:nvSpPr>
            <p:spPr bwMode="auto">
              <a:xfrm>
                <a:off x="491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59" name="Rectangle 786"/>
              <p:cNvSpPr>
                <a:spLocks noChangeArrowheads="1"/>
              </p:cNvSpPr>
              <p:nvPr/>
            </p:nvSpPr>
            <p:spPr bwMode="auto">
              <a:xfrm>
                <a:off x="4876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0" name="Line 787"/>
              <p:cNvSpPr>
                <a:spLocks noChangeShapeType="1"/>
              </p:cNvSpPr>
              <p:nvPr/>
            </p:nvSpPr>
            <p:spPr bwMode="auto">
              <a:xfrm>
                <a:off x="494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1" name="Rectangle 788"/>
              <p:cNvSpPr>
                <a:spLocks noChangeArrowheads="1"/>
              </p:cNvSpPr>
              <p:nvPr/>
            </p:nvSpPr>
            <p:spPr bwMode="auto">
              <a:xfrm>
                <a:off x="4909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2" name="Line 789"/>
              <p:cNvSpPr>
                <a:spLocks noChangeShapeType="1"/>
              </p:cNvSpPr>
              <p:nvPr/>
            </p:nvSpPr>
            <p:spPr bwMode="auto">
              <a:xfrm>
                <a:off x="4986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3" name="Rectangle 790"/>
              <p:cNvSpPr>
                <a:spLocks noChangeArrowheads="1"/>
              </p:cNvSpPr>
              <p:nvPr/>
            </p:nvSpPr>
            <p:spPr bwMode="auto">
              <a:xfrm>
                <a:off x="494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4" name="Line 791"/>
              <p:cNvSpPr>
                <a:spLocks noChangeShapeType="1"/>
              </p:cNvSpPr>
              <p:nvPr/>
            </p:nvSpPr>
            <p:spPr bwMode="auto">
              <a:xfrm>
                <a:off x="5025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5" name="Rectangle 792"/>
              <p:cNvSpPr>
                <a:spLocks noChangeArrowheads="1"/>
              </p:cNvSpPr>
              <p:nvPr/>
            </p:nvSpPr>
            <p:spPr bwMode="auto">
              <a:xfrm>
                <a:off x="4986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6" name="Line 793"/>
              <p:cNvSpPr>
                <a:spLocks noChangeShapeType="1"/>
              </p:cNvSpPr>
              <p:nvPr/>
            </p:nvSpPr>
            <p:spPr bwMode="auto">
              <a:xfrm>
                <a:off x="5058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7" name="Rectangle 794"/>
              <p:cNvSpPr>
                <a:spLocks noChangeArrowheads="1"/>
              </p:cNvSpPr>
              <p:nvPr/>
            </p:nvSpPr>
            <p:spPr bwMode="auto">
              <a:xfrm>
                <a:off x="5020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8" name="Line 795"/>
              <p:cNvSpPr>
                <a:spLocks noChangeShapeType="1"/>
              </p:cNvSpPr>
              <p:nvPr/>
            </p:nvSpPr>
            <p:spPr bwMode="auto">
              <a:xfrm>
                <a:off x="5097" y="1957"/>
                <a:ext cx="0" cy="2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69" name="Rectangle 796"/>
              <p:cNvSpPr>
                <a:spLocks noChangeArrowheads="1"/>
              </p:cNvSpPr>
              <p:nvPr/>
            </p:nvSpPr>
            <p:spPr bwMode="auto">
              <a:xfrm>
                <a:off x="5058" y="1996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" name="Line 797"/>
              <p:cNvSpPr>
                <a:spLocks noChangeShapeType="1"/>
              </p:cNvSpPr>
              <p:nvPr/>
            </p:nvSpPr>
            <p:spPr bwMode="auto">
              <a:xfrm>
                <a:off x="609" y="2800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1" name="Line 798"/>
              <p:cNvSpPr>
                <a:spLocks noChangeShapeType="1"/>
              </p:cNvSpPr>
              <p:nvPr/>
            </p:nvSpPr>
            <p:spPr bwMode="auto">
              <a:xfrm>
                <a:off x="65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2" name="Rectangle 799"/>
              <p:cNvSpPr>
                <a:spLocks noChangeArrowheads="1"/>
              </p:cNvSpPr>
              <p:nvPr/>
            </p:nvSpPr>
            <p:spPr bwMode="auto">
              <a:xfrm>
                <a:off x="637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3" name="Line 800"/>
              <p:cNvSpPr>
                <a:spLocks noChangeShapeType="1"/>
              </p:cNvSpPr>
              <p:nvPr/>
            </p:nvSpPr>
            <p:spPr bwMode="auto">
              <a:xfrm>
                <a:off x="68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4" name="Rectangle 801"/>
              <p:cNvSpPr>
                <a:spLocks noChangeArrowheads="1"/>
              </p:cNvSpPr>
              <p:nvPr/>
            </p:nvSpPr>
            <p:spPr bwMode="auto">
              <a:xfrm>
                <a:off x="67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5" name="Line 802"/>
              <p:cNvSpPr>
                <a:spLocks noChangeShapeType="1"/>
              </p:cNvSpPr>
              <p:nvPr/>
            </p:nvSpPr>
            <p:spPr bwMode="auto">
              <a:xfrm>
                <a:off x="72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6" name="Rectangle 803"/>
              <p:cNvSpPr>
                <a:spLocks noChangeArrowheads="1"/>
              </p:cNvSpPr>
              <p:nvPr/>
            </p:nvSpPr>
            <p:spPr bwMode="auto">
              <a:xfrm>
                <a:off x="709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Line 804"/>
              <p:cNvSpPr>
                <a:spLocks noChangeShapeType="1"/>
              </p:cNvSpPr>
              <p:nvPr/>
            </p:nvSpPr>
            <p:spPr bwMode="auto">
              <a:xfrm>
                <a:off x="75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78" name="Rectangle 805"/>
              <p:cNvSpPr>
                <a:spLocks noChangeArrowheads="1"/>
              </p:cNvSpPr>
              <p:nvPr/>
            </p:nvSpPr>
            <p:spPr bwMode="auto">
              <a:xfrm>
                <a:off x="742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9" name="Line 806"/>
              <p:cNvSpPr>
                <a:spLocks noChangeShapeType="1"/>
              </p:cNvSpPr>
              <p:nvPr/>
            </p:nvSpPr>
            <p:spPr bwMode="auto">
              <a:xfrm>
                <a:off x="79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580" name="Rectangle 807"/>
              <p:cNvSpPr>
                <a:spLocks noChangeArrowheads="1"/>
              </p:cNvSpPr>
              <p:nvPr/>
            </p:nvSpPr>
            <p:spPr bwMode="auto">
              <a:xfrm>
                <a:off x="78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1" name="Line 808"/>
              <p:cNvSpPr>
                <a:spLocks noChangeShapeType="1"/>
              </p:cNvSpPr>
              <p:nvPr/>
            </p:nvSpPr>
            <p:spPr bwMode="auto">
              <a:xfrm>
                <a:off x="83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grpSp>
          <p:nvGrpSpPr>
            <p:cNvPr id="8" name="Group 1010"/>
            <p:cNvGrpSpPr>
              <a:grpSpLocks/>
            </p:cNvGrpSpPr>
            <p:nvPr/>
          </p:nvGrpSpPr>
          <p:grpSpPr bwMode="auto">
            <a:xfrm>
              <a:off x="966788" y="4445001"/>
              <a:ext cx="7246938" cy="1563688"/>
              <a:chOff x="609" y="2800"/>
              <a:chExt cx="4565" cy="985"/>
            </a:xfrm>
          </p:grpSpPr>
          <p:sp>
            <p:nvSpPr>
              <p:cNvPr id="1182" name="Rectangle 810"/>
              <p:cNvSpPr>
                <a:spLocks noChangeArrowheads="1"/>
              </p:cNvSpPr>
              <p:nvPr/>
            </p:nvSpPr>
            <p:spPr bwMode="auto">
              <a:xfrm>
                <a:off x="813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3" name="Line 811"/>
              <p:cNvSpPr>
                <a:spLocks noChangeShapeType="1"/>
              </p:cNvSpPr>
              <p:nvPr/>
            </p:nvSpPr>
            <p:spPr bwMode="auto">
              <a:xfrm>
                <a:off x="86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4" name="Rectangle 812"/>
              <p:cNvSpPr>
                <a:spLocks noChangeArrowheads="1"/>
              </p:cNvSpPr>
              <p:nvPr/>
            </p:nvSpPr>
            <p:spPr bwMode="auto">
              <a:xfrm>
                <a:off x="852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5" name="Line 813"/>
              <p:cNvSpPr>
                <a:spLocks noChangeShapeType="1"/>
              </p:cNvSpPr>
              <p:nvPr/>
            </p:nvSpPr>
            <p:spPr bwMode="auto">
              <a:xfrm>
                <a:off x="90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6" name="Rectangle 814"/>
              <p:cNvSpPr>
                <a:spLocks noChangeArrowheads="1"/>
              </p:cNvSpPr>
              <p:nvPr/>
            </p:nvSpPr>
            <p:spPr bwMode="auto">
              <a:xfrm>
                <a:off x="891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7" name="Line 815"/>
              <p:cNvSpPr>
                <a:spLocks noChangeShapeType="1"/>
              </p:cNvSpPr>
              <p:nvPr/>
            </p:nvSpPr>
            <p:spPr bwMode="auto">
              <a:xfrm>
                <a:off x="94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8" name="Rectangle 816"/>
              <p:cNvSpPr>
                <a:spLocks noChangeArrowheads="1"/>
              </p:cNvSpPr>
              <p:nvPr/>
            </p:nvSpPr>
            <p:spPr bwMode="auto">
              <a:xfrm>
                <a:off x="924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9" name="Line 817"/>
              <p:cNvSpPr>
                <a:spLocks noChangeShapeType="1"/>
              </p:cNvSpPr>
              <p:nvPr/>
            </p:nvSpPr>
            <p:spPr bwMode="auto">
              <a:xfrm>
                <a:off x="979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0" name="Rectangle 818"/>
              <p:cNvSpPr>
                <a:spLocks noChangeArrowheads="1"/>
              </p:cNvSpPr>
              <p:nvPr/>
            </p:nvSpPr>
            <p:spPr bwMode="auto">
              <a:xfrm>
                <a:off x="94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1" name="Line 819"/>
              <p:cNvSpPr>
                <a:spLocks noChangeShapeType="1"/>
              </p:cNvSpPr>
              <p:nvPr/>
            </p:nvSpPr>
            <p:spPr bwMode="auto">
              <a:xfrm>
                <a:off x="101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2" name="Rectangle 820"/>
              <p:cNvSpPr>
                <a:spLocks noChangeArrowheads="1"/>
              </p:cNvSpPr>
              <p:nvPr/>
            </p:nvSpPr>
            <p:spPr bwMode="auto">
              <a:xfrm>
                <a:off x="973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Line 821"/>
              <p:cNvSpPr>
                <a:spLocks noChangeShapeType="1"/>
              </p:cNvSpPr>
              <p:nvPr/>
            </p:nvSpPr>
            <p:spPr bwMode="auto">
              <a:xfrm>
                <a:off x="105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4" name="Rectangle 822"/>
              <p:cNvSpPr>
                <a:spLocks noChangeArrowheads="1"/>
              </p:cNvSpPr>
              <p:nvPr/>
            </p:nvSpPr>
            <p:spPr bwMode="auto">
              <a:xfrm>
                <a:off x="1012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5" name="Line 823"/>
              <p:cNvSpPr>
                <a:spLocks noChangeShapeType="1"/>
              </p:cNvSpPr>
              <p:nvPr/>
            </p:nvSpPr>
            <p:spPr bwMode="auto">
              <a:xfrm>
                <a:off x="108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6" name="Rectangle 824"/>
              <p:cNvSpPr>
                <a:spLocks noChangeArrowheads="1"/>
              </p:cNvSpPr>
              <p:nvPr/>
            </p:nvSpPr>
            <p:spPr bwMode="auto">
              <a:xfrm>
                <a:off x="1045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Line 825"/>
              <p:cNvSpPr>
                <a:spLocks noChangeShapeType="1"/>
              </p:cNvSpPr>
              <p:nvPr/>
            </p:nvSpPr>
            <p:spPr bwMode="auto">
              <a:xfrm>
                <a:off x="112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8" name="Rectangle 826"/>
              <p:cNvSpPr>
                <a:spLocks noChangeArrowheads="1"/>
              </p:cNvSpPr>
              <p:nvPr/>
            </p:nvSpPr>
            <p:spPr bwMode="auto">
              <a:xfrm>
                <a:off x="1083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9" name="Line 827"/>
              <p:cNvSpPr>
                <a:spLocks noChangeShapeType="1"/>
              </p:cNvSpPr>
              <p:nvPr/>
            </p:nvSpPr>
            <p:spPr bwMode="auto">
              <a:xfrm>
                <a:off x="116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0" name="Rectangle 828"/>
              <p:cNvSpPr>
                <a:spLocks noChangeArrowheads="1"/>
              </p:cNvSpPr>
              <p:nvPr/>
            </p:nvSpPr>
            <p:spPr bwMode="auto">
              <a:xfrm>
                <a:off x="1122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Line 829"/>
              <p:cNvSpPr>
                <a:spLocks noChangeShapeType="1"/>
              </p:cNvSpPr>
              <p:nvPr/>
            </p:nvSpPr>
            <p:spPr bwMode="auto">
              <a:xfrm>
                <a:off x="1194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2" name="Rectangle 830"/>
              <p:cNvSpPr>
                <a:spLocks noChangeArrowheads="1"/>
              </p:cNvSpPr>
              <p:nvPr/>
            </p:nvSpPr>
            <p:spPr bwMode="auto">
              <a:xfrm>
                <a:off x="1155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3" name="Line 831"/>
              <p:cNvSpPr>
                <a:spLocks noChangeShapeType="1"/>
              </p:cNvSpPr>
              <p:nvPr/>
            </p:nvSpPr>
            <p:spPr bwMode="auto">
              <a:xfrm>
                <a:off x="123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4" name="Rectangle 832"/>
              <p:cNvSpPr>
                <a:spLocks noChangeArrowheads="1"/>
              </p:cNvSpPr>
              <p:nvPr/>
            </p:nvSpPr>
            <p:spPr bwMode="auto">
              <a:xfrm>
                <a:off x="1194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5" name="Line 833"/>
              <p:cNvSpPr>
                <a:spLocks noChangeShapeType="1"/>
              </p:cNvSpPr>
              <p:nvPr/>
            </p:nvSpPr>
            <p:spPr bwMode="auto">
              <a:xfrm>
                <a:off x="126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6" name="Rectangle 834"/>
              <p:cNvSpPr>
                <a:spLocks noChangeArrowheads="1"/>
              </p:cNvSpPr>
              <p:nvPr/>
            </p:nvSpPr>
            <p:spPr bwMode="auto">
              <a:xfrm>
                <a:off x="1227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Line 835"/>
              <p:cNvSpPr>
                <a:spLocks noChangeShapeType="1"/>
              </p:cNvSpPr>
              <p:nvPr/>
            </p:nvSpPr>
            <p:spPr bwMode="auto">
              <a:xfrm>
                <a:off x="1304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8" name="Rectangle 836"/>
              <p:cNvSpPr>
                <a:spLocks noChangeArrowheads="1"/>
              </p:cNvSpPr>
              <p:nvPr/>
            </p:nvSpPr>
            <p:spPr bwMode="auto">
              <a:xfrm>
                <a:off x="1265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Line 837"/>
              <p:cNvSpPr>
                <a:spLocks noChangeShapeType="1"/>
              </p:cNvSpPr>
              <p:nvPr/>
            </p:nvSpPr>
            <p:spPr bwMode="auto">
              <a:xfrm>
                <a:off x="1558" y="280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0" name="Line 838"/>
              <p:cNvSpPr>
                <a:spLocks noChangeShapeType="1"/>
              </p:cNvSpPr>
              <p:nvPr/>
            </p:nvSpPr>
            <p:spPr bwMode="auto">
              <a:xfrm>
                <a:off x="160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1" name="Rectangle 839"/>
              <p:cNvSpPr>
                <a:spLocks noChangeArrowheads="1"/>
              </p:cNvSpPr>
              <p:nvPr/>
            </p:nvSpPr>
            <p:spPr bwMode="auto">
              <a:xfrm>
                <a:off x="1585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2" name="Line 840"/>
              <p:cNvSpPr>
                <a:spLocks noChangeShapeType="1"/>
              </p:cNvSpPr>
              <p:nvPr/>
            </p:nvSpPr>
            <p:spPr bwMode="auto">
              <a:xfrm>
                <a:off x="163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3" name="Rectangle 841"/>
              <p:cNvSpPr>
                <a:spLocks noChangeArrowheads="1"/>
              </p:cNvSpPr>
              <p:nvPr/>
            </p:nvSpPr>
            <p:spPr bwMode="auto">
              <a:xfrm>
                <a:off x="1618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Line 842"/>
              <p:cNvSpPr>
                <a:spLocks noChangeShapeType="1"/>
              </p:cNvSpPr>
              <p:nvPr/>
            </p:nvSpPr>
            <p:spPr bwMode="auto">
              <a:xfrm>
                <a:off x="167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5" name="Rectangle 843"/>
              <p:cNvSpPr>
                <a:spLocks noChangeArrowheads="1"/>
              </p:cNvSpPr>
              <p:nvPr/>
            </p:nvSpPr>
            <p:spPr bwMode="auto">
              <a:xfrm>
                <a:off x="1657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6" name="Line 844"/>
              <p:cNvSpPr>
                <a:spLocks noChangeShapeType="1"/>
              </p:cNvSpPr>
              <p:nvPr/>
            </p:nvSpPr>
            <p:spPr bwMode="auto">
              <a:xfrm>
                <a:off x="1706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7" name="Rectangle 845"/>
              <p:cNvSpPr>
                <a:spLocks noChangeArrowheads="1"/>
              </p:cNvSpPr>
              <p:nvPr/>
            </p:nvSpPr>
            <p:spPr bwMode="auto">
              <a:xfrm>
                <a:off x="169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8" name="Line 846"/>
              <p:cNvSpPr>
                <a:spLocks noChangeShapeType="1"/>
              </p:cNvSpPr>
              <p:nvPr/>
            </p:nvSpPr>
            <p:spPr bwMode="auto">
              <a:xfrm>
                <a:off x="174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9" name="Rectangle 847"/>
              <p:cNvSpPr>
                <a:spLocks noChangeArrowheads="1"/>
              </p:cNvSpPr>
              <p:nvPr/>
            </p:nvSpPr>
            <p:spPr bwMode="auto">
              <a:xfrm>
                <a:off x="1728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0" name="Line 848"/>
              <p:cNvSpPr>
                <a:spLocks noChangeShapeType="1"/>
              </p:cNvSpPr>
              <p:nvPr/>
            </p:nvSpPr>
            <p:spPr bwMode="auto">
              <a:xfrm>
                <a:off x="177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1" name="Rectangle 849"/>
              <p:cNvSpPr>
                <a:spLocks noChangeArrowheads="1"/>
              </p:cNvSpPr>
              <p:nvPr/>
            </p:nvSpPr>
            <p:spPr bwMode="auto">
              <a:xfrm>
                <a:off x="1762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Line 850"/>
              <p:cNvSpPr>
                <a:spLocks noChangeShapeType="1"/>
              </p:cNvSpPr>
              <p:nvPr/>
            </p:nvSpPr>
            <p:spPr bwMode="auto">
              <a:xfrm>
                <a:off x="181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3" name="Rectangle 851"/>
              <p:cNvSpPr>
                <a:spLocks noChangeArrowheads="1"/>
              </p:cNvSpPr>
              <p:nvPr/>
            </p:nvSpPr>
            <p:spPr bwMode="auto">
              <a:xfrm>
                <a:off x="180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4" name="Line 852"/>
              <p:cNvSpPr>
                <a:spLocks noChangeShapeType="1"/>
              </p:cNvSpPr>
              <p:nvPr/>
            </p:nvSpPr>
            <p:spPr bwMode="auto">
              <a:xfrm>
                <a:off x="185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5" name="Rectangle 853"/>
              <p:cNvSpPr>
                <a:spLocks noChangeArrowheads="1"/>
              </p:cNvSpPr>
              <p:nvPr/>
            </p:nvSpPr>
            <p:spPr bwMode="auto">
              <a:xfrm>
                <a:off x="1839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Line 854"/>
              <p:cNvSpPr>
                <a:spLocks noChangeShapeType="1"/>
              </p:cNvSpPr>
              <p:nvPr/>
            </p:nvSpPr>
            <p:spPr bwMode="auto">
              <a:xfrm>
                <a:off x="188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7" name="Rectangle 855"/>
              <p:cNvSpPr>
                <a:spLocks noChangeArrowheads="1"/>
              </p:cNvSpPr>
              <p:nvPr/>
            </p:nvSpPr>
            <p:spPr bwMode="auto">
              <a:xfrm>
                <a:off x="1872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8" name="Line 856"/>
              <p:cNvSpPr>
                <a:spLocks noChangeShapeType="1"/>
              </p:cNvSpPr>
              <p:nvPr/>
            </p:nvSpPr>
            <p:spPr bwMode="auto">
              <a:xfrm>
                <a:off x="192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29" name="Rectangle 857"/>
              <p:cNvSpPr>
                <a:spLocks noChangeArrowheads="1"/>
              </p:cNvSpPr>
              <p:nvPr/>
            </p:nvSpPr>
            <p:spPr bwMode="auto">
              <a:xfrm>
                <a:off x="188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0" name="Line 858"/>
              <p:cNvSpPr>
                <a:spLocks noChangeShapeType="1"/>
              </p:cNvSpPr>
              <p:nvPr/>
            </p:nvSpPr>
            <p:spPr bwMode="auto">
              <a:xfrm>
                <a:off x="196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1" name="Rectangle 859"/>
              <p:cNvSpPr>
                <a:spLocks noChangeArrowheads="1"/>
              </p:cNvSpPr>
              <p:nvPr/>
            </p:nvSpPr>
            <p:spPr bwMode="auto">
              <a:xfrm>
                <a:off x="1921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2" name="Line 860"/>
              <p:cNvSpPr>
                <a:spLocks noChangeShapeType="1"/>
              </p:cNvSpPr>
              <p:nvPr/>
            </p:nvSpPr>
            <p:spPr bwMode="auto">
              <a:xfrm>
                <a:off x="1999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3" name="Rectangle 861"/>
              <p:cNvSpPr>
                <a:spLocks noChangeArrowheads="1"/>
              </p:cNvSpPr>
              <p:nvPr/>
            </p:nvSpPr>
            <p:spPr bwMode="auto">
              <a:xfrm>
                <a:off x="196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4" name="Line 862"/>
              <p:cNvSpPr>
                <a:spLocks noChangeShapeType="1"/>
              </p:cNvSpPr>
              <p:nvPr/>
            </p:nvSpPr>
            <p:spPr bwMode="auto">
              <a:xfrm>
                <a:off x="203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5" name="Rectangle 863"/>
              <p:cNvSpPr>
                <a:spLocks noChangeArrowheads="1"/>
              </p:cNvSpPr>
              <p:nvPr/>
            </p:nvSpPr>
            <p:spPr bwMode="auto">
              <a:xfrm>
                <a:off x="1993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Line 864"/>
              <p:cNvSpPr>
                <a:spLocks noChangeShapeType="1"/>
              </p:cNvSpPr>
              <p:nvPr/>
            </p:nvSpPr>
            <p:spPr bwMode="auto">
              <a:xfrm>
                <a:off x="207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7" name="Rectangle 865"/>
              <p:cNvSpPr>
                <a:spLocks noChangeArrowheads="1"/>
              </p:cNvSpPr>
              <p:nvPr/>
            </p:nvSpPr>
            <p:spPr bwMode="auto">
              <a:xfrm>
                <a:off x="2032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8" name="Line 866"/>
              <p:cNvSpPr>
                <a:spLocks noChangeShapeType="1"/>
              </p:cNvSpPr>
              <p:nvPr/>
            </p:nvSpPr>
            <p:spPr bwMode="auto">
              <a:xfrm>
                <a:off x="2109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39" name="Rectangle 867"/>
              <p:cNvSpPr>
                <a:spLocks noChangeArrowheads="1"/>
              </p:cNvSpPr>
              <p:nvPr/>
            </p:nvSpPr>
            <p:spPr bwMode="auto">
              <a:xfrm>
                <a:off x="207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0" name="Line 868"/>
              <p:cNvSpPr>
                <a:spLocks noChangeShapeType="1"/>
              </p:cNvSpPr>
              <p:nvPr/>
            </p:nvSpPr>
            <p:spPr bwMode="auto">
              <a:xfrm>
                <a:off x="214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1" name="Rectangle 869"/>
              <p:cNvSpPr>
                <a:spLocks noChangeArrowheads="1"/>
              </p:cNvSpPr>
              <p:nvPr/>
            </p:nvSpPr>
            <p:spPr bwMode="auto">
              <a:xfrm>
                <a:off x="2103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2" name="Line 870"/>
              <p:cNvSpPr>
                <a:spLocks noChangeShapeType="1"/>
              </p:cNvSpPr>
              <p:nvPr/>
            </p:nvSpPr>
            <p:spPr bwMode="auto">
              <a:xfrm>
                <a:off x="218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3" name="Rectangle 871"/>
              <p:cNvSpPr>
                <a:spLocks noChangeArrowheads="1"/>
              </p:cNvSpPr>
              <p:nvPr/>
            </p:nvSpPr>
            <p:spPr bwMode="auto">
              <a:xfrm>
                <a:off x="2142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4" name="Line 872"/>
              <p:cNvSpPr>
                <a:spLocks noChangeShapeType="1"/>
              </p:cNvSpPr>
              <p:nvPr/>
            </p:nvSpPr>
            <p:spPr bwMode="auto">
              <a:xfrm>
                <a:off x="2214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5" name="Rectangle 873"/>
              <p:cNvSpPr>
                <a:spLocks noChangeArrowheads="1"/>
              </p:cNvSpPr>
              <p:nvPr/>
            </p:nvSpPr>
            <p:spPr bwMode="auto">
              <a:xfrm>
                <a:off x="2175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6" name="Line 874"/>
              <p:cNvSpPr>
                <a:spLocks noChangeShapeType="1"/>
              </p:cNvSpPr>
              <p:nvPr/>
            </p:nvSpPr>
            <p:spPr bwMode="auto">
              <a:xfrm>
                <a:off x="225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7" name="Rectangle 875"/>
              <p:cNvSpPr>
                <a:spLocks noChangeArrowheads="1"/>
              </p:cNvSpPr>
              <p:nvPr/>
            </p:nvSpPr>
            <p:spPr bwMode="auto">
              <a:xfrm>
                <a:off x="2214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8" name="Line 876"/>
              <p:cNvSpPr>
                <a:spLocks noChangeShapeType="1"/>
              </p:cNvSpPr>
              <p:nvPr/>
            </p:nvSpPr>
            <p:spPr bwMode="auto">
              <a:xfrm>
                <a:off x="2506" y="280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49" name="Line 877"/>
              <p:cNvSpPr>
                <a:spLocks noChangeShapeType="1"/>
              </p:cNvSpPr>
              <p:nvPr/>
            </p:nvSpPr>
            <p:spPr bwMode="auto">
              <a:xfrm>
                <a:off x="255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0" name="Rectangle 878"/>
              <p:cNvSpPr>
                <a:spLocks noChangeArrowheads="1"/>
              </p:cNvSpPr>
              <p:nvPr/>
            </p:nvSpPr>
            <p:spPr bwMode="auto">
              <a:xfrm>
                <a:off x="2533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1" name="Line 879"/>
              <p:cNvSpPr>
                <a:spLocks noChangeShapeType="1"/>
              </p:cNvSpPr>
              <p:nvPr/>
            </p:nvSpPr>
            <p:spPr bwMode="auto">
              <a:xfrm>
                <a:off x="258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2" name="Rectangle 880"/>
              <p:cNvSpPr>
                <a:spLocks noChangeArrowheads="1"/>
              </p:cNvSpPr>
              <p:nvPr/>
            </p:nvSpPr>
            <p:spPr bwMode="auto">
              <a:xfrm>
                <a:off x="2566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3" name="Line 881"/>
              <p:cNvSpPr>
                <a:spLocks noChangeShapeType="1"/>
              </p:cNvSpPr>
              <p:nvPr/>
            </p:nvSpPr>
            <p:spPr bwMode="auto">
              <a:xfrm>
                <a:off x="262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4" name="Rectangle 882"/>
              <p:cNvSpPr>
                <a:spLocks noChangeArrowheads="1"/>
              </p:cNvSpPr>
              <p:nvPr/>
            </p:nvSpPr>
            <p:spPr bwMode="auto">
              <a:xfrm>
                <a:off x="2605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5" name="Line 883"/>
              <p:cNvSpPr>
                <a:spLocks noChangeShapeType="1"/>
              </p:cNvSpPr>
              <p:nvPr/>
            </p:nvSpPr>
            <p:spPr bwMode="auto">
              <a:xfrm>
                <a:off x="265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6" name="Rectangle 884"/>
              <p:cNvSpPr>
                <a:spLocks noChangeArrowheads="1"/>
              </p:cNvSpPr>
              <p:nvPr/>
            </p:nvSpPr>
            <p:spPr bwMode="auto">
              <a:xfrm>
                <a:off x="2638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7" name="Line 885"/>
              <p:cNvSpPr>
                <a:spLocks noChangeShapeType="1"/>
              </p:cNvSpPr>
              <p:nvPr/>
            </p:nvSpPr>
            <p:spPr bwMode="auto">
              <a:xfrm>
                <a:off x="269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58" name="Rectangle 886"/>
              <p:cNvSpPr>
                <a:spLocks noChangeArrowheads="1"/>
              </p:cNvSpPr>
              <p:nvPr/>
            </p:nvSpPr>
            <p:spPr bwMode="auto">
              <a:xfrm>
                <a:off x="2677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9" name="Line 887"/>
              <p:cNvSpPr>
                <a:spLocks noChangeShapeType="1"/>
              </p:cNvSpPr>
              <p:nvPr/>
            </p:nvSpPr>
            <p:spPr bwMode="auto">
              <a:xfrm>
                <a:off x="2726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0" name="Rectangle 888"/>
              <p:cNvSpPr>
                <a:spLocks noChangeArrowheads="1"/>
              </p:cNvSpPr>
              <p:nvPr/>
            </p:nvSpPr>
            <p:spPr bwMode="auto">
              <a:xfrm>
                <a:off x="271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1" name="Line 889"/>
              <p:cNvSpPr>
                <a:spLocks noChangeShapeType="1"/>
              </p:cNvSpPr>
              <p:nvPr/>
            </p:nvSpPr>
            <p:spPr bwMode="auto">
              <a:xfrm>
                <a:off x="276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2" name="Rectangle 890"/>
              <p:cNvSpPr>
                <a:spLocks noChangeArrowheads="1"/>
              </p:cNvSpPr>
              <p:nvPr/>
            </p:nvSpPr>
            <p:spPr bwMode="auto">
              <a:xfrm>
                <a:off x="2748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3" name="Line 891"/>
              <p:cNvSpPr>
                <a:spLocks noChangeShapeType="1"/>
              </p:cNvSpPr>
              <p:nvPr/>
            </p:nvSpPr>
            <p:spPr bwMode="auto">
              <a:xfrm>
                <a:off x="280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4" name="Rectangle 892"/>
              <p:cNvSpPr>
                <a:spLocks noChangeArrowheads="1"/>
              </p:cNvSpPr>
              <p:nvPr/>
            </p:nvSpPr>
            <p:spPr bwMode="auto">
              <a:xfrm>
                <a:off x="2787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5" name="Line 893"/>
              <p:cNvSpPr>
                <a:spLocks noChangeShapeType="1"/>
              </p:cNvSpPr>
              <p:nvPr/>
            </p:nvSpPr>
            <p:spPr bwMode="auto">
              <a:xfrm>
                <a:off x="283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6" name="Rectangle 894"/>
              <p:cNvSpPr>
                <a:spLocks noChangeArrowheads="1"/>
              </p:cNvSpPr>
              <p:nvPr/>
            </p:nvSpPr>
            <p:spPr bwMode="auto">
              <a:xfrm>
                <a:off x="282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7" name="Line 895"/>
              <p:cNvSpPr>
                <a:spLocks noChangeShapeType="1"/>
              </p:cNvSpPr>
              <p:nvPr/>
            </p:nvSpPr>
            <p:spPr bwMode="auto">
              <a:xfrm>
                <a:off x="287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68" name="Rectangle 896"/>
              <p:cNvSpPr>
                <a:spLocks noChangeArrowheads="1"/>
              </p:cNvSpPr>
              <p:nvPr/>
            </p:nvSpPr>
            <p:spPr bwMode="auto">
              <a:xfrm>
                <a:off x="2837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9" name="Line 897"/>
              <p:cNvSpPr>
                <a:spLocks noChangeShapeType="1"/>
              </p:cNvSpPr>
              <p:nvPr/>
            </p:nvSpPr>
            <p:spPr bwMode="auto">
              <a:xfrm>
                <a:off x="290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0" name="Rectangle 898"/>
              <p:cNvSpPr>
                <a:spLocks noChangeArrowheads="1"/>
              </p:cNvSpPr>
              <p:nvPr/>
            </p:nvSpPr>
            <p:spPr bwMode="auto">
              <a:xfrm>
                <a:off x="287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1" name="Line 899"/>
              <p:cNvSpPr>
                <a:spLocks noChangeShapeType="1"/>
              </p:cNvSpPr>
              <p:nvPr/>
            </p:nvSpPr>
            <p:spPr bwMode="auto">
              <a:xfrm>
                <a:off x="294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2" name="Rectangle 900"/>
              <p:cNvSpPr>
                <a:spLocks noChangeArrowheads="1"/>
              </p:cNvSpPr>
              <p:nvPr/>
            </p:nvSpPr>
            <p:spPr bwMode="auto">
              <a:xfrm>
                <a:off x="290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3" name="Line 901"/>
              <p:cNvSpPr>
                <a:spLocks noChangeShapeType="1"/>
              </p:cNvSpPr>
              <p:nvPr/>
            </p:nvSpPr>
            <p:spPr bwMode="auto">
              <a:xfrm>
                <a:off x="298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4" name="Rectangle 902"/>
              <p:cNvSpPr>
                <a:spLocks noChangeArrowheads="1"/>
              </p:cNvSpPr>
              <p:nvPr/>
            </p:nvSpPr>
            <p:spPr bwMode="auto">
              <a:xfrm>
                <a:off x="2941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5" name="Line 903"/>
              <p:cNvSpPr>
                <a:spLocks noChangeShapeType="1"/>
              </p:cNvSpPr>
              <p:nvPr/>
            </p:nvSpPr>
            <p:spPr bwMode="auto">
              <a:xfrm>
                <a:off x="301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6" name="Rectangle 904"/>
              <p:cNvSpPr>
                <a:spLocks noChangeArrowheads="1"/>
              </p:cNvSpPr>
              <p:nvPr/>
            </p:nvSpPr>
            <p:spPr bwMode="auto">
              <a:xfrm>
                <a:off x="298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7" name="Line 905"/>
              <p:cNvSpPr>
                <a:spLocks noChangeShapeType="1"/>
              </p:cNvSpPr>
              <p:nvPr/>
            </p:nvSpPr>
            <p:spPr bwMode="auto">
              <a:xfrm>
                <a:off x="305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78" name="Rectangle 906"/>
              <p:cNvSpPr>
                <a:spLocks noChangeArrowheads="1"/>
              </p:cNvSpPr>
              <p:nvPr/>
            </p:nvSpPr>
            <p:spPr bwMode="auto">
              <a:xfrm>
                <a:off x="301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9" name="Line 907"/>
              <p:cNvSpPr>
                <a:spLocks noChangeShapeType="1"/>
              </p:cNvSpPr>
              <p:nvPr/>
            </p:nvSpPr>
            <p:spPr bwMode="auto">
              <a:xfrm>
                <a:off x="309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0" name="Rectangle 908"/>
              <p:cNvSpPr>
                <a:spLocks noChangeArrowheads="1"/>
              </p:cNvSpPr>
              <p:nvPr/>
            </p:nvSpPr>
            <p:spPr bwMode="auto">
              <a:xfrm>
                <a:off x="3052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1" name="Line 909"/>
              <p:cNvSpPr>
                <a:spLocks noChangeShapeType="1"/>
              </p:cNvSpPr>
              <p:nvPr/>
            </p:nvSpPr>
            <p:spPr bwMode="auto">
              <a:xfrm>
                <a:off x="3129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2" name="Rectangle 910"/>
              <p:cNvSpPr>
                <a:spLocks noChangeArrowheads="1"/>
              </p:cNvSpPr>
              <p:nvPr/>
            </p:nvSpPr>
            <p:spPr bwMode="auto">
              <a:xfrm>
                <a:off x="309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3" name="Line 911"/>
              <p:cNvSpPr>
                <a:spLocks noChangeShapeType="1"/>
              </p:cNvSpPr>
              <p:nvPr/>
            </p:nvSpPr>
            <p:spPr bwMode="auto">
              <a:xfrm>
                <a:off x="316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4" name="Rectangle 912"/>
              <p:cNvSpPr>
                <a:spLocks noChangeArrowheads="1"/>
              </p:cNvSpPr>
              <p:nvPr/>
            </p:nvSpPr>
            <p:spPr bwMode="auto">
              <a:xfrm>
                <a:off x="3123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5" name="Line 913"/>
              <p:cNvSpPr>
                <a:spLocks noChangeShapeType="1"/>
              </p:cNvSpPr>
              <p:nvPr/>
            </p:nvSpPr>
            <p:spPr bwMode="auto">
              <a:xfrm>
                <a:off x="320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6" name="Rectangle 914"/>
              <p:cNvSpPr>
                <a:spLocks noChangeArrowheads="1"/>
              </p:cNvSpPr>
              <p:nvPr/>
            </p:nvSpPr>
            <p:spPr bwMode="auto">
              <a:xfrm>
                <a:off x="3162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7" name="Line 915"/>
              <p:cNvSpPr>
                <a:spLocks noChangeShapeType="1"/>
              </p:cNvSpPr>
              <p:nvPr/>
            </p:nvSpPr>
            <p:spPr bwMode="auto">
              <a:xfrm>
                <a:off x="3454" y="280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8" name="Line 916"/>
              <p:cNvSpPr>
                <a:spLocks noChangeShapeType="1"/>
              </p:cNvSpPr>
              <p:nvPr/>
            </p:nvSpPr>
            <p:spPr bwMode="auto">
              <a:xfrm>
                <a:off x="349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89" name="Rectangle 917"/>
              <p:cNvSpPr>
                <a:spLocks noChangeArrowheads="1"/>
              </p:cNvSpPr>
              <p:nvPr/>
            </p:nvSpPr>
            <p:spPr bwMode="auto">
              <a:xfrm>
                <a:off x="3482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0" name="Line 918"/>
              <p:cNvSpPr>
                <a:spLocks noChangeShapeType="1"/>
              </p:cNvSpPr>
              <p:nvPr/>
            </p:nvSpPr>
            <p:spPr bwMode="auto">
              <a:xfrm>
                <a:off x="353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1" name="Rectangle 919"/>
              <p:cNvSpPr>
                <a:spLocks noChangeArrowheads="1"/>
              </p:cNvSpPr>
              <p:nvPr/>
            </p:nvSpPr>
            <p:spPr bwMode="auto">
              <a:xfrm>
                <a:off x="3515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2" name="Line 920"/>
              <p:cNvSpPr>
                <a:spLocks noChangeShapeType="1"/>
              </p:cNvSpPr>
              <p:nvPr/>
            </p:nvSpPr>
            <p:spPr bwMode="auto">
              <a:xfrm>
                <a:off x="357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3" name="Rectangle 921"/>
              <p:cNvSpPr>
                <a:spLocks noChangeArrowheads="1"/>
              </p:cNvSpPr>
              <p:nvPr/>
            </p:nvSpPr>
            <p:spPr bwMode="auto">
              <a:xfrm>
                <a:off x="3553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4" name="Line 922"/>
              <p:cNvSpPr>
                <a:spLocks noChangeShapeType="1"/>
              </p:cNvSpPr>
              <p:nvPr/>
            </p:nvSpPr>
            <p:spPr bwMode="auto">
              <a:xfrm>
                <a:off x="360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5" name="Rectangle 923"/>
              <p:cNvSpPr>
                <a:spLocks noChangeArrowheads="1"/>
              </p:cNvSpPr>
              <p:nvPr/>
            </p:nvSpPr>
            <p:spPr bwMode="auto">
              <a:xfrm>
                <a:off x="3586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6" name="Line 924"/>
              <p:cNvSpPr>
                <a:spLocks noChangeShapeType="1"/>
              </p:cNvSpPr>
              <p:nvPr/>
            </p:nvSpPr>
            <p:spPr bwMode="auto">
              <a:xfrm>
                <a:off x="364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7" name="Rectangle 925"/>
              <p:cNvSpPr>
                <a:spLocks noChangeArrowheads="1"/>
              </p:cNvSpPr>
              <p:nvPr/>
            </p:nvSpPr>
            <p:spPr bwMode="auto">
              <a:xfrm>
                <a:off x="3625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8" name="Line 926"/>
              <p:cNvSpPr>
                <a:spLocks noChangeShapeType="1"/>
              </p:cNvSpPr>
              <p:nvPr/>
            </p:nvSpPr>
            <p:spPr bwMode="auto">
              <a:xfrm>
                <a:off x="3674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99" name="Rectangle 927"/>
              <p:cNvSpPr>
                <a:spLocks noChangeArrowheads="1"/>
              </p:cNvSpPr>
              <p:nvPr/>
            </p:nvSpPr>
            <p:spPr bwMode="auto">
              <a:xfrm>
                <a:off x="3658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0" name="Line 928"/>
              <p:cNvSpPr>
                <a:spLocks noChangeShapeType="1"/>
              </p:cNvSpPr>
              <p:nvPr/>
            </p:nvSpPr>
            <p:spPr bwMode="auto">
              <a:xfrm>
                <a:off x="371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1" name="Rectangle 929"/>
              <p:cNvSpPr>
                <a:spLocks noChangeArrowheads="1"/>
              </p:cNvSpPr>
              <p:nvPr/>
            </p:nvSpPr>
            <p:spPr bwMode="auto">
              <a:xfrm>
                <a:off x="3697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2" name="Line 930"/>
              <p:cNvSpPr>
                <a:spLocks noChangeShapeType="1"/>
              </p:cNvSpPr>
              <p:nvPr/>
            </p:nvSpPr>
            <p:spPr bwMode="auto">
              <a:xfrm>
                <a:off x="3752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3" name="Rectangle 931"/>
              <p:cNvSpPr>
                <a:spLocks noChangeArrowheads="1"/>
              </p:cNvSpPr>
              <p:nvPr/>
            </p:nvSpPr>
            <p:spPr bwMode="auto">
              <a:xfrm>
                <a:off x="3735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4" name="Line 932"/>
              <p:cNvSpPr>
                <a:spLocks noChangeShapeType="1"/>
              </p:cNvSpPr>
              <p:nvPr/>
            </p:nvSpPr>
            <p:spPr bwMode="auto">
              <a:xfrm>
                <a:off x="378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5" name="Rectangle 933"/>
              <p:cNvSpPr>
                <a:spLocks noChangeArrowheads="1"/>
              </p:cNvSpPr>
              <p:nvPr/>
            </p:nvSpPr>
            <p:spPr bwMode="auto">
              <a:xfrm>
                <a:off x="3768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6" name="Line 934"/>
              <p:cNvSpPr>
                <a:spLocks noChangeShapeType="1"/>
              </p:cNvSpPr>
              <p:nvPr/>
            </p:nvSpPr>
            <p:spPr bwMode="auto">
              <a:xfrm>
                <a:off x="382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7" name="Rectangle 935"/>
              <p:cNvSpPr>
                <a:spLocks noChangeArrowheads="1"/>
              </p:cNvSpPr>
              <p:nvPr/>
            </p:nvSpPr>
            <p:spPr bwMode="auto">
              <a:xfrm>
                <a:off x="3785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8" name="Line 936"/>
              <p:cNvSpPr>
                <a:spLocks noChangeShapeType="1"/>
              </p:cNvSpPr>
              <p:nvPr/>
            </p:nvSpPr>
            <p:spPr bwMode="auto">
              <a:xfrm>
                <a:off x="3856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09" name="Rectangle 937"/>
              <p:cNvSpPr>
                <a:spLocks noChangeArrowheads="1"/>
              </p:cNvSpPr>
              <p:nvPr/>
            </p:nvSpPr>
            <p:spPr bwMode="auto">
              <a:xfrm>
                <a:off x="381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0" name="Line 938"/>
              <p:cNvSpPr>
                <a:spLocks noChangeShapeType="1"/>
              </p:cNvSpPr>
              <p:nvPr/>
            </p:nvSpPr>
            <p:spPr bwMode="auto">
              <a:xfrm>
                <a:off x="389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1" name="Rectangle 939"/>
              <p:cNvSpPr>
                <a:spLocks noChangeArrowheads="1"/>
              </p:cNvSpPr>
              <p:nvPr/>
            </p:nvSpPr>
            <p:spPr bwMode="auto">
              <a:xfrm>
                <a:off x="3856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2" name="Line 940"/>
              <p:cNvSpPr>
                <a:spLocks noChangeShapeType="1"/>
              </p:cNvSpPr>
              <p:nvPr/>
            </p:nvSpPr>
            <p:spPr bwMode="auto">
              <a:xfrm>
                <a:off x="392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3" name="Rectangle 941"/>
              <p:cNvSpPr>
                <a:spLocks noChangeArrowheads="1"/>
              </p:cNvSpPr>
              <p:nvPr/>
            </p:nvSpPr>
            <p:spPr bwMode="auto">
              <a:xfrm>
                <a:off x="3889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4" name="Line 942"/>
              <p:cNvSpPr>
                <a:spLocks noChangeShapeType="1"/>
              </p:cNvSpPr>
              <p:nvPr/>
            </p:nvSpPr>
            <p:spPr bwMode="auto">
              <a:xfrm>
                <a:off x="396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5" name="Rectangle 943"/>
              <p:cNvSpPr>
                <a:spLocks noChangeArrowheads="1"/>
              </p:cNvSpPr>
              <p:nvPr/>
            </p:nvSpPr>
            <p:spPr bwMode="auto">
              <a:xfrm>
                <a:off x="392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Line 944"/>
              <p:cNvSpPr>
                <a:spLocks noChangeShapeType="1"/>
              </p:cNvSpPr>
              <p:nvPr/>
            </p:nvSpPr>
            <p:spPr bwMode="auto">
              <a:xfrm>
                <a:off x="400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7" name="Rectangle 945"/>
              <p:cNvSpPr>
                <a:spLocks noChangeArrowheads="1"/>
              </p:cNvSpPr>
              <p:nvPr/>
            </p:nvSpPr>
            <p:spPr bwMode="auto">
              <a:xfrm>
                <a:off x="3961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8" name="Line 946"/>
              <p:cNvSpPr>
                <a:spLocks noChangeShapeType="1"/>
              </p:cNvSpPr>
              <p:nvPr/>
            </p:nvSpPr>
            <p:spPr bwMode="auto">
              <a:xfrm>
                <a:off x="403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19" name="Rectangle 947"/>
              <p:cNvSpPr>
                <a:spLocks noChangeArrowheads="1"/>
              </p:cNvSpPr>
              <p:nvPr/>
            </p:nvSpPr>
            <p:spPr bwMode="auto">
              <a:xfrm>
                <a:off x="400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0" name="Line 948"/>
              <p:cNvSpPr>
                <a:spLocks noChangeShapeType="1"/>
              </p:cNvSpPr>
              <p:nvPr/>
            </p:nvSpPr>
            <p:spPr bwMode="auto">
              <a:xfrm>
                <a:off x="407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1" name="Rectangle 949"/>
              <p:cNvSpPr>
                <a:spLocks noChangeArrowheads="1"/>
              </p:cNvSpPr>
              <p:nvPr/>
            </p:nvSpPr>
            <p:spPr bwMode="auto">
              <a:xfrm>
                <a:off x="403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2" name="Line 950"/>
              <p:cNvSpPr>
                <a:spLocks noChangeShapeType="1"/>
              </p:cNvSpPr>
              <p:nvPr/>
            </p:nvSpPr>
            <p:spPr bwMode="auto">
              <a:xfrm>
                <a:off x="411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3" name="Rectangle 951"/>
              <p:cNvSpPr>
                <a:spLocks noChangeArrowheads="1"/>
              </p:cNvSpPr>
              <p:nvPr/>
            </p:nvSpPr>
            <p:spPr bwMode="auto">
              <a:xfrm>
                <a:off x="4071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4" name="Line 952"/>
              <p:cNvSpPr>
                <a:spLocks noChangeShapeType="1"/>
              </p:cNvSpPr>
              <p:nvPr/>
            </p:nvSpPr>
            <p:spPr bwMode="auto">
              <a:xfrm>
                <a:off x="4149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5" name="Rectangle 953"/>
              <p:cNvSpPr>
                <a:spLocks noChangeArrowheads="1"/>
              </p:cNvSpPr>
              <p:nvPr/>
            </p:nvSpPr>
            <p:spPr bwMode="auto">
              <a:xfrm>
                <a:off x="411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6" name="Line 954"/>
              <p:cNvSpPr>
                <a:spLocks noChangeShapeType="1"/>
              </p:cNvSpPr>
              <p:nvPr/>
            </p:nvSpPr>
            <p:spPr bwMode="auto">
              <a:xfrm>
                <a:off x="4402" y="2800"/>
                <a:ext cx="733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7" name="Line 955"/>
              <p:cNvSpPr>
                <a:spLocks noChangeShapeType="1"/>
              </p:cNvSpPr>
              <p:nvPr/>
            </p:nvSpPr>
            <p:spPr bwMode="auto">
              <a:xfrm>
                <a:off x="4446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28" name="Rectangle 956"/>
              <p:cNvSpPr>
                <a:spLocks noChangeArrowheads="1"/>
              </p:cNvSpPr>
              <p:nvPr/>
            </p:nvSpPr>
            <p:spPr bwMode="auto">
              <a:xfrm>
                <a:off x="4430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9" name="Line 957"/>
              <p:cNvSpPr>
                <a:spLocks noChangeShapeType="1"/>
              </p:cNvSpPr>
              <p:nvPr/>
            </p:nvSpPr>
            <p:spPr bwMode="auto">
              <a:xfrm>
                <a:off x="4479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0" name="Rectangle 958"/>
              <p:cNvSpPr>
                <a:spLocks noChangeArrowheads="1"/>
              </p:cNvSpPr>
              <p:nvPr/>
            </p:nvSpPr>
            <p:spPr bwMode="auto">
              <a:xfrm>
                <a:off x="4463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1" name="Line 959"/>
              <p:cNvSpPr>
                <a:spLocks noChangeShapeType="1"/>
              </p:cNvSpPr>
              <p:nvPr/>
            </p:nvSpPr>
            <p:spPr bwMode="auto">
              <a:xfrm>
                <a:off x="451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2" name="Rectangle 960"/>
              <p:cNvSpPr>
                <a:spLocks noChangeArrowheads="1"/>
              </p:cNvSpPr>
              <p:nvPr/>
            </p:nvSpPr>
            <p:spPr bwMode="auto">
              <a:xfrm>
                <a:off x="4501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3" name="Line 961"/>
              <p:cNvSpPr>
                <a:spLocks noChangeShapeType="1"/>
              </p:cNvSpPr>
              <p:nvPr/>
            </p:nvSpPr>
            <p:spPr bwMode="auto">
              <a:xfrm>
                <a:off x="455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4" name="Rectangle 962"/>
              <p:cNvSpPr>
                <a:spLocks noChangeArrowheads="1"/>
              </p:cNvSpPr>
              <p:nvPr/>
            </p:nvSpPr>
            <p:spPr bwMode="auto">
              <a:xfrm>
                <a:off x="4534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5" name="Line 963"/>
              <p:cNvSpPr>
                <a:spLocks noChangeShapeType="1"/>
              </p:cNvSpPr>
              <p:nvPr/>
            </p:nvSpPr>
            <p:spPr bwMode="auto">
              <a:xfrm>
                <a:off x="459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6" name="Rectangle 964"/>
              <p:cNvSpPr>
                <a:spLocks noChangeArrowheads="1"/>
              </p:cNvSpPr>
              <p:nvPr/>
            </p:nvSpPr>
            <p:spPr bwMode="auto">
              <a:xfrm>
                <a:off x="4573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7" name="Line 965"/>
              <p:cNvSpPr>
                <a:spLocks noChangeShapeType="1"/>
              </p:cNvSpPr>
              <p:nvPr/>
            </p:nvSpPr>
            <p:spPr bwMode="auto">
              <a:xfrm>
                <a:off x="462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38" name="Rectangle 966"/>
              <p:cNvSpPr>
                <a:spLocks noChangeArrowheads="1"/>
              </p:cNvSpPr>
              <p:nvPr/>
            </p:nvSpPr>
            <p:spPr bwMode="auto">
              <a:xfrm>
                <a:off x="4606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9" name="Line 967"/>
              <p:cNvSpPr>
                <a:spLocks noChangeShapeType="1"/>
              </p:cNvSpPr>
              <p:nvPr/>
            </p:nvSpPr>
            <p:spPr bwMode="auto">
              <a:xfrm>
                <a:off x="466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0" name="Rectangle 968"/>
              <p:cNvSpPr>
                <a:spLocks noChangeArrowheads="1"/>
              </p:cNvSpPr>
              <p:nvPr/>
            </p:nvSpPr>
            <p:spPr bwMode="auto">
              <a:xfrm>
                <a:off x="4645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1" name="Line 969"/>
              <p:cNvSpPr>
                <a:spLocks noChangeShapeType="1"/>
              </p:cNvSpPr>
              <p:nvPr/>
            </p:nvSpPr>
            <p:spPr bwMode="auto">
              <a:xfrm>
                <a:off x="4700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2" name="Rectangle 970"/>
              <p:cNvSpPr>
                <a:spLocks noChangeArrowheads="1"/>
              </p:cNvSpPr>
              <p:nvPr/>
            </p:nvSpPr>
            <p:spPr bwMode="auto">
              <a:xfrm>
                <a:off x="4683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3" name="Line 971"/>
              <p:cNvSpPr>
                <a:spLocks noChangeShapeType="1"/>
              </p:cNvSpPr>
              <p:nvPr/>
            </p:nvSpPr>
            <p:spPr bwMode="auto">
              <a:xfrm>
                <a:off x="473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4" name="Rectangle 972"/>
              <p:cNvSpPr>
                <a:spLocks noChangeArrowheads="1"/>
              </p:cNvSpPr>
              <p:nvPr/>
            </p:nvSpPr>
            <p:spPr bwMode="auto">
              <a:xfrm>
                <a:off x="4716" y="2838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5" name="Line 973"/>
              <p:cNvSpPr>
                <a:spLocks noChangeShapeType="1"/>
              </p:cNvSpPr>
              <p:nvPr/>
            </p:nvSpPr>
            <p:spPr bwMode="auto">
              <a:xfrm>
                <a:off x="4771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6" name="Rectangle 974"/>
              <p:cNvSpPr>
                <a:spLocks noChangeArrowheads="1"/>
              </p:cNvSpPr>
              <p:nvPr/>
            </p:nvSpPr>
            <p:spPr bwMode="auto">
              <a:xfrm>
                <a:off x="4733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7" name="Line 975"/>
              <p:cNvSpPr>
                <a:spLocks noChangeShapeType="1"/>
              </p:cNvSpPr>
              <p:nvPr/>
            </p:nvSpPr>
            <p:spPr bwMode="auto">
              <a:xfrm>
                <a:off x="480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48" name="Rectangle 976"/>
              <p:cNvSpPr>
                <a:spLocks noChangeArrowheads="1"/>
              </p:cNvSpPr>
              <p:nvPr/>
            </p:nvSpPr>
            <p:spPr bwMode="auto">
              <a:xfrm>
                <a:off x="4766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9" name="Line 977"/>
              <p:cNvSpPr>
                <a:spLocks noChangeShapeType="1"/>
              </p:cNvSpPr>
              <p:nvPr/>
            </p:nvSpPr>
            <p:spPr bwMode="auto">
              <a:xfrm>
                <a:off x="4843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0" name="Rectangle 978"/>
              <p:cNvSpPr>
                <a:spLocks noChangeArrowheads="1"/>
              </p:cNvSpPr>
              <p:nvPr/>
            </p:nvSpPr>
            <p:spPr bwMode="auto">
              <a:xfrm>
                <a:off x="4805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Line 979"/>
              <p:cNvSpPr>
                <a:spLocks noChangeShapeType="1"/>
              </p:cNvSpPr>
              <p:nvPr/>
            </p:nvSpPr>
            <p:spPr bwMode="auto">
              <a:xfrm>
                <a:off x="4876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2" name="Rectangle 980"/>
              <p:cNvSpPr>
                <a:spLocks noChangeArrowheads="1"/>
              </p:cNvSpPr>
              <p:nvPr/>
            </p:nvSpPr>
            <p:spPr bwMode="auto">
              <a:xfrm>
                <a:off x="483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" name="Line 981"/>
              <p:cNvSpPr>
                <a:spLocks noChangeShapeType="1"/>
              </p:cNvSpPr>
              <p:nvPr/>
            </p:nvSpPr>
            <p:spPr bwMode="auto">
              <a:xfrm>
                <a:off x="491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4" name="Rectangle 982"/>
              <p:cNvSpPr>
                <a:spLocks noChangeArrowheads="1"/>
              </p:cNvSpPr>
              <p:nvPr/>
            </p:nvSpPr>
            <p:spPr bwMode="auto">
              <a:xfrm>
                <a:off x="4876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" name="Line 983"/>
              <p:cNvSpPr>
                <a:spLocks noChangeShapeType="1"/>
              </p:cNvSpPr>
              <p:nvPr/>
            </p:nvSpPr>
            <p:spPr bwMode="auto">
              <a:xfrm>
                <a:off x="494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6" name="Rectangle 984"/>
              <p:cNvSpPr>
                <a:spLocks noChangeArrowheads="1"/>
              </p:cNvSpPr>
              <p:nvPr/>
            </p:nvSpPr>
            <p:spPr bwMode="auto">
              <a:xfrm>
                <a:off x="4909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7" name="Line 985"/>
              <p:cNvSpPr>
                <a:spLocks noChangeShapeType="1"/>
              </p:cNvSpPr>
              <p:nvPr/>
            </p:nvSpPr>
            <p:spPr bwMode="auto">
              <a:xfrm>
                <a:off x="4986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58" name="Rectangle 986"/>
              <p:cNvSpPr>
                <a:spLocks noChangeArrowheads="1"/>
              </p:cNvSpPr>
              <p:nvPr/>
            </p:nvSpPr>
            <p:spPr bwMode="auto">
              <a:xfrm>
                <a:off x="494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" name="Line 987"/>
              <p:cNvSpPr>
                <a:spLocks noChangeShapeType="1"/>
              </p:cNvSpPr>
              <p:nvPr/>
            </p:nvSpPr>
            <p:spPr bwMode="auto">
              <a:xfrm>
                <a:off x="5025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0" name="Rectangle 988"/>
              <p:cNvSpPr>
                <a:spLocks noChangeArrowheads="1"/>
              </p:cNvSpPr>
              <p:nvPr/>
            </p:nvSpPr>
            <p:spPr bwMode="auto">
              <a:xfrm>
                <a:off x="4986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" name="Line 989"/>
              <p:cNvSpPr>
                <a:spLocks noChangeShapeType="1"/>
              </p:cNvSpPr>
              <p:nvPr/>
            </p:nvSpPr>
            <p:spPr bwMode="auto">
              <a:xfrm>
                <a:off x="5058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2" name="Rectangle 990"/>
              <p:cNvSpPr>
                <a:spLocks noChangeArrowheads="1"/>
              </p:cNvSpPr>
              <p:nvPr/>
            </p:nvSpPr>
            <p:spPr bwMode="auto">
              <a:xfrm>
                <a:off x="5020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" name="Line 991"/>
              <p:cNvSpPr>
                <a:spLocks noChangeShapeType="1"/>
              </p:cNvSpPr>
              <p:nvPr/>
            </p:nvSpPr>
            <p:spPr bwMode="auto">
              <a:xfrm>
                <a:off x="5097" y="2800"/>
                <a:ext cx="0" cy="2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4" name="Rectangle 992"/>
              <p:cNvSpPr>
                <a:spLocks noChangeArrowheads="1"/>
              </p:cNvSpPr>
              <p:nvPr/>
            </p:nvSpPr>
            <p:spPr bwMode="auto">
              <a:xfrm>
                <a:off x="5058" y="2838"/>
                <a:ext cx="116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19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5" name="Line 993"/>
              <p:cNvSpPr>
                <a:spLocks noChangeShapeType="1"/>
              </p:cNvSpPr>
              <p:nvPr/>
            </p:nvSpPr>
            <p:spPr bwMode="auto">
              <a:xfrm>
                <a:off x="609" y="3642"/>
                <a:ext cx="734" cy="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6" name="Line 994"/>
              <p:cNvSpPr>
                <a:spLocks noChangeShapeType="1"/>
              </p:cNvSpPr>
              <p:nvPr/>
            </p:nvSpPr>
            <p:spPr bwMode="auto">
              <a:xfrm>
                <a:off x="653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7" name="Rectangle 995"/>
              <p:cNvSpPr>
                <a:spLocks noChangeArrowheads="1"/>
              </p:cNvSpPr>
              <p:nvPr/>
            </p:nvSpPr>
            <p:spPr bwMode="auto">
              <a:xfrm>
                <a:off x="637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8" name="Line 996"/>
              <p:cNvSpPr>
                <a:spLocks noChangeShapeType="1"/>
              </p:cNvSpPr>
              <p:nvPr/>
            </p:nvSpPr>
            <p:spPr bwMode="auto">
              <a:xfrm>
                <a:off x="687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69" name="Rectangle 997"/>
              <p:cNvSpPr>
                <a:spLocks noChangeArrowheads="1"/>
              </p:cNvSpPr>
              <p:nvPr/>
            </p:nvSpPr>
            <p:spPr bwMode="auto">
              <a:xfrm>
                <a:off x="670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0" name="Line 998"/>
              <p:cNvSpPr>
                <a:spLocks noChangeShapeType="1"/>
              </p:cNvSpPr>
              <p:nvPr/>
            </p:nvSpPr>
            <p:spPr bwMode="auto">
              <a:xfrm>
                <a:off x="725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1" name="Rectangle 999"/>
              <p:cNvSpPr>
                <a:spLocks noChangeArrowheads="1"/>
              </p:cNvSpPr>
              <p:nvPr/>
            </p:nvSpPr>
            <p:spPr bwMode="auto">
              <a:xfrm>
                <a:off x="709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2" name="Line 1000"/>
              <p:cNvSpPr>
                <a:spLocks noChangeShapeType="1"/>
              </p:cNvSpPr>
              <p:nvPr/>
            </p:nvSpPr>
            <p:spPr bwMode="auto">
              <a:xfrm>
                <a:off x="758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3" name="Rectangle 1001"/>
              <p:cNvSpPr>
                <a:spLocks noChangeArrowheads="1"/>
              </p:cNvSpPr>
              <p:nvPr/>
            </p:nvSpPr>
            <p:spPr bwMode="auto">
              <a:xfrm>
                <a:off x="742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4" name="Line 1002"/>
              <p:cNvSpPr>
                <a:spLocks noChangeShapeType="1"/>
              </p:cNvSpPr>
              <p:nvPr/>
            </p:nvSpPr>
            <p:spPr bwMode="auto">
              <a:xfrm>
                <a:off x="797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5" name="Rectangle 1003"/>
              <p:cNvSpPr>
                <a:spLocks noChangeArrowheads="1"/>
              </p:cNvSpPr>
              <p:nvPr/>
            </p:nvSpPr>
            <p:spPr bwMode="auto">
              <a:xfrm>
                <a:off x="780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6" name="Line 1004"/>
              <p:cNvSpPr>
                <a:spLocks noChangeShapeType="1"/>
              </p:cNvSpPr>
              <p:nvPr/>
            </p:nvSpPr>
            <p:spPr bwMode="auto">
              <a:xfrm>
                <a:off x="830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7" name="Rectangle 1005"/>
              <p:cNvSpPr>
                <a:spLocks noChangeArrowheads="1"/>
              </p:cNvSpPr>
              <p:nvPr/>
            </p:nvSpPr>
            <p:spPr bwMode="auto">
              <a:xfrm>
                <a:off x="813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8" name="Line 1006"/>
              <p:cNvSpPr>
                <a:spLocks noChangeShapeType="1"/>
              </p:cNvSpPr>
              <p:nvPr/>
            </p:nvSpPr>
            <p:spPr bwMode="auto">
              <a:xfrm>
                <a:off x="868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79" name="Rectangle 1007"/>
              <p:cNvSpPr>
                <a:spLocks noChangeArrowheads="1"/>
              </p:cNvSpPr>
              <p:nvPr/>
            </p:nvSpPr>
            <p:spPr bwMode="auto">
              <a:xfrm>
                <a:off x="852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0" name="Line 1008"/>
              <p:cNvSpPr>
                <a:spLocks noChangeShapeType="1"/>
              </p:cNvSpPr>
              <p:nvPr/>
            </p:nvSpPr>
            <p:spPr bwMode="auto">
              <a:xfrm>
                <a:off x="907" y="3642"/>
                <a:ext cx="0" cy="2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381" name="Rectangle 1009"/>
              <p:cNvSpPr>
                <a:spLocks noChangeArrowheads="1"/>
              </p:cNvSpPr>
              <p:nvPr/>
            </p:nvSpPr>
            <p:spPr bwMode="auto">
              <a:xfrm>
                <a:off x="891" y="3686"/>
                <a:ext cx="72" cy="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" name="Line 1011"/>
            <p:cNvSpPr>
              <a:spLocks noChangeShapeType="1"/>
            </p:cNvSpPr>
            <p:nvPr/>
          </p:nvSpPr>
          <p:spPr bwMode="auto">
            <a:xfrm>
              <a:off x="149225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" name="Rectangle 1012"/>
            <p:cNvSpPr>
              <a:spLocks noChangeArrowheads="1"/>
            </p:cNvSpPr>
            <p:nvPr/>
          </p:nvSpPr>
          <p:spPr bwMode="auto">
            <a:xfrm>
              <a:off x="146685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1013"/>
            <p:cNvSpPr>
              <a:spLocks noChangeShapeType="1"/>
            </p:cNvSpPr>
            <p:nvPr/>
          </p:nvSpPr>
          <p:spPr bwMode="auto">
            <a:xfrm>
              <a:off x="15541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2" name="Rectangle 1014"/>
            <p:cNvSpPr>
              <a:spLocks noChangeArrowheads="1"/>
            </p:cNvSpPr>
            <p:nvPr/>
          </p:nvSpPr>
          <p:spPr bwMode="auto">
            <a:xfrm>
              <a:off x="149225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Line 1015"/>
            <p:cNvSpPr>
              <a:spLocks noChangeShapeType="1"/>
            </p:cNvSpPr>
            <p:nvPr/>
          </p:nvSpPr>
          <p:spPr bwMode="auto">
            <a:xfrm>
              <a:off x="160655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" name="Rectangle 1016"/>
            <p:cNvSpPr>
              <a:spLocks noChangeArrowheads="1"/>
            </p:cNvSpPr>
            <p:nvPr/>
          </p:nvSpPr>
          <p:spPr bwMode="auto">
            <a:xfrm>
              <a:off x="154463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1017"/>
            <p:cNvSpPr>
              <a:spLocks noChangeShapeType="1"/>
            </p:cNvSpPr>
            <p:nvPr/>
          </p:nvSpPr>
          <p:spPr bwMode="auto">
            <a:xfrm>
              <a:off x="16668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6" name="Rectangle 1018"/>
            <p:cNvSpPr>
              <a:spLocks noChangeArrowheads="1"/>
            </p:cNvSpPr>
            <p:nvPr/>
          </p:nvSpPr>
          <p:spPr bwMode="auto">
            <a:xfrm>
              <a:off x="160655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1019"/>
            <p:cNvSpPr>
              <a:spLocks noChangeShapeType="1"/>
            </p:cNvSpPr>
            <p:nvPr/>
          </p:nvSpPr>
          <p:spPr bwMode="auto">
            <a:xfrm>
              <a:off x="17192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8" name="Rectangle 1020"/>
            <p:cNvSpPr>
              <a:spLocks noChangeArrowheads="1"/>
            </p:cNvSpPr>
            <p:nvPr/>
          </p:nvSpPr>
          <p:spPr bwMode="auto">
            <a:xfrm>
              <a:off x="165893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021"/>
            <p:cNvSpPr>
              <a:spLocks noChangeShapeType="1"/>
            </p:cNvSpPr>
            <p:nvPr/>
          </p:nvSpPr>
          <p:spPr bwMode="auto">
            <a:xfrm>
              <a:off x="17811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0" name="Rectangle 1022"/>
            <p:cNvSpPr>
              <a:spLocks noChangeArrowheads="1"/>
            </p:cNvSpPr>
            <p:nvPr/>
          </p:nvSpPr>
          <p:spPr bwMode="auto">
            <a:xfrm>
              <a:off x="171926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023"/>
            <p:cNvSpPr>
              <a:spLocks noChangeShapeType="1"/>
            </p:cNvSpPr>
            <p:nvPr/>
          </p:nvSpPr>
          <p:spPr bwMode="auto">
            <a:xfrm>
              <a:off x="18430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2" name="Rectangle 1024"/>
            <p:cNvSpPr>
              <a:spLocks noChangeArrowheads="1"/>
            </p:cNvSpPr>
            <p:nvPr/>
          </p:nvSpPr>
          <p:spPr bwMode="auto">
            <a:xfrm>
              <a:off x="178117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Line 1025"/>
            <p:cNvSpPr>
              <a:spLocks noChangeShapeType="1"/>
            </p:cNvSpPr>
            <p:nvPr/>
          </p:nvSpPr>
          <p:spPr bwMode="auto">
            <a:xfrm>
              <a:off x="18954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4" name="Rectangle 1026"/>
            <p:cNvSpPr>
              <a:spLocks noChangeArrowheads="1"/>
            </p:cNvSpPr>
            <p:nvPr/>
          </p:nvSpPr>
          <p:spPr bwMode="auto">
            <a:xfrm>
              <a:off x="183356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1027"/>
            <p:cNvSpPr>
              <a:spLocks noChangeShapeType="1"/>
            </p:cNvSpPr>
            <p:nvPr/>
          </p:nvSpPr>
          <p:spPr bwMode="auto">
            <a:xfrm>
              <a:off x="19558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6" name="Rectangle 1028"/>
            <p:cNvSpPr>
              <a:spLocks noChangeArrowheads="1"/>
            </p:cNvSpPr>
            <p:nvPr/>
          </p:nvSpPr>
          <p:spPr bwMode="auto">
            <a:xfrm>
              <a:off x="189547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1029"/>
            <p:cNvSpPr>
              <a:spLocks noChangeShapeType="1"/>
            </p:cNvSpPr>
            <p:nvPr/>
          </p:nvSpPr>
          <p:spPr bwMode="auto">
            <a:xfrm>
              <a:off x="20081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28" name="Rectangle 1030"/>
            <p:cNvSpPr>
              <a:spLocks noChangeArrowheads="1"/>
            </p:cNvSpPr>
            <p:nvPr/>
          </p:nvSpPr>
          <p:spPr bwMode="auto">
            <a:xfrm>
              <a:off x="194786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1031"/>
            <p:cNvSpPr>
              <a:spLocks noChangeShapeType="1"/>
            </p:cNvSpPr>
            <p:nvPr/>
          </p:nvSpPr>
          <p:spPr bwMode="auto">
            <a:xfrm>
              <a:off x="20701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30" name="Rectangle 1032"/>
            <p:cNvSpPr>
              <a:spLocks noChangeArrowheads="1"/>
            </p:cNvSpPr>
            <p:nvPr/>
          </p:nvSpPr>
          <p:spPr bwMode="auto">
            <a:xfrm>
              <a:off x="200818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1033"/>
            <p:cNvSpPr>
              <a:spLocks noChangeShapeType="1"/>
            </p:cNvSpPr>
            <p:nvPr/>
          </p:nvSpPr>
          <p:spPr bwMode="auto">
            <a:xfrm>
              <a:off x="2473326" y="5781676"/>
              <a:ext cx="1163638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4" name="Line 1034"/>
            <p:cNvSpPr>
              <a:spLocks noChangeShapeType="1"/>
            </p:cNvSpPr>
            <p:nvPr/>
          </p:nvSpPr>
          <p:spPr bwMode="auto">
            <a:xfrm>
              <a:off x="25431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5" name="Rectangle 1035"/>
            <p:cNvSpPr>
              <a:spLocks noChangeArrowheads="1"/>
            </p:cNvSpPr>
            <p:nvPr/>
          </p:nvSpPr>
          <p:spPr bwMode="auto">
            <a:xfrm>
              <a:off x="251618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Line 1036"/>
            <p:cNvSpPr>
              <a:spLocks noChangeShapeType="1"/>
            </p:cNvSpPr>
            <p:nvPr/>
          </p:nvSpPr>
          <p:spPr bwMode="auto">
            <a:xfrm>
              <a:off x="25955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28" name="Rectangle 1037"/>
            <p:cNvSpPr>
              <a:spLocks noChangeArrowheads="1"/>
            </p:cNvSpPr>
            <p:nvPr/>
          </p:nvSpPr>
          <p:spPr bwMode="auto">
            <a:xfrm>
              <a:off x="256857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Line 1038"/>
            <p:cNvSpPr>
              <a:spLocks noChangeShapeType="1"/>
            </p:cNvSpPr>
            <p:nvPr/>
          </p:nvSpPr>
          <p:spPr bwMode="auto">
            <a:xfrm>
              <a:off x="26558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0" name="Rectangle 1039"/>
            <p:cNvSpPr>
              <a:spLocks noChangeArrowheads="1"/>
            </p:cNvSpPr>
            <p:nvPr/>
          </p:nvSpPr>
          <p:spPr bwMode="auto">
            <a:xfrm>
              <a:off x="263048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Line 1040"/>
            <p:cNvSpPr>
              <a:spLocks noChangeShapeType="1"/>
            </p:cNvSpPr>
            <p:nvPr/>
          </p:nvSpPr>
          <p:spPr bwMode="auto">
            <a:xfrm>
              <a:off x="27082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2" name="Rectangle 1041"/>
            <p:cNvSpPr>
              <a:spLocks noChangeArrowheads="1"/>
            </p:cNvSpPr>
            <p:nvPr/>
          </p:nvSpPr>
          <p:spPr bwMode="auto">
            <a:xfrm>
              <a:off x="268287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Line 1042"/>
            <p:cNvSpPr>
              <a:spLocks noChangeShapeType="1"/>
            </p:cNvSpPr>
            <p:nvPr/>
          </p:nvSpPr>
          <p:spPr bwMode="auto">
            <a:xfrm>
              <a:off x="27701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4" name="Rectangle 1043"/>
            <p:cNvSpPr>
              <a:spLocks noChangeArrowheads="1"/>
            </p:cNvSpPr>
            <p:nvPr/>
          </p:nvSpPr>
          <p:spPr bwMode="auto">
            <a:xfrm>
              <a:off x="274320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Line 1044"/>
            <p:cNvSpPr>
              <a:spLocks noChangeShapeType="1"/>
            </p:cNvSpPr>
            <p:nvPr/>
          </p:nvSpPr>
          <p:spPr bwMode="auto">
            <a:xfrm>
              <a:off x="28225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6" name="Rectangle 1045"/>
            <p:cNvSpPr>
              <a:spLocks noChangeArrowheads="1"/>
            </p:cNvSpPr>
            <p:nvPr/>
          </p:nvSpPr>
          <p:spPr bwMode="auto">
            <a:xfrm>
              <a:off x="279717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Line 1046"/>
            <p:cNvSpPr>
              <a:spLocks noChangeShapeType="1"/>
            </p:cNvSpPr>
            <p:nvPr/>
          </p:nvSpPr>
          <p:spPr bwMode="auto">
            <a:xfrm>
              <a:off x="28844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38" name="Rectangle 1047"/>
            <p:cNvSpPr>
              <a:spLocks noChangeArrowheads="1"/>
            </p:cNvSpPr>
            <p:nvPr/>
          </p:nvSpPr>
          <p:spPr bwMode="auto">
            <a:xfrm>
              <a:off x="285750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Line 1048"/>
            <p:cNvSpPr>
              <a:spLocks noChangeShapeType="1"/>
            </p:cNvSpPr>
            <p:nvPr/>
          </p:nvSpPr>
          <p:spPr bwMode="auto">
            <a:xfrm>
              <a:off x="29448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0" name="Rectangle 1049"/>
            <p:cNvSpPr>
              <a:spLocks noChangeArrowheads="1"/>
            </p:cNvSpPr>
            <p:nvPr/>
          </p:nvSpPr>
          <p:spPr bwMode="auto">
            <a:xfrm>
              <a:off x="2919413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Line 1050"/>
            <p:cNvSpPr>
              <a:spLocks noChangeShapeType="1"/>
            </p:cNvSpPr>
            <p:nvPr/>
          </p:nvSpPr>
          <p:spPr bwMode="auto">
            <a:xfrm>
              <a:off x="29972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2" name="Rectangle 1051"/>
            <p:cNvSpPr>
              <a:spLocks noChangeArrowheads="1"/>
            </p:cNvSpPr>
            <p:nvPr/>
          </p:nvSpPr>
          <p:spPr bwMode="auto">
            <a:xfrm>
              <a:off x="297180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Line 1052"/>
            <p:cNvSpPr>
              <a:spLocks noChangeShapeType="1"/>
            </p:cNvSpPr>
            <p:nvPr/>
          </p:nvSpPr>
          <p:spPr bwMode="auto">
            <a:xfrm>
              <a:off x="30591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4" name="Rectangle 1053"/>
            <p:cNvSpPr>
              <a:spLocks noChangeArrowheads="1"/>
            </p:cNvSpPr>
            <p:nvPr/>
          </p:nvSpPr>
          <p:spPr bwMode="auto">
            <a:xfrm>
              <a:off x="299720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Line 1054"/>
            <p:cNvSpPr>
              <a:spLocks noChangeShapeType="1"/>
            </p:cNvSpPr>
            <p:nvPr/>
          </p:nvSpPr>
          <p:spPr bwMode="auto">
            <a:xfrm>
              <a:off x="31115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6" name="Rectangle 1055"/>
            <p:cNvSpPr>
              <a:spLocks noChangeArrowheads="1"/>
            </p:cNvSpPr>
            <p:nvPr/>
          </p:nvSpPr>
          <p:spPr bwMode="auto">
            <a:xfrm>
              <a:off x="304958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Line 1056"/>
            <p:cNvSpPr>
              <a:spLocks noChangeShapeType="1"/>
            </p:cNvSpPr>
            <p:nvPr/>
          </p:nvSpPr>
          <p:spPr bwMode="auto">
            <a:xfrm>
              <a:off x="31734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48" name="Rectangle 1057"/>
            <p:cNvSpPr>
              <a:spLocks noChangeArrowheads="1"/>
            </p:cNvSpPr>
            <p:nvPr/>
          </p:nvSpPr>
          <p:spPr bwMode="auto">
            <a:xfrm>
              <a:off x="311150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Line 1058"/>
            <p:cNvSpPr>
              <a:spLocks noChangeShapeType="1"/>
            </p:cNvSpPr>
            <p:nvPr/>
          </p:nvSpPr>
          <p:spPr bwMode="auto">
            <a:xfrm>
              <a:off x="32258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0" name="Rectangle 1059"/>
            <p:cNvSpPr>
              <a:spLocks noChangeArrowheads="1"/>
            </p:cNvSpPr>
            <p:nvPr/>
          </p:nvSpPr>
          <p:spPr bwMode="auto">
            <a:xfrm>
              <a:off x="316388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Line 1060"/>
            <p:cNvSpPr>
              <a:spLocks noChangeShapeType="1"/>
            </p:cNvSpPr>
            <p:nvPr/>
          </p:nvSpPr>
          <p:spPr bwMode="auto">
            <a:xfrm>
              <a:off x="32861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2" name="Rectangle 1061"/>
            <p:cNvSpPr>
              <a:spLocks noChangeArrowheads="1"/>
            </p:cNvSpPr>
            <p:nvPr/>
          </p:nvSpPr>
          <p:spPr bwMode="auto">
            <a:xfrm>
              <a:off x="322580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Line 1062"/>
            <p:cNvSpPr>
              <a:spLocks noChangeShapeType="1"/>
            </p:cNvSpPr>
            <p:nvPr/>
          </p:nvSpPr>
          <p:spPr bwMode="auto">
            <a:xfrm>
              <a:off x="33480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4" name="Rectangle 1063"/>
            <p:cNvSpPr>
              <a:spLocks noChangeArrowheads="1"/>
            </p:cNvSpPr>
            <p:nvPr/>
          </p:nvSpPr>
          <p:spPr bwMode="auto">
            <a:xfrm>
              <a:off x="328612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Line 1064"/>
            <p:cNvSpPr>
              <a:spLocks noChangeShapeType="1"/>
            </p:cNvSpPr>
            <p:nvPr/>
          </p:nvSpPr>
          <p:spPr bwMode="auto">
            <a:xfrm>
              <a:off x="34004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6" name="Rectangle 1065"/>
            <p:cNvSpPr>
              <a:spLocks noChangeArrowheads="1"/>
            </p:cNvSpPr>
            <p:nvPr/>
          </p:nvSpPr>
          <p:spPr bwMode="auto">
            <a:xfrm>
              <a:off x="333851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7" name="Line 1066"/>
            <p:cNvSpPr>
              <a:spLocks noChangeShapeType="1"/>
            </p:cNvSpPr>
            <p:nvPr/>
          </p:nvSpPr>
          <p:spPr bwMode="auto">
            <a:xfrm>
              <a:off x="34623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58" name="Rectangle 1067"/>
            <p:cNvSpPr>
              <a:spLocks noChangeArrowheads="1"/>
            </p:cNvSpPr>
            <p:nvPr/>
          </p:nvSpPr>
          <p:spPr bwMode="auto">
            <a:xfrm>
              <a:off x="340042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9" name="Line 1068"/>
            <p:cNvSpPr>
              <a:spLocks noChangeShapeType="1"/>
            </p:cNvSpPr>
            <p:nvPr/>
          </p:nvSpPr>
          <p:spPr bwMode="auto">
            <a:xfrm>
              <a:off x="35147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0" name="Rectangle 1069"/>
            <p:cNvSpPr>
              <a:spLocks noChangeArrowheads="1"/>
            </p:cNvSpPr>
            <p:nvPr/>
          </p:nvSpPr>
          <p:spPr bwMode="auto">
            <a:xfrm>
              <a:off x="345281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1" name="Line 1070"/>
            <p:cNvSpPr>
              <a:spLocks noChangeShapeType="1"/>
            </p:cNvSpPr>
            <p:nvPr/>
          </p:nvSpPr>
          <p:spPr bwMode="auto">
            <a:xfrm>
              <a:off x="357505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2" name="Rectangle 1071"/>
            <p:cNvSpPr>
              <a:spLocks noChangeArrowheads="1"/>
            </p:cNvSpPr>
            <p:nvPr/>
          </p:nvSpPr>
          <p:spPr bwMode="auto">
            <a:xfrm>
              <a:off x="351472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3" name="Line 1072"/>
            <p:cNvSpPr>
              <a:spLocks noChangeShapeType="1"/>
            </p:cNvSpPr>
            <p:nvPr/>
          </p:nvSpPr>
          <p:spPr bwMode="auto">
            <a:xfrm>
              <a:off x="3978276" y="5781676"/>
              <a:ext cx="1163638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4" name="Line 1073"/>
            <p:cNvSpPr>
              <a:spLocks noChangeShapeType="1"/>
            </p:cNvSpPr>
            <p:nvPr/>
          </p:nvSpPr>
          <p:spPr bwMode="auto">
            <a:xfrm>
              <a:off x="40481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5" name="Rectangle 1074"/>
            <p:cNvSpPr>
              <a:spLocks noChangeArrowheads="1"/>
            </p:cNvSpPr>
            <p:nvPr/>
          </p:nvSpPr>
          <p:spPr bwMode="auto">
            <a:xfrm>
              <a:off x="402113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Line 1075"/>
            <p:cNvSpPr>
              <a:spLocks noChangeShapeType="1"/>
            </p:cNvSpPr>
            <p:nvPr/>
          </p:nvSpPr>
          <p:spPr bwMode="auto">
            <a:xfrm>
              <a:off x="41005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7" name="Rectangle 1076"/>
            <p:cNvSpPr>
              <a:spLocks noChangeArrowheads="1"/>
            </p:cNvSpPr>
            <p:nvPr/>
          </p:nvSpPr>
          <p:spPr bwMode="auto">
            <a:xfrm>
              <a:off x="407352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8" name="Line 1077"/>
            <p:cNvSpPr>
              <a:spLocks noChangeShapeType="1"/>
            </p:cNvSpPr>
            <p:nvPr/>
          </p:nvSpPr>
          <p:spPr bwMode="auto">
            <a:xfrm>
              <a:off x="41624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69" name="Rectangle 1078"/>
            <p:cNvSpPr>
              <a:spLocks noChangeArrowheads="1"/>
            </p:cNvSpPr>
            <p:nvPr/>
          </p:nvSpPr>
          <p:spPr bwMode="auto">
            <a:xfrm>
              <a:off x="413543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0" name="Line 1079"/>
            <p:cNvSpPr>
              <a:spLocks noChangeShapeType="1"/>
            </p:cNvSpPr>
            <p:nvPr/>
          </p:nvSpPr>
          <p:spPr bwMode="auto">
            <a:xfrm>
              <a:off x="42148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1" name="Rectangle 1080"/>
            <p:cNvSpPr>
              <a:spLocks noChangeArrowheads="1"/>
            </p:cNvSpPr>
            <p:nvPr/>
          </p:nvSpPr>
          <p:spPr bwMode="auto">
            <a:xfrm>
              <a:off x="418782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2" name="Line 1081"/>
            <p:cNvSpPr>
              <a:spLocks noChangeShapeType="1"/>
            </p:cNvSpPr>
            <p:nvPr/>
          </p:nvSpPr>
          <p:spPr bwMode="auto">
            <a:xfrm>
              <a:off x="42751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3" name="Rectangle 1082"/>
            <p:cNvSpPr>
              <a:spLocks noChangeArrowheads="1"/>
            </p:cNvSpPr>
            <p:nvPr/>
          </p:nvSpPr>
          <p:spPr bwMode="auto">
            <a:xfrm>
              <a:off x="424973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Line 1083"/>
            <p:cNvSpPr>
              <a:spLocks noChangeShapeType="1"/>
            </p:cNvSpPr>
            <p:nvPr/>
          </p:nvSpPr>
          <p:spPr bwMode="auto">
            <a:xfrm>
              <a:off x="43275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5" name="Rectangle 1084"/>
            <p:cNvSpPr>
              <a:spLocks noChangeArrowheads="1"/>
            </p:cNvSpPr>
            <p:nvPr/>
          </p:nvSpPr>
          <p:spPr bwMode="auto">
            <a:xfrm>
              <a:off x="430212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6" name="Line 1085"/>
            <p:cNvSpPr>
              <a:spLocks noChangeShapeType="1"/>
            </p:cNvSpPr>
            <p:nvPr/>
          </p:nvSpPr>
          <p:spPr bwMode="auto">
            <a:xfrm>
              <a:off x="43894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7" name="Rectangle 1086"/>
            <p:cNvSpPr>
              <a:spLocks noChangeArrowheads="1"/>
            </p:cNvSpPr>
            <p:nvPr/>
          </p:nvSpPr>
          <p:spPr bwMode="auto">
            <a:xfrm>
              <a:off x="436245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8" name="Line 1087"/>
            <p:cNvSpPr>
              <a:spLocks noChangeShapeType="1"/>
            </p:cNvSpPr>
            <p:nvPr/>
          </p:nvSpPr>
          <p:spPr bwMode="auto">
            <a:xfrm>
              <a:off x="44497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79" name="Rectangle 1088"/>
            <p:cNvSpPr>
              <a:spLocks noChangeArrowheads="1"/>
            </p:cNvSpPr>
            <p:nvPr/>
          </p:nvSpPr>
          <p:spPr bwMode="auto">
            <a:xfrm>
              <a:off x="4424363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0" name="Line 1089"/>
            <p:cNvSpPr>
              <a:spLocks noChangeShapeType="1"/>
            </p:cNvSpPr>
            <p:nvPr/>
          </p:nvSpPr>
          <p:spPr bwMode="auto">
            <a:xfrm>
              <a:off x="45037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1" name="Rectangle 1090"/>
            <p:cNvSpPr>
              <a:spLocks noChangeArrowheads="1"/>
            </p:cNvSpPr>
            <p:nvPr/>
          </p:nvSpPr>
          <p:spPr bwMode="auto">
            <a:xfrm>
              <a:off x="447675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2" name="Line 1091"/>
            <p:cNvSpPr>
              <a:spLocks noChangeShapeType="1"/>
            </p:cNvSpPr>
            <p:nvPr/>
          </p:nvSpPr>
          <p:spPr bwMode="auto">
            <a:xfrm>
              <a:off x="45640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3" name="Rectangle 1092"/>
            <p:cNvSpPr>
              <a:spLocks noChangeArrowheads="1"/>
            </p:cNvSpPr>
            <p:nvPr/>
          </p:nvSpPr>
          <p:spPr bwMode="auto">
            <a:xfrm>
              <a:off x="450373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4" name="Line 1093"/>
            <p:cNvSpPr>
              <a:spLocks noChangeShapeType="1"/>
            </p:cNvSpPr>
            <p:nvPr/>
          </p:nvSpPr>
          <p:spPr bwMode="auto">
            <a:xfrm>
              <a:off x="461645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5" name="Rectangle 1094"/>
            <p:cNvSpPr>
              <a:spLocks noChangeArrowheads="1"/>
            </p:cNvSpPr>
            <p:nvPr/>
          </p:nvSpPr>
          <p:spPr bwMode="auto">
            <a:xfrm>
              <a:off x="455612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6" name="Line 1095"/>
            <p:cNvSpPr>
              <a:spLocks noChangeShapeType="1"/>
            </p:cNvSpPr>
            <p:nvPr/>
          </p:nvSpPr>
          <p:spPr bwMode="auto">
            <a:xfrm>
              <a:off x="46783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7" name="Rectangle 1096"/>
            <p:cNvSpPr>
              <a:spLocks noChangeArrowheads="1"/>
            </p:cNvSpPr>
            <p:nvPr/>
          </p:nvSpPr>
          <p:spPr bwMode="auto">
            <a:xfrm>
              <a:off x="461645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8" name="Line 1097"/>
            <p:cNvSpPr>
              <a:spLocks noChangeShapeType="1"/>
            </p:cNvSpPr>
            <p:nvPr/>
          </p:nvSpPr>
          <p:spPr bwMode="auto">
            <a:xfrm>
              <a:off x="473075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89" name="Rectangle 1098"/>
            <p:cNvSpPr>
              <a:spLocks noChangeArrowheads="1"/>
            </p:cNvSpPr>
            <p:nvPr/>
          </p:nvSpPr>
          <p:spPr bwMode="auto">
            <a:xfrm>
              <a:off x="466883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0" name="Line 1099"/>
            <p:cNvSpPr>
              <a:spLocks noChangeShapeType="1"/>
            </p:cNvSpPr>
            <p:nvPr/>
          </p:nvSpPr>
          <p:spPr bwMode="auto">
            <a:xfrm>
              <a:off x="47910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1" name="Rectangle 1100"/>
            <p:cNvSpPr>
              <a:spLocks noChangeArrowheads="1"/>
            </p:cNvSpPr>
            <p:nvPr/>
          </p:nvSpPr>
          <p:spPr bwMode="auto">
            <a:xfrm>
              <a:off x="473075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2" name="Line 1101"/>
            <p:cNvSpPr>
              <a:spLocks noChangeShapeType="1"/>
            </p:cNvSpPr>
            <p:nvPr/>
          </p:nvSpPr>
          <p:spPr bwMode="auto">
            <a:xfrm>
              <a:off x="48529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3" name="Rectangle 1102"/>
            <p:cNvSpPr>
              <a:spLocks noChangeArrowheads="1"/>
            </p:cNvSpPr>
            <p:nvPr/>
          </p:nvSpPr>
          <p:spPr bwMode="auto">
            <a:xfrm>
              <a:off x="479107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4" name="Line 1103"/>
            <p:cNvSpPr>
              <a:spLocks noChangeShapeType="1"/>
            </p:cNvSpPr>
            <p:nvPr/>
          </p:nvSpPr>
          <p:spPr bwMode="auto">
            <a:xfrm>
              <a:off x="49053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5" name="Rectangle 1104"/>
            <p:cNvSpPr>
              <a:spLocks noChangeArrowheads="1"/>
            </p:cNvSpPr>
            <p:nvPr/>
          </p:nvSpPr>
          <p:spPr bwMode="auto">
            <a:xfrm>
              <a:off x="484505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6" name="Line 1105"/>
            <p:cNvSpPr>
              <a:spLocks noChangeShapeType="1"/>
            </p:cNvSpPr>
            <p:nvPr/>
          </p:nvSpPr>
          <p:spPr bwMode="auto">
            <a:xfrm>
              <a:off x="49672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7" name="Rectangle 1106"/>
            <p:cNvSpPr>
              <a:spLocks noChangeArrowheads="1"/>
            </p:cNvSpPr>
            <p:nvPr/>
          </p:nvSpPr>
          <p:spPr bwMode="auto">
            <a:xfrm>
              <a:off x="490537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8" name="Line 1107"/>
            <p:cNvSpPr>
              <a:spLocks noChangeShapeType="1"/>
            </p:cNvSpPr>
            <p:nvPr/>
          </p:nvSpPr>
          <p:spPr bwMode="auto">
            <a:xfrm>
              <a:off x="50196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099" name="Rectangle 1108"/>
            <p:cNvSpPr>
              <a:spLocks noChangeArrowheads="1"/>
            </p:cNvSpPr>
            <p:nvPr/>
          </p:nvSpPr>
          <p:spPr bwMode="auto">
            <a:xfrm>
              <a:off x="495776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0" name="Line 1109"/>
            <p:cNvSpPr>
              <a:spLocks noChangeShapeType="1"/>
            </p:cNvSpPr>
            <p:nvPr/>
          </p:nvSpPr>
          <p:spPr bwMode="auto">
            <a:xfrm>
              <a:off x="50800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1" name="Rectangle 1110"/>
            <p:cNvSpPr>
              <a:spLocks noChangeArrowheads="1"/>
            </p:cNvSpPr>
            <p:nvPr/>
          </p:nvSpPr>
          <p:spPr bwMode="auto">
            <a:xfrm>
              <a:off x="501967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2" name="Line 1111"/>
            <p:cNvSpPr>
              <a:spLocks noChangeShapeType="1"/>
            </p:cNvSpPr>
            <p:nvPr/>
          </p:nvSpPr>
          <p:spPr bwMode="auto">
            <a:xfrm>
              <a:off x="5483226" y="5781676"/>
              <a:ext cx="1163638" cy="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3" name="Line 1112"/>
            <p:cNvSpPr>
              <a:spLocks noChangeShapeType="1"/>
            </p:cNvSpPr>
            <p:nvPr/>
          </p:nvSpPr>
          <p:spPr bwMode="auto">
            <a:xfrm>
              <a:off x="55530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4" name="Rectangle 1113"/>
            <p:cNvSpPr>
              <a:spLocks noChangeArrowheads="1"/>
            </p:cNvSpPr>
            <p:nvPr/>
          </p:nvSpPr>
          <p:spPr bwMode="auto">
            <a:xfrm>
              <a:off x="552767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5" name="Line 1114"/>
            <p:cNvSpPr>
              <a:spLocks noChangeShapeType="1"/>
            </p:cNvSpPr>
            <p:nvPr/>
          </p:nvSpPr>
          <p:spPr bwMode="auto">
            <a:xfrm>
              <a:off x="56054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6" name="Rectangle 1115"/>
            <p:cNvSpPr>
              <a:spLocks noChangeArrowheads="1"/>
            </p:cNvSpPr>
            <p:nvPr/>
          </p:nvSpPr>
          <p:spPr bwMode="auto">
            <a:xfrm>
              <a:off x="5580063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7" name="Line 1116"/>
            <p:cNvSpPr>
              <a:spLocks noChangeShapeType="1"/>
            </p:cNvSpPr>
            <p:nvPr/>
          </p:nvSpPr>
          <p:spPr bwMode="auto">
            <a:xfrm>
              <a:off x="56673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08" name="Rectangle 1117"/>
            <p:cNvSpPr>
              <a:spLocks noChangeArrowheads="1"/>
            </p:cNvSpPr>
            <p:nvPr/>
          </p:nvSpPr>
          <p:spPr bwMode="auto">
            <a:xfrm>
              <a:off x="564038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9" name="Line 1118"/>
            <p:cNvSpPr>
              <a:spLocks noChangeShapeType="1"/>
            </p:cNvSpPr>
            <p:nvPr/>
          </p:nvSpPr>
          <p:spPr bwMode="auto">
            <a:xfrm>
              <a:off x="571976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0" name="Rectangle 1119"/>
            <p:cNvSpPr>
              <a:spLocks noChangeArrowheads="1"/>
            </p:cNvSpPr>
            <p:nvPr/>
          </p:nvSpPr>
          <p:spPr bwMode="auto">
            <a:xfrm>
              <a:off x="569277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1" name="Line 1120"/>
            <p:cNvSpPr>
              <a:spLocks noChangeShapeType="1"/>
            </p:cNvSpPr>
            <p:nvPr/>
          </p:nvSpPr>
          <p:spPr bwMode="auto">
            <a:xfrm>
              <a:off x="57800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2" name="Rectangle 1121"/>
            <p:cNvSpPr>
              <a:spLocks noChangeArrowheads="1"/>
            </p:cNvSpPr>
            <p:nvPr/>
          </p:nvSpPr>
          <p:spPr bwMode="auto">
            <a:xfrm>
              <a:off x="575468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3" name="Line 1122"/>
            <p:cNvSpPr>
              <a:spLocks noChangeShapeType="1"/>
            </p:cNvSpPr>
            <p:nvPr/>
          </p:nvSpPr>
          <p:spPr bwMode="auto">
            <a:xfrm>
              <a:off x="583247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4" name="Rectangle 1123"/>
            <p:cNvSpPr>
              <a:spLocks noChangeArrowheads="1"/>
            </p:cNvSpPr>
            <p:nvPr/>
          </p:nvSpPr>
          <p:spPr bwMode="auto">
            <a:xfrm>
              <a:off x="5807076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5" name="Line 1124"/>
            <p:cNvSpPr>
              <a:spLocks noChangeShapeType="1"/>
            </p:cNvSpPr>
            <p:nvPr/>
          </p:nvSpPr>
          <p:spPr bwMode="auto">
            <a:xfrm>
              <a:off x="58943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6" name="Rectangle 1125"/>
            <p:cNvSpPr>
              <a:spLocks noChangeArrowheads="1"/>
            </p:cNvSpPr>
            <p:nvPr/>
          </p:nvSpPr>
          <p:spPr bwMode="auto">
            <a:xfrm>
              <a:off x="5868988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7" name="Line 1126"/>
            <p:cNvSpPr>
              <a:spLocks noChangeShapeType="1"/>
            </p:cNvSpPr>
            <p:nvPr/>
          </p:nvSpPr>
          <p:spPr bwMode="auto">
            <a:xfrm>
              <a:off x="59563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18" name="Rectangle 1127"/>
            <p:cNvSpPr>
              <a:spLocks noChangeArrowheads="1"/>
            </p:cNvSpPr>
            <p:nvPr/>
          </p:nvSpPr>
          <p:spPr bwMode="auto">
            <a:xfrm>
              <a:off x="5929313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9" name="Line 1128"/>
            <p:cNvSpPr>
              <a:spLocks noChangeShapeType="1"/>
            </p:cNvSpPr>
            <p:nvPr/>
          </p:nvSpPr>
          <p:spPr bwMode="auto">
            <a:xfrm>
              <a:off x="600868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0" name="Rectangle 1129"/>
            <p:cNvSpPr>
              <a:spLocks noChangeArrowheads="1"/>
            </p:cNvSpPr>
            <p:nvPr/>
          </p:nvSpPr>
          <p:spPr bwMode="auto">
            <a:xfrm>
              <a:off x="5981701" y="5851526"/>
              <a:ext cx="11430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1" name="Line 1130"/>
            <p:cNvSpPr>
              <a:spLocks noChangeShapeType="1"/>
            </p:cNvSpPr>
            <p:nvPr/>
          </p:nvSpPr>
          <p:spPr bwMode="auto">
            <a:xfrm>
              <a:off x="60690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2" name="Rectangle 1131"/>
            <p:cNvSpPr>
              <a:spLocks noChangeArrowheads="1"/>
            </p:cNvSpPr>
            <p:nvPr/>
          </p:nvSpPr>
          <p:spPr bwMode="auto">
            <a:xfrm>
              <a:off x="600868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3" name="Line 1132"/>
            <p:cNvSpPr>
              <a:spLocks noChangeShapeType="1"/>
            </p:cNvSpPr>
            <p:nvPr/>
          </p:nvSpPr>
          <p:spPr bwMode="auto">
            <a:xfrm>
              <a:off x="61214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4" name="Rectangle 1133"/>
            <p:cNvSpPr>
              <a:spLocks noChangeArrowheads="1"/>
            </p:cNvSpPr>
            <p:nvPr/>
          </p:nvSpPr>
          <p:spPr bwMode="auto">
            <a:xfrm>
              <a:off x="606107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5" name="Line 1134"/>
            <p:cNvSpPr>
              <a:spLocks noChangeShapeType="1"/>
            </p:cNvSpPr>
            <p:nvPr/>
          </p:nvSpPr>
          <p:spPr bwMode="auto">
            <a:xfrm>
              <a:off x="61833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6" name="Rectangle 1135"/>
            <p:cNvSpPr>
              <a:spLocks noChangeArrowheads="1"/>
            </p:cNvSpPr>
            <p:nvPr/>
          </p:nvSpPr>
          <p:spPr bwMode="auto">
            <a:xfrm>
              <a:off x="612140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7" name="Line 1136"/>
            <p:cNvSpPr>
              <a:spLocks noChangeShapeType="1"/>
            </p:cNvSpPr>
            <p:nvPr/>
          </p:nvSpPr>
          <p:spPr bwMode="auto">
            <a:xfrm>
              <a:off x="62357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28" name="Rectangle 1137"/>
            <p:cNvSpPr>
              <a:spLocks noChangeArrowheads="1"/>
            </p:cNvSpPr>
            <p:nvPr/>
          </p:nvSpPr>
          <p:spPr bwMode="auto">
            <a:xfrm>
              <a:off x="617378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9" name="Line 1138"/>
            <p:cNvSpPr>
              <a:spLocks noChangeShapeType="1"/>
            </p:cNvSpPr>
            <p:nvPr/>
          </p:nvSpPr>
          <p:spPr bwMode="auto">
            <a:xfrm>
              <a:off x="6297613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0" name="Rectangle 1139"/>
            <p:cNvSpPr>
              <a:spLocks noChangeArrowheads="1"/>
            </p:cNvSpPr>
            <p:nvPr/>
          </p:nvSpPr>
          <p:spPr bwMode="auto">
            <a:xfrm>
              <a:off x="623570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1" name="Line 1140"/>
            <p:cNvSpPr>
              <a:spLocks noChangeShapeType="1"/>
            </p:cNvSpPr>
            <p:nvPr/>
          </p:nvSpPr>
          <p:spPr bwMode="auto">
            <a:xfrm>
              <a:off x="6350001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2" name="Rectangle 1141"/>
            <p:cNvSpPr>
              <a:spLocks noChangeArrowheads="1"/>
            </p:cNvSpPr>
            <p:nvPr/>
          </p:nvSpPr>
          <p:spPr bwMode="auto">
            <a:xfrm>
              <a:off x="6288088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3" name="Line 1142"/>
            <p:cNvSpPr>
              <a:spLocks noChangeShapeType="1"/>
            </p:cNvSpPr>
            <p:nvPr/>
          </p:nvSpPr>
          <p:spPr bwMode="auto">
            <a:xfrm>
              <a:off x="64103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4" name="Rectangle 1143"/>
            <p:cNvSpPr>
              <a:spLocks noChangeArrowheads="1"/>
            </p:cNvSpPr>
            <p:nvPr/>
          </p:nvSpPr>
          <p:spPr bwMode="auto">
            <a:xfrm>
              <a:off x="6350001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5" name="Line 1144"/>
            <p:cNvSpPr>
              <a:spLocks noChangeShapeType="1"/>
            </p:cNvSpPr>
            <p:nvPr/>
          </p:nvSpPr>
          <p:spPr bwMode="auto">
            <a:xfrm>
              <a:off x="64722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6" name="Rectangle 1145"/>
            <p:cNvSpPr>
              <a:spLocks noChangeArrowheads="1"/>
            </p:cNvSpPr>
            <p:nvPr/>
          </p:nvSpPr>
          <p:spPr bwMode="auto">
            <a:xfrm>
              <a:off x="641032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7" name="Line 1146"/>
            <p:cNvSpPr>
              <a:spLocks noChangeShapeType="1"/>
            </p:cNvSpPr>
            <p:nvPr/>
          </p:nvSpPr>
          <p:spPr bwMode="auto">
            <a:xfrm>
              <a:off x="6524626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38" name="Rectangle 1147"/>
            <p:cNvSpPr>
              <a:spLocks noChangeArrowheads="1"/>
            </p:cNvSpPr>
            <p:nvPr/>
          </p:nvSpPr>
          <p:spPr bwMode="auto">
            <a:xfrm>
              <a:off x="6462713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9" name="Line 1148"/>
            <p:cNvSpPr>
              <a:spLocks noChangeShapeType="1"/>
            </p:cNvSpPr>
            <p:nvPr/>
          </p:nvSpPr>
          <p:spPr bwMode="auto">
            <a:xfrm>
              <a:off x="6586538" y="5781676"/>
              <a:ext cx="0" cy="44450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40" name="Rectangle 1149"/>
            <p:cNvSpPr>
              <a:spLocks noChangeArrowheads="1"/>
            </p:cNvSpPr>
            <p:nvPr/>
          </p:nvSpPr>
          <p:spPr bwMode="auto">
            <a:xfrm>
              <a:off x="6524626" y="5851526"/>
              <a:ext cx="184150" cy="15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</a:t>
              </a:r>
              <a:endParaRPr kumimoji="0" lang="el-G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2" name="Rectangle 1151"/>
            <p:cNvSpPr>
              <a:spLocks noChangeArrowheads="1"/>
            </p:cNvSpPr>
            <p:nvPr/>
          </p:nvSpPr>
          <p:spPr bwMode="auto">
            <a:xfrm>
              <a:off x="1360391" y="764704"/>
              <a:ext cx="5530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Placebo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4" name="Rectangle 1153"/>
            <p:cNvSpPr>
              <a:spLocks noChangeArrowheads="1"/>
            </p:cNvSpPr>
            <p:nvPr/>
          </p:nvSpPr>
          <p:spPr bwMode="auto">
            <a:xfrm>
              <a:off x="2799507" y="764704"/>
              <a:ext cx="8159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Risperidone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6" name="Rectangle 1155"/>
            <p:cNvSpPr>
              <a:spLocks noChangeArrowheads="1"/>
            </p:cNvSpPr>
            <p:nvPr/>
          </p:nvSpPr>
          <p:spPr bwMode="auto">
            <a:xfrm>
              <a:off x="4306044" y="764704"/>
              <a:ext cx="6556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Sertraline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8" name="Rectangle 1157"/>
            <p:cNvSpPr>
              <a:spLocks noChangeArrowheads="1"/>
            </p:cNvSpPr>
            <p:nvPr/>
          </p:nvSpPr>
          <p:spPr bwMode="auto">
            <a:xfrm>
              <a:off x="5810994" y="764704"/>
              <a:ext cx="77425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Olanzapine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0" name="Rectangle 1159"/>
            <p:cNvSpPr>
              <a:spLocks noChangeArrowheads="1"/>
            </p:cNvSpPr>
            <p:nvPr/>
          </p:nvSpPr>
          <p:spPr bwMode="auto">
            <a:xfrm>
              <a:off x="7315944" y="764704"/>
              <a:ext cx="70692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Fluoxetine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2" name="Rectangle 1161"/>
            <p:cNvSpPr>
              <a:spLocks noChangeArrowheads="1"/>
            </p:cNvSpPr>
            <p:nvPr/>
          </p:nvSpPr>
          <p:spPr bwMode="auto">
            <a:xfrm>
              <a:off x="1294557" y="2101379"/>
              <a:ext cx="8351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Amitriptyline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4" name="Rectangle 1163"/>
            <p:cNvSpPr>
              <a:spLocks noChangeArrowheads="1"/>
            </p:cNvSpPr>
            <p:nvPr/>
          </p:nvSpPr>
          <p:spPr bwMode="auto">
            <a:xfrm>
              <a:off x="2799507" y="2101379"/>
              <a:ext cx="79188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Mirtazapine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6" name="Rectangle 1165"/>
            <p:cNvSpPr>
              <a:spLocks noChangeArrowheads="1"/>
            </p:cNvSpPr>
            <p:nvPr/>
          </p:nvSpPr>
          <p:spPr bwMode="auto">
            <a:xfrm>
              <a:off x="4306044" y="2101379"/>
              <a:ext cx="8351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Brofaromine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8" name="Rectangle 1167"/>
            <p:cNvSpPr>
              <a:spLocks noChangeArrowheads="1"/>
            </p:cNvSpPr>
            <p:nvPr/>
          </p:nvSpPr>
          <p:spPr bwMode="auto">
            <a:xfrm>
              <a:off x="5810994" y="2101379"/>
              <a:ext cx="10479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Venlafaxine ER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0" name="Rectangle 1169"/>
            <p:cNvSpPr>
              <a:spLocks noChangeArrowheads="1"/>
            </p:cNvSpPr>
            <p:nvPr/>
          </p:nvSpPr>
          <p:spPr bwMode="auto">
            <a:xfrm>
              <a:off x="7281019" y="2101379"/>
              <a:ext cx="82554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Nefazodone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2" name="Rectangle 1171"/>
            <p:cNvSpPr>
              <a:spLocks noChangeArrowheads="1"/>
            </p:cNvSpPr>
            <p:nvPr/>
          </p:nvSpPr>
          <p:spPr bwMode="auto">
            <a:xfrm>
              <a:off x="1259632" y="3449166"/>
              <a:ext cx="7566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Phenelzine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4" name="Rectangle 1173"/>
            <p:cNvSpPr>
              <a:spLocks noChangeArrowheads="1"/>
            </p:cNvSpPr>
            <p:nvPr/>
          </p:nvSpPr>
          <p:spPr bwMode="auto">
            <a:xfrm>
              <a:off x="2764582" y="3449166"/>
              <a:ext cx="75822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Imipramine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6" name="Rectangle 1175"/>
            <p:cNvSpPr>
              <a:spLocks noChangeArrowheads="1"/>
            </p:cNvSpPr>
            <p:nvPr/>
          </p:nvSpPr>
          <p:spPr bwMode="auto">
            <a:xfrm>
              <a:off x="4271119" y="3449166"/>
              <a:ext cx="7325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Paroxetine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8" name="Rectangle 1177"/>
            <p:cNvSpPr>
              <a:spLocks noChangeArrowheads="1"/>
            </p:cNvSpPr>
            <p:nvPr/>
          </p:nvSpPr>
          <p:spPr bwMode="auto">
            <a:xfrm>
              <a:off x="5841903" y="3449166"/>
              <a:ext cx="40876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NK1R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0" name="Rectangle 1179"/>
            <p:cNvSpPr>
              <a:spLocks noChangeArrowheads="1"/>
            </p:cNvSpPr>
            <p:nvPr/>
          </p:nvSpPr>
          <p:spPr bwMode="auto">
            <a:xfrm>
              <a:off x="7281019" y="3449166"/>
              <a:ext cx="75879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Topiramate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2" name="Rectangle 1181"/>
            <p:cNvSpPr>
              <a:spLocks noChangeArrowheads="1"/>
            </p:cNvSpPr>
            <p:nvPr/>
          </p:nvSpPr>
          <p:spPr bwMode="auto">
            <a:xfrm>
              <a:off x="1259632" y="4785841"/>
              <a:ext cx="72295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Divalproex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4" name="Rectangle 1183"/>
            <p:cNvSpPr>
              <a:spLocks noChangeArrowheads="1"/>
            </p:cNvSpPr>
            <p:nvPr/>
          </p:nvSpPr>
          <p:spPr bwMode="auto">
            <a:xfrm>
              <a:off x="2764582" y="4785841"/>
              <a:ext cx="7838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Guanfacine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6" name="Rectangle 1185"/>
            <p:cNvSpPr>
              <a:spLocks noChangeArrowheads="1"/>
            </p:cNvSpPr>
            <p:nvPr/>
          </p:nvSpPr>
          <p:spPr bwMode="auto">
            <a:xfrm>
              <a:off x="4271119" y="4785841"/>
              <a:ext cx="66595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Tiagabine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8" name="Rectangle 1187"/>
            <p:cNvSpPr>
              <a:spLocks noChangeArrowheads="1"/>
            </p:cNvSpPr>
            <p:nvPr/>
          </p:nvSpPr>
          <p:spPr bwMode="auto">
            <a:xfrm>
              <a:off x="5776069" y="4785841"/>
              <a:ext cx="5963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Prazosin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9" name="Rectangle 1188"/>
            <p:cNvSpPr>
              <a:spLocks noChangeArrowheads="1"/>
            </p:cNvSpPr>
            <p:nvPr/>
          </p:nvSpPr>
          <p:spPr bwMode="auto">
            <a:xfrm rot="16200000">
              <a:off x="-432282" y="3167535"/>
              <a:ext cx="2069477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l-GR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Cumulative Probabilities</a:t>
              </a:r>
              <a:endParaRPr kumimoji="0" lang="el-GR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82" name="TextBox 2181"/>
          <p:cNvSpPr txBox="1"/>
          <p:nvPr/>
        </p:nvSpPr>
        <p:spPr>
          <a:xfrm>
            <a:off x="394418" y="188640"/>
            <a:ext cx="8447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</a:t>
            </a:r>
            <a:r>
              <a:rPr lang="en-US" sz="1200" b="1" dirty="0"/>
              <a:t>4</a:t>
            </a:r>
            <a:r>
              <a:rPr lang="en-US" sz="1200" b="1" dirty="0" smtClean="0"/>
              <a:t>: </a:t>
            </a:r>
            <a:r>
              <a:rPr lang="en-US" sz="1200" dirty="0" smtClean="0"/>
              <a:t>Plots of the surface under the cumulative ranking curves (SUCRAs) for all treatments for the ‘Dropouts due to adverse events’ outcome</a:t>
            </a:r>
          </a:p>
        </p:txBody>
      </p:sp>
      <p:sp>
        <p:nvSpPr>
          <p:cNvPr id="1165" name="Rectangle 906"/>
          <p:cNvSpPr>
            <a:spLocks noChangeArrowheads="1"/>
          </p:cNvSpPr>
          <p:nvPr/>
        </p:nvSpPr>
        <p:spPr bwMode="auto">
          <a:xfrm>
            <a:off x="8022021" y="6185799"/>
            <a:ext cx="682951" cy="32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Rank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141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5194</TotalTime>
  <Words>2943</Words>
  <Application>Microsoft Office PowerPoint</Application>
  <PresentationFormat>On-screen Show (4:3)</PresentationFormat>
  <Paragraphs>2462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Adriani N</dc:creator>
  <cp:lastModifiedBy>Andrea Cipriani</cp:lastModifiedBy>
  <cp:revision>272</cp:revision>
  <dcterms:created xsi:type="dcterms:W3CDTF">2013-12-12T17:49:08Z</dcterms:created>
  <dcterms:modified xsi:type="dcterms:W3CDTF">2016-10-03T17:00:56Z</dcterms:modified>
</cp:coreProperties>
</file>