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8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8"/>
    <p:restoredTop sz="94613"/>
  </p:normalViewPr>
  <p:slideViewPr>
    <p:cSldViewPr snapToGrid="0" snapToObjects="1">
      <p:cViewPr>
        <p:scale>
          <a:sx n="110" d="100"/>
          <a:sy n="110" d="100"/>
        </p:scale>
        <p:origin x="40" y="1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charts/_rels/chart1.xml.rels><?xml version="1.0" encoding="UTF-8" standalone="yes"?>
<Relationships xmlns="http://schemas.openxmlformats.org/package/2006/relationships"><Relationship Id="rId1" Type="http://schemas.microsoft.com/office/2011/relationships/chartStyle" Target="style1.xml"/><Relationship Id="rId2" Type="http://schemas.microsoft.com/office/2011/relationships/chartColorStyle" Target="colors1.xml"/><Relationship Id="rId3" Type="http://schemas.openxmlformats.org/officeDocument/2006/relationships/oleObject" Target="file://localhost/Users/baptistepignon/Dropbox/Travaux/Validation%20de%20la%20CAPE%20-%20EUGEI/e&#769;tude/tables%20et%20figures/Factor%20loadings%20et%20threshold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Baptiste!$C$48</c:f>
              <c:strCache>
                <c:ptCount val="1"/>
                <c:pt idx="0">
                  <c:v>Brazil</c:v>
                </c:pt>
              </c:strCache>
            </c:strRef>
          </c:tx>
          <c:spPr>
            <a:solidFill>
              <a:srgbClr val="00B0F0"/>
            </a:solidFill>
            <a:ln>
              <a:noFill/>
            </a:ln>
            <a:effectLst/>
          </c:spPr>
          <c:invertIfNegative val="0"/>
          <c:cat>
            <c:strRef>
              <c:f>Baptiste!$B$49:$B$90</c:f>
              <c:strCache>
                <c:ptCount val="42"/>
                <c:pt idx="0">
                  <c:v>V1</c:v>
                </c:pt>
                <c:pt idx="1">
                  <c:v>V2</c:v>
                </c:pt>
                <c:pt idx="2">
                  <c:v>V3</c:v>
                </c:pt>
                <c:pt idx="3">
                  <c:v>V4</c:v>
                </c:pt>
                <c:pt idx="4">
                  <c:v>V5</c:v>
                </c:pt>
                <c:pt idx="5">
                  <c:v>V6</c:v>
                </c:pt>
                <c:pt idx="6">
                  <c:v>V7</c:v>
                </c:pt>
                <c:pt idx="7">
                  <c:v>V8</c:v>
                </c:pt>
                <c:pt idx="8">
                  <c:v>V9</c:v>
                </c:pt>
                <c:pt idx="9">
                  <c:v>V10</c:v>
                </c:pt>
                <c:pt idx="10">
                  <c:v>V11</c:v>
                </c:pt>
                <c:pt idx="11">
                  <c:v>V12</c:v>
                </c:pt>
                <c:pt idx="12">
                  <c:v>V13</c:v>
                </c:pt>
                <c:pt idx="13">
                  <c:v>V14</c:v>
                </c:pt>
                <c:pt idx="14">
                  <c:v>V15</c:v>
                </c:pt>
                <c:pt idx="15">
                  <c:v>V16</c:v>
                </c:pt>
                <c:pt idx="16">
                  <c:v>V17</c:v>
                </c:pt>
                <c:pt idx="17">
                  <c:v>V18</c:v>
                </c:pt>
                <c:pt idx="18">
                  <c:v>V19</c:v>
                </c:pt>
                <c:pt idx="19">
                  <c:v>V20</c:v>
                </c:pt>
                <c:pt idx="20">
                  <c:v>V21</c:v>
                </c:pt>
                <c:pt idx="21">
                  <c:v>V22</c:v>
                </c:pt>
                <c:pt idx="22">
                  <c:v>V23</c:v>
                </c:pt>
                <c:pt idx="23">
                  <c:v>V24</c:v>
                </c:pt>
                <c:pt idx="24">
                  <c:v>V25</c:v>
                </c:pt>
                <c:pt idx="25">
                  <c:v>V26</c:v>
                </c:pt>
                <c:pt idx="26">
                  <c:v>V27</c:v>
                </c:pt>
                <c:pt idx="27">
                  <c:v>V28</c:v>
                </c:pt>
                <c:pt idx="28">
                  <c:v>V29</c:v>
                </c:pt>
                <c:pt idx="29">
                  <c:v>V30</c:v>
                </c:pt>
                <c:pt idx="30">
                  <c:v>V31</c:v>
                </c:pt>
                <c:pt idx="31">
                  <c:v>V32</c:v>
                </c:pt>
                <c:pt idx="32">
                  <c:v>V33</c:v>
                </c:pt>
                <c:pt idx="33">
                  <c:v>V34</c:v>
                </c:pt>
                <c:pt idx="34">
                  <c:v>V35</c:v>
                </c:pt>
                <c:pt idx="35">
                  <c:v>V36</c:v>
                </c:pt>
                <c:pt idx="36">
                  <c:v>V37</c:v>
                </c:pt>
                <c:pt idx="37">
                  <c:v>V38</c:v>
                </c:pt>
                <c:pt idx="38">
                  <c:v>V39</c:v>
                </c:pt>
                <c:pt idx="39">
                  <c:v>V40</c:v>
                </c:pt>
                <c:pt idx="40">
                  <c:v>V41</c:v>
                </c:pt>
                <c:pt idx="41">
                  <c:v>V42</c:v>
                </c:pt>
              </c:strCache>
            </c:strRef>
          </c:cat>
          <c:val>
            <c:numRef>
              <c:f>Baptiste!$C$49:$C$90</c:f>
              <c:numCache>
                <c:formatCode>General</c:formatCode>
                <c:ptCount val="42"/>
                <c:pt idx="0">
                  <c:v>-1.546</c:v>
                </c:pt>
                <c:pt idx="1">
                  <c:v>0.004</c:v>
                </c:pt>
                <c:pt idx="2">
                  <c:v>-0.193</c:v>
                </c:pt>
                <c:pt idx="3">
                  <c:v>-0.096</c:v>
                </c:pt>
                <c:pt idx="4">
                  <c:v>0.484</c:v>
                </c:pt>
                <c:pt idx="5">
                  <c:v>-0.953</c:v>
                </c:pt>
                <c:pt idx="6">
                  <c:v>0.441</c:v>
                </c:pt>
                <c:pt idx="7">
                  <c:v>0.317</c:v>
                </c:pt>
                <c:pt idx="8">
                  <c:v>0.002</c:v>
                </c:pt>
                <c:pt idx="9">
                  <c:v>0.584</c:v>
                </c:pt>
                <c:pt idx="10">
                  <c:v>0.296</c:v>
                </c:pt>
                <c:pt idx="11">
                  <c:v>0.277</c:v>
                </c:pt>
                <c:pt idx="12">
                  <c:v>0.601</c:v>
                </c:pt>
                <c:pt idx="13">
                  <c:v>0.181</c:v>
                </c:pt>
                <c:pt idx="14">
                  <c:v>0.794</c:v>
                </c:pt>
                <c:pt idx="15">
                  <c:v>-0.104</c:v>
                </c:pt>
                <c:pt idx="16">
                  <c:v>0.862</c:v>
                </c:pt>
                <c:pt idx="17">
                  <c:v>-0.225</c:v>
                </c:pt>
                <c:pt idx="18">
                  <c:v>0.267</c:v>
                </c:pt>
                <c:pt idx="19">
                  <c:v>0.386</c:v>
                </c:pt>
                <c:pt idx="20">
                  <c:v>-0.134</c:v>
                </c:pt>
                <c:pt idx="21">
                  <c:v>0.205</c:v>
                </c:pt>
                <c:pt idx="22">
                  <c:v>0.38</c:v>
                </c:pt>
                <c:pt idx="23">
                  <c:v>1.072</c:v>
                </c:pt>
                <c:pt idx="24">
                  <c:v>0.172</c:v>
                </c:pt>
                <c:pt idx="25">
                  <c:v>0.868</c:v>
                </c:pt>
                <c:pt idx="26">
                  <c:v>0.668</c:v>
                </c:pt>
                <c:pt idx="27">
                  <c:v>0.683</c:v>
                </c:pt>
                <c:pt idx="28">
                  <c:v>0.353</c:v>
                </c:pt>
                <c:pt idx="29">
                  <c:v>0.773</c:v>
                </c:pt>
                <c:pt idx="30">
                  <c:v>0.822</c:v>
                </c:pt>
                <c:pt idx="31">
                  <c:v>0.094</c:v>
                </c:pt>
                <c:pt idx="32">
                  <c:v>0.472</c:v>
                </c:pt>
                <c:pt idx="33">
                  <c:v>1.102</c:v>
                </c:pt>
                <c:pt idx="34">
                  <c:v>0.554</c:v>
                </c:pt>
                <c:pt idx="35">
                  <c:v>0.054</c:v>
                </c:pt>
                <c:pt idx="36">
                  <c:v>0.254</c:v>
                </c:pt>
                <c:pt idx="37">
                  <c:v>-0.155</c:v>
                </c:pt>
                <c:pt idx="38">
                  <c:v>0.217</c:v>
                </c:pt>
                <c:pt idx="39">
                  <c:v>-0.713</c:v>
                </c:pt>
                <c:pt idx="40">
                  <c:v>1.44</c:v>
                </c:pt>
                <c:pt idx="41">
                  <c:v>0.998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FB60-4DAC-B6C8-39B847EE75FE}"/>
            </c:ext>
          </c:extLst>
        </c:ser>
        <c:ser>
          <c:idx val="1"/>
          <c:order val="1"/>
          <c:tx>
            <c:strRef>
              <c:f>Baptiste!$D$48</c:f>
              <c:strCache>
                <c:ptCount val="1"/>
                <c:pt idx="0">
                  <c:v>France</c:v>
                </c:pt>
              </c:strCache>
            </c:strRef>
          </c:tx>
          <c:spPr>
            <a:solidFill>
              <a:srgbClr val="0070C0"/>
            </a:solidFill>
            <a:ln>
              <a:noFill/>
            </a:ln>
            <a:effectLst/>
          </c:spPr>
          <c:invertIfNegative val="0"/>
          <c:cat>
            <c:strRef>
              <c:f>Baptiste!$B$49:$B$90</c:f>
              <c:strCache>
                <c:ptCount val="42"/>
                <c:pt idx="0">
                  <c:v>V1</c:v>
                </c:pt>
                <c:pt idx="1">
                  <c:v>V2</c:v>
                </c:pt>
                <c:pt idx="2">
                  <c:v>V3</c:v>
                </c:pt>
                <c:pt idx="3">
                  <c:v>V4</c:v>
                </c:pt>
                <c:pt idx="4">
                  <c:v>V5</c:v>
                </c:pt>
                <c:pt idx="5">
                  <c:v>V6</c:v>
                </c:pt>
                <c:pt idx="6">
                  <c:v>V7</c:v>
                </c:pt>
                <c:pt idx="7">
                  <c:v>V8</c:v>
                </c:pt>
                <c:pt idx="8">
                  <c:v>V9</c:v>
                </c:pt>
                <c:pt idx="9">
                  <c:v>V10</c:v>
                </c:pt>
                <c:pt idx="10">
                  <c:v>V11</c:v>
                </c:pt>
                <c:pt idx="11">
                  <c:v>V12</c:v>
                </c:pt>
                <c:pt idx="12">
                  <c:v>V13</c:v>
                </c:pt>
                <c:pt idx="13">
                  <c:v>V14</c:v>
                </c:pt>
                <c:pt idx="14">
                  <c:v>V15</c:v>
                </c:pt>
                <c:pt idx="15">
                  <c:v>V16</c:v>
                </c:pt>
                <c:pt idx="16">
                  <c:v>V17</c:v>
                </c:pt>
                <c:pt idx="17">
                  <c:v>V18</c:v>
                </c:pt>
                <c:pt idx="18">
                  <c:v>V19</c:v>
                </c:pt>
                <c:pt idx="19">
                  <c:v>V20</c:v>
                </c:pt>
                <c:pt idx="20">
                  <c:v>V21</c:v>
                </c:pt>
                <c:pt idx="21">
                  <c:v>V22</c:v>
                </c:pt>
                <c:pt idx="22">
                  <c:v>V23</c:v>
                </c:pt>
                <c:pt idx="23">
                  <c:v>V24</c:v>
                </c:pt>
                <c:pt idx="24">
                  <c:v>V25</c:v>
                </c:pt>
                <c:pt idx="25">
                  <c:v>V26</c:v>
                </c:pt>
                <c:pt idx="26">
                  <c:v>V27</c:v>
                </c:pt>
                <c:pt idx="27">
                  <c:v>V28</c:v>
                </c:pt>
                <c:pt idx="28">
                  <c:v>V29</c:v>
                </c:pt>
                <c:pt idx="29">
                  <c:v>V30</c:v>
                </c:pt>
                <c:pt idx="30">
                  <c:v>V31</c:v>
                </c:pt>
                <c:pt idx="31">
                  <c:v>V32</c:v>
                </c:pt>
                <c:pt idx="32">
                  <c:v>V33</c:v>
                </c:pt>
                <c:pt idx="33">
                  <c:v>V34</c:v>
                </c:pt>
                <c:pt idx="34">
                  <c:v>V35</c:v>
                </c:pt>
                <c:pt idx="35">
                  <c:v>V36</c:v>
                </c:pt>
                <c:pt idx="36">
                  <c:v>V37</c:v>
                </c:pt>
                <c:pt idx="37">
                  <c:v>V38</c:v>
                </c:pt>
                <c:pt idx="38">
                  <c:v>V39</c:v>
                </c:pt>
                <c:pt idx="39">
                  <c:v>V40</c:v>
                </c:pt>
                <c:pt idx="40">
                  <c:v>V41</c:v>
                </c:pt>
                <c:pt idx="41">
                  <c:v>V42</c:v>
                </c:pt>
              </c:strCache>
            </c:strRef>
          </c:cat>
          <c:val>
            <c:numRef>
              <c:f>Baptiste!$D$49:$D$90</c:f>
              <c:numCache>
                <c:formatCode>General</c:formatCode>
                <c:ptCount val="42"/>
                <c:pt idx="0">
                  <c:v>-1.885</c:v>
                </c:pt>
                <c:pt idx="1">
                  <c:v>-0.316</c:v>
                </c:pt>
                <c:pt idx="2">
                  <c:v>-0.262</c:v>
                </c:pt>
                <c:pt idx="3">
                  <c:v>-0.645</c:v>
                </c:pt>
                <c:pt idx="4">
                  <c:v>0.8</c:v>
                </c:pt>
                <c:pt idx="5">
                  <c:v>-0.534</c:v>
                </c:pt>
                <c:pt idx="6">
                  <c:v>0.069</c:v>
                </c:pt>
                <c:pt idx="7">
                  <c:v>-0.021</c:v>
                </c:pt>
                <c:pt idx="8">
                  <c:v>-0.107</c:v>
                </c:pt>
                <c:pt idx="9">
                  <c:v>0.621</c:v>
                </c:pt>
                <c:pt idx="10">
                  <c:v>0.58</c:v>
                </c:pt>
                <c:pt idx="11">
                  <c:v>0.338</c:v>
                </c:pt>
                <c:pt idx="12">
                  <c:v>0.506</c:v>
                </c:pt>
                <c:pt idx="13">
                  <c:v>0.462</c:v>
                </c:pt>
                <c:pt idx="14">
                  <c:v>0.519</c:v>
                </c:pt>
                <c:pt idx="15">
                  <c:v>0.027</c:v>
                </c:pt>
                <c:pt idx="16">
                  <c:v>1.117</c:v>
                </c:pt>
                <c:pt idx="17">
                  <c:v>-0.891</c:v>
                </c:pt>
                <c:pt idx="18">
                  <c:v>0.054</c:v>
                </c:pt>
                <c:pt idx="19">
                  <c:v>0.454</c:v>
                </c:pt>
                <c:pt idx="20">
                  <c:v>-0.885</c:v>
                </c:pt>
                <c:pt idx="21">
                  <c:v>0.051</c:v>
                </c:pt>
                <c:pt idx="22">
                  <c:v>0.365</c:v>
                </c:pt>
                <c:pt idx="23">
                  <c:v>1.054</c:v>
                </c:pt>
                <c:pt idx="24">
                  <c:v>-0.048</c:v>
                </c:pt>
                <c:pt idx="25">
                  <c:v>0.648</c:v>
                </c:pt>
                <c:pt idx="26">
                  <c:v>0.146</c:v>
                </c:pt>
                <c:pt idx="27">
                  <c:v>0.829</c:v>
                </c:pt>
                <c:pt idx="28">
                  <c:v>-0.07</c:v>
                </c:pt>
                <c:pt idx="29">
                  <c:v>1.092</c:v>
                </c:pt>
                <c:pt idx="30">
                  <c:v>0.917</c:v>
                </c:pt>
                <c:pt idx="31">
                  <c:v>0.427</c:v>
                </c:pt>
                <c:pt idx="32">
                  <c:v>0.915</c:v>
                </c:pt>
                <c:pt idx="33">
                  <c:v>1.107</c:v>
                </c:pt>
                <c:pt idx="34">
                  <c:v>0.238</c:v>
                </c:pt>
                <c:pt idx="35">
                  <c:v>-0.262</c:v>
                </c:pt>
                <c:pt idx="36">
                  <c:v>0.188</c:v>
                </c:pt>
                <c:pt idx="37">
                  <c:v>-0.671</c:v>
                </c:pt>
                <c:pt idx="38">
                  <c:v>-0.985</c:v>
                </c:pt>
                <c:pt idx="39">
                  <c:v>-0.938</c:v>
                </c:pt>
                <c:pt idx="40">
                  <c:v>1.49</c:v>
                </c:pt>
                <c:pt idx="41">
                  <c:v>1.424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FB60-4DAC-B6C8-39B847EE75FE}"/>
            </c:ext>
          </c:extLst>
        </c:ser>
        <c:ser>
          <c:idx val="2"/>
          <c:order val="2"/>
          <c:tx>
            <c:strRef>
              <c:f>Baptiste!$E$48</c:f>
              <c:strCache>
                <c:ptCount val="1"/>
                <c:pt idx="0">
                  <c:v>Netherlands</c:v>
                </c:pt>
              </c:strCache>
            </c:strRef>
          </c:tx>
          <c:spPr>
            <a:solidFill>
              <a:srgbClr val="002060"/>
            </a:solidFill>
            <a:ln>
              <a:solidFill>
                <a:schemeClr val="bg1"/>
              </a:solidFill>
            </a:ln>
            <a:effectLst/>
          </c:spPr>
          <c:invertIfNegative val="0"/>
          <c:cat>
            <c:strRef>
              <c:f>Baptiste!$B$49:$B$90</c:f>
              <c:strCache>
                <c:ptCount val="42"/>
                <c:pt idx="0">
                  <c:v>V1</c:v>
                </c:pt>
                <c:pt idx="1">
                  <c:v>V2</c:v>
                </c:pt>
                <c:pt idx="2">
                  <c:v>V3</c:v>
                </c:pt>
                <c:pt idx="3">
                  <c:v>V4</c:v>
                </c:pt>
                <c:pt idx="4">
                  <c:v>V5</c:v>
                </c:pt>
                <c:pt idx="5">
                  <c:v>V6</c:v>
                </c:pt>
                <c:pt idx="6">
                  <c:v>V7</c:v>
                </c:pt>
                <c:pt idx="7">
                  <c:v>V8</c:v>
                </c:pt>
                <c:pt idx="8">
                  <c:v>V9</c:v>
                </c:pt>
                <c:pt idx="9">
                  <c:v>V10</c:v>
                </c:pt>
                <c:pt idx="10">
                  <c:v>V11</c:v>
                </c:pt>
                <c:pt idx="11">
                  <c:v>V12</c:v>
                </c:pt>
                <c:pt idx="12">
                  <c:v>V13</c:v>
                </c:pt>
                <c:pt idx="13">
                  <c:v>V14</c:v>
                </c:pt>
                <c:pt idx="14">
                  <c:v>V15</c:v>
                </c:pt>
                <c:pt idx="15">
                  <c:v>V16</c:v>
                </c:pt>
                <c:pt idx="16">
                  <c:v>V17</c:v>
                </c:pt>
                <c:pt idx="17">
                  <c:v>V18</c:v>
                </c:pt>
                <c:pt idx="18">
                  <c:v>V19</c:v>
                </c:pt>
                <c:pt idx="19">
                  <c:v>V20</c:v>
                </c:pt>
                <c:pt idx="20">
                  <c:v>V21</c:v>
                </c:pt>
                <c:pt idx="21">
                  <c:v>V22</c:v>
                </c:pt>
                <c:pt idx="22">
                  <c:v>V23</c:v>
                </c:pt>
                <c:pt idx="23">
                  <c:v>V24</c:v>
                </c:pt>
                <c:pt idx="24">
                  <c:v>V25</c:v>
                </c:pt>
                <c:pt idx="25">
                  <c:v>V26</c:v>
                </c:pt>
                <c:pt idx="26">
                  <c:v>V27</c:v>
                </c:pt>
                <c:pt idx="27">
                  <c:v>V28</c:v>
                </c:pt>
                <c:pt idx="28">
                  <c:v>V29</c:v>
                </c:pt>
                <c:pt idx="29">
                  <c:v>V30</c:v>
                </c:pt>
                <c:pt idx="30">
                  <c:v>V31</c:v>
                </c:pt>
                <c:pt idx="31">
                  <c:v>V32</c:v>
                </c:pt>
                <c:pt idx="32">
                  <c:v>V33</c:v>
                </c:pt>
                <c:pt idx="33">
                  <c:v>V34</c:v>
                </c:pt>
                <c:pt idx="34">
                  <c:v>V35</c:v>
                </c:pt>
                <c:pt idx="35">
                  <c:v>V36</c:v>
                </c:pt>
                <c:pt idx="36">
                  <c:v>V37</c:v>
                </c:pt>
                <c:pt idx="37">
                  <c:v>V38</c:v>
                </c:pt>
                <c:pt idx="38">
                  <c:v>V39</c:v>
                </c:pt>
                <c:pt idx="39">
                  <c:v>V40</c:v>
                </c:pt>
                <c:pt idx="40">
                  <c:v>V41</c:v>
                </c:pt>
                <c:pt idx="41">
                  <c:v>V42</c:v>
                </c:pt>
              </c:strCache>
            </c:strRef>
          </c:cat>
          <c:val>
            <c:numRef>
              <c:f>Baptiste!$E$49:$E$90</c:f>
              <c:numCache>
                <c:formatCode>General</c:formatCode>
                <c:ptCount val="42"/>
                <c:pt idx="0">
                  <c:v>-1.283</c:v>
                </c:pt>
                <c:pt idx="1">
                  <c:v>-0.174</c:v>
                </c:pt>
                <c:pt idx="2">
                  <c:v>0.074</c:v>
                </c:pt>
                <c:pt idx="3">
                  <c:v>-0.371</c:v>
                </c:pt>
                <c:pt idx="4">
                  <c:v>0.519</c:v>
                </c:pt>
                <c:pt idx="5">
                  <c:v>-0.453</c:v>
                </c:pt>
                <c:pt idx="6">
                  <c:v>0.674</c:v>
                </c:pt>
                <c:pt idx="7">
                  <c:v>0.153</c:v>
                </c:pt>
                <c:pt idx="8">
                  <c:v>-0.185</c:v>
                </c:pt>
                <c:pt idx="9">
                  <c:v>0.606</c:v>
                </c:pt>
                <c:pt idx="10">
                  <c:v>0.369</c:v>
                </c:pt>
                <c:pt idx="11">
                  <c:v>0.401</c:v>
                </c:pt>
                <c:pt idx="12">
                  <c:v>0.265</c:v>
                </c:pt>
                <c:pt idx="13">
                  <c:v>0.445</c:v>
                </c:pt>
                <c:pt idx="14">
                  <c:v>0.208</c:v>
                </c:pt>
                <c:pt idx="15">
                  <c:v>-0.769</c:v>
                </c:pt>
                <c:pt idx="16">
                  <c:v>1.005</c:v>
                </c:pt>
                <c:pt idx="17">
                  <c:v>-0.767</c:v>
                </c:pt>
                <c:pt idx="18">
                  <c:v>0.342</c:v>
                </c:pt>
                <c:pt idx="19">
                  <c:v>0.217</c:v>
                </c:pt>
                <c:pt idx="20">
                  <c:v>-1.08</c:v>
                </c:pt>
                <c:pt idx="21">
                  <c:v>0.321</c:v>
                </c:pt>
                <c:pt idx="22">
                  <c:v>0.292</c:v>
                </c:pt>
                <c:pt idx="23">
                  <c:v>1.172</c:v>
                </c:pt>
                <c:pt idx="24">
                  <c:v>-0.122</c:v>
                </c:pt>
                <c:pt idx="25">
                  <c:v>0.868</c:v>
                </c:pt>
                <c:pt idx="26">
                  <c:v>0.318</c:v>
                </c:pt>
                <c:pt idx="27">
                  <c:v>0.981</c:v>
                </c:pt>
                <c:pt idx="28">
                  <c:v>0.052</c:v>
                </c:pt>
                <c:pt idx="29">
                  <c:v>0.966</c:v>
                </c:pt>
                <c:pt idx="30">
                  <c:v>0.865</c:v>
                </c:pt>
                <c:pt idx="31">
                  <c:v>0.22</c:v>
                </c:pt>
                <c:pt idx="32">
                  <c:v>0.993</c:v>
                </c:pt>
                <c:pt idx="33">
                  <c:v>1.315</c:v>
                </c:pt>
                <c:pt idx="34">
                  <c:v>0.56</c:v>
                </c:pt>
                <c:pt idx="35">
                  <c:v>-0.256</c:v>
                </c:pt>
                <c:pt idx="36">
                  <c:v>0.319</c:v>
                </c:pt>
                <c:pt idx="37">
                  <c:v>-0.93</c:v>
                </c:pt>
                <c:pt idx="38">
                  <c:v>0.075</c:v>
                </c:pt>
                <c:pt idx="39">
                  <c:v>-1.194</c:v>
                </c:pt>
                <c:pt idx="40">
                  <c:v>1.508</c:v>
                </c:pt>
                <c:pt idx="41">
                  <c:v>1.059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FB60-4DAC-B6C8-39B847EE75FE}"/>
            </c:ext>
          </c:extLst>
        </c:ser>
        <c:ser>
          <c:idx val="3"/>
          <c:order val="3"/>
          <c:tx>
            <c:strRef>
              <c:f>Baptiste!$F$48</c:f>
              <c:strCache>
                <c:ptCount val="1"/>
                <c:pt idx="0">
                  <c:v>Italy</c:v>
                </c:pt>
              </c:strCache>
            </c:strRef>
          </c:tx>
          <c:spPr>
            <a:solidFill>
              <a:schemeClr val="bg1">
                <a:lumMod val="75000"/>
              </a:schemeClr>
            </a:solidFill>
            <a:ln>
              <a:solidFill>
                <a:schemeClr val="bg1"/>
              </a:solidFill>
            </a:ln>
            <a:effectLst/>
          </c:spPr>
          <c:invertIfNegative val="0"/>
          <c:cat>
            <c:strRef>
              <c:f>Baptiste!$B$49:$B$90</c:f>
              <c:strCache>
                <c:ptCount val="42"/>
                <c:pt idx="0">
                  <c:v>V1</c:v>
                </c:pt>
                <c:pt idx="1">
                  <c:v>V2</c:v>
                </c:pt>
                <c:pt idx="2">
                  <c:v>V3</c:v>
                </c:pt>
                <c:pt idx="3">
                  <c:v>V4</c:v>
                </c:pt>
                <c:pt idx="4">
                  <c:v>V5</c:v>
                </c:pt>
                <c:pt idx="5">
                  <c:v>V6</c:v>
                </c:pt>
                <c:pt idx="6">
                  <c:v>V7</c:v>
                </c:pt>
                <c:pt idx="7">
                  <c:v>V8</c:v>
                </c:pt>
                <c:pt idx="8">
                  <c:v>V9</c:v>
                </c:pt>
                <c:pt idx="9">
                  <c:v>V10</c:v>
                </c:pt>
                <c:pt idx="10">
                  <c:v>V11</c:v>
                </c:pt>
                <c:pt idx="11">
                  <c:v>V12</c:v>
                </c:pt>
                <c:pt idx="12">
                  <c:v>V13</c:v>
                </c:pt>
                <c:pt idx="13">
                  <c:v>V14</c:v>
                </c:pt>
                <c:pt idx="14">
                  <c:v>V15</c:v>
                </c:pt>
                <c:pt idx="15">
                  <c:v>V16</c:v>
                </c:pt>
                <c:pt idx="16">
                  <c:v>V17</c:v>
                </c:pt>
                <c:pt idx="17">
                  <c:v>V18</c:v>
                </c:pt>
                <c:pt idx="18">
                  <c:v>V19</c:v>
                </c:pt>
                <c:pt idx="19">
                  <c:v>V20</c:v>
                </c:pt>
                <c:pt idx="20">
                  <c:v>V21</c:v>
                </c:pt>
                <c:pt idx="21">
                  <c:v>V22</c:v>
                </c:pt>
                <c:pt idx="22">
                  <c:v>V23</c:v>
                </c:pt>
                <c:pt idx="23">
                  <c:v>V24</c:v>
                </c:pt>
                <c:pt idx="24">
                  <c:v>V25</c:v>
                </c:pt>
                <c:pt idx="25">
                  <c:v>V26</c:v>
                </c:pt>
                <c:pt idx="26">
                  <c:v>V27</c:v>
                </c:pt>
                <c:pt idx="27">
                  <c:v>V28</c:v>
                </c:pt>
                <c:pt idx="28">
                  <c:v>V29</c:v>
                </c:pt>
                <c:pt idx="29">
                  <c:v>V30</c:v>
                </c:pt>
                <c:pt idx="30">
                  <c:v>V31</c:v>
                </c:pt>
                <c:pt idx="31">
                  <c:v>V32</c:v>
                </c:pt>
                <c:pt idx="32">
                  <c:v>V33</c:v>
                </c:pt>
                <c:pt idx="33">
                  <c:v>V34</c:v>
                </c:pt>
                <c:pt idx="34">
                  <c:v>V35</c:v>
                </c:pt>
                <c:pt idx="35">
                  <c:v>V36</c:v>
                </c:pt>
                <c:pt idx="36">
                  <c:v>V37</c:v>
                </c:pt>
                <c:pt idx="37">
                  <c:v>V38</c:v>
                </c:pt>
                <c:pt idx="38">
                  <c:v>V39</c:v>
                </c:pt>
                <c:pt idx="39">
                  <c:v>V40</c:v>
                </c:pt>
                <c:pt idx="40">
                  <c:v>V41</c:v>
                </c:pt>
                <c:pt idx="41">
                  <c:v>V42</c:v>
                </c:pt>
              </c:strCache>
            </c:strRef>
          </c:cat>
          <c:val>
            <c:numRef>
              <c:f>Baptiste!$F$49:$F$90</c:f>
              <c:numCache>
                <c:formatCode>General</c:formatCode>
                <c:ptCount val="42"/>
                <c:pt idx="0">
                  <c:v>-1.935</c:v>
                </c:pt>
                <c:pt idx="1">
                  <c:v>-0.571</c:v>
                </c:pt>
                <c:pt idx="2">
                  <c:v>0.038</c:v>
                </c:pt>
                <c:pt idx="3">
                  <c:v>-0.248</c:v>
                </c:pt>
                <c:pt idx="4">
                  <c:v>0.916</c:v>
                </c:pt>
                <c:pt idx="5">
                  <c:v>-0.379</c:v>
                </c:pt>
                <c:pt idx="6">
                  <c:v>0.403</c:v>
                </c:pt>
                <c:pt idx="7">
                  <c:v>0.027</c:v>
                </c:pt>
                <c:pt idx="8">
                  <c:v>-0.121</c:v>
                </c:pt>
                <c:pt idx="9">
                  <c:v>0.403</c:v>
                </c:pt>
                <c:pt idx="10">
                  <c:v>0.16</c:v>
                </c:pt>
                <c:pt idx="11">
                  <c:v>0.23</c:v>
                </c:pt>
                <c:pt idx="12">
                  <c:v>-0.231</c:v>
                </c:pt>
                <c:pt idx="13">
                  <c:v>0.297</c:v>
                </c:pt>
                <c:pt idx="14">
                  <c:v>0.453</c:v>
                </c:pt>
                <c:pt idx="15">
                  <c:v>0.122</c:v>
                </c:pt>
                <c:pt idx="16">
                  <c:v>0.801</c:v>
                </c:pt>
                <c:pt idx="17">
                  <c:v>-0.389</c:v>
                </c:pt>
                <c:pt idx="18">
                  <c:v>0.171</c:v>
                </c:pt>
                <c:pt idx="19">
                  <c:v>0.552</c:v>
                </c:pt>
                <c:pt idx="20">
                  <c:v>-0.722</c:v>
                </c:pt>
                <c:pt idx="21">
                  <c:v>0.089</c:v>
                </c:pt>
                <c:pt idx="22">
                  <c:v>0.545</c:v>
                </c:pt>
                <c:pt idx="23">
                  <c:v>1.164</c:v>
                </c:pt>
                <c:pt idx="24">
                  <c:v>-0.585</c:v>
                </c:pt>
                <c:pt idx="25">
                  <c:v>0.913</c:v>
                </c:pt>
                <c:pt idx="26">
                  <c:v>0.251</c:v>
                </c:pt>
                <c:pt idx="27">
                  <c:v>0.65</c:v>
                </c:pt>
                <c:pt idx="28">
                  <c:v>0.124</c:v>
                </c:pt>
                <c:pt idx="29">
                  <c:v>0.93</c:v>
                </c:pt>
                <c:pt idx="30">
                  <c:v>1.137</c:v>
                </c:pt>
                <c:pt idx="31">
                  <c:v>0.253</c:v>
                </c:pt>
                <c:pt idx="32">
                  <c:v>0.796</c:v>
                </c:pt>
                <c:pt idx="33">
                  <c:v>1.335</c:v>
                </c:pt>
                <c:pt idx="34">
                  <c:v>0.2</c:v>
                </c:pt>
                <c:pt idx="35">
                  <c:v>-0.608</c:v>
                </c:pt>
                <c:pt idx="36">
                  <c:v>-0.03</c:v>
                </c:pt>
                <c:pt idx="37">
                  <c:v>-0.999</c:v>
                </c:pt>
                <c:pt idx="38">
                  <c:v>0.011</c:v>
                </c:pt>
                <c:pt idx="39">
                  <c:v>-1.148</c:v>
                </c:pt>
                <c:pt idx="40">
                  <c:v>1.536</c:v>
                </c:pt>
                <c:pt idx="41">
                  <c:v>1.324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FB60-4DAC-B6C8-39B847EE75FE}"/>
            </c:ext>
          </c:extLst>
        </c:ser>
        <c:ser>
          <c:idx val="4"/>
          <c:order val="4"/>
          <c:tx>
            <c:strRef>
              <c:f>Baptiste!$G$48</c:f>
              <c:strCache>
                <c:ptCount val="1"/>
                <c:pt idx="0">
                  <c:v>Spain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  <a:ln>
              <a:noFill/>
            </a:ln>
            <a:effectLst/>
          </c:spPr>
          <c:invertIfNegative val="0"/>
          <c:cat>
            <c:strRef>
              <c:f>Baptiste!$B$49:$B$90</c:f>
              <c:strCache>
                <c:ptCount val="42"/>
                <c:pt idx="0">
                  <c:v>V1</c:v>
                </c:pt>
                <c:pt idx="1">
                  <c:v>V2</c:v>
                </c:pt>
                <c:pt idx="2">
                  <c:v>V3</c:v>
                </c:pt>
                <c:pt idx="3">
                  <c:v>V4</c:v>
                </c:pt>
                <c:pt idx="4">
                  <c:v>V5</c:v>
                </c:pt>
                <c:pt idx="5">
                  <c:v>V6</c:v>
                </c:pt>
                <c:pt idx="6">
                  <c:v>V7</c:v>
                </c:pt>
                <c:pt idx="7">
                  <c:v>V8</c:v>
                </c:pt>
                <c:pt idx="8">
                  <c:v>V9</c:v>
                </c:pt>
                <c:pt idx="9">
                  <c:v>V10</c:v>
                </c:pt>
                <c:pt idx="10">
                  <c:v>V11</c:v>
                </c:pt>
                <c:pt idx="11">
                  <c:v>V12</c:v>
                </c:pt>
                <c:pt idx="12">
                  <c:v>V13</c:v>
                </c:pt>
                <c:pt idx="13">
                  <c:v>V14</c:v>
                </c:pt>
                <c:pt idx="14">
                  <c:v>V15</c:v>
                </c:pt>
                <c:pt idx="15">
                  <c:v>V16</c:v>
                </c:pt>
                <c:pt idx="16">
                  <c:v>V17</c:v>
                </c:pt>
                <c:pt idx="17">
                  <c:v>V18</c:v>
                </c:pt>
                <c:pt idx="18">
                  <c:v>V19</c:v>
                </c:pt>
                <c:pt idx="19">
                  <c:v>V20</c:v>
                </c:pt>
                <c:pt idx="20">
                  <c:v>V21</c:v>
                </c:pt>
                <c:pt idx="21">
                  <c:v>V22</c:v>
                </c:pt>
                <c:pt idx="22">
                  <c:v>V23</c:v>
                </c:pt>
                <c:pt idx="23">
                  <c:v>V24</c:v>
                </c:pt>
                <c:pt idx="24">
                  <c:v>V25</c:v>
                </c:pt>
                <c:pt idx="25">
                  <c:v>V26</c:v>
                </c:pt>
                <c:pt idx="26">
                  <c:v>V27</c:v>
                </c:pt>
                <c:pt idx="27">
                  <c:v>V28</c:v>
                </c:pt>
                <c:pt idx="28">
                  <c:v>V29</c:v>
                </c:pt>
                <c:pt idx="29">
                  <c:v>V30</c:v>
                </c:pt>
                <c:pt idx="30">
                  <c:v>V31</c:v>
                </c:pt>
                <c:pt idx="31">
                  <c:v>V32</c:v>
                </c:pt>
                <c:pt idx="32">
                  <c:v>V33</c:v>
                </c:pt>
                <c:pt idx="33">
                  <c:v>V34</c:v>
                </c:pt>
                <c:pt idx="34">
                  <c:v>V35</c:v>
                </c:pt>
                <c:pt idx="35">
                  <c:v>V36</c:v>
                </c:pt>
                <c:pt idx="36">
                  <c:v>V37</c:v>
                </c:pt>
                <c:pt idx="37">
                  <c:v>V38</c:v>
                </c:pt>
                <c:pt idx="38">
                  <c:v>V39</c:v>
                </c:pt>
                <c:pt idx="39">
                  <c:v>V40</c:v>
                </c:pt>
                <c:pt idx="40">
                  <c:v>V41</c:v>
                </c:pt>
                <c:pt idx="41">
                  <c:v>V42</c:v>
                </c:pt>
              </c:strCache>
            </c:strRef>
          </c:cat>
          <c:val>
            <c:numRef>
              <c:f>Baptiste!$G$49:$G$90</c:f>
              <c:numCache>
                <c:formatCode>General</c:formatCode>
                <c:ptCount val="42"/>
                <c:pt idx="0">
                  <c:v>-1.788</c:v>
                </c:pt>
                <c:pt idx="1">
                  <c:v>-0.414</c:v>
                </c:pt>
                <c:pt idx="2">
                  <c:v>-0.23</c:v>
                </c:pt>
                <c:pt idx="3">
                  <c:v>-0.133</c:v>
                </c:pt>
                <c:pt idx="4">
                  <c:v>0.817</c:v>
                </c:pt>
                <c:pt idx="5">
                  <c:v>-0.652</c:v>
                </c:pt>
                <c:pt idx="6">
                  <c:v>0.598</c:v>
                </c:pt>
                <c:pt idx="7">
                  <c:v>0.159</c:v>
                </c:pt>
                <c:pt idx="8">
                  <c:v>-0.302</c:v>
                </c:pt>
                <c:pt idx="9">
                  <c:v>0.666</c:v>
                </c:pt>
                <c:pt idx="10">
                  <c:v>0.625</c:v>
                </c:pt>
                <c:pt idx="11">
                  <c:v>0.268</c:v>
                </c:pt>
                <c:pt idx="12">
                  <c:v>-0.015</c:v>
                </c:pt>
                <c:pt idx="13">
                  <c:v>0.562</c:v>
                </c:pt>
                <c:pt idx="14">
                  <c:v>0.595</c:v>
                </c:pt>
                <c:pt idx="15">
                  <c:v>-0.124</c:v>
                </c:pt>
                <c:pt idx="16">
                  <c:v>0.98</c:v>
                </c:pt>
                <c:pt idx="17">
                  <c:v>-0.572</c:v>
                </c:pt>
                <c:pt idx="18">
                  <c:v>0.386</c:v>
                </c:pt>
                <c:pt idx="19">
                  <c:v>0.692</c:v>
                </c:pt>
                <c:pt idx="20">
                  <c:v>-0.683</c:v>
                </c:pt>
                <c:pt idx="21">
                  <c:v>0.205</c:v>
                </c:pt>
                <c:pt idx="22">
                  <c:v>0.712</c:v>
                </c:pt>
                <c:pt idx="23">
                  <c:v>0.766</c:v>
                </c:pt>
                <c:pt idx="24">
                  <c:v>-0.191</c:v>
                </c:pt>
                <c:pt idx="25">
                  <c:v>1.071</c:v>
                </c:pt>
                <c:pt idx="26">
                  <c:v>0.427</c:v>
                </c:pt>
                <c:pt idx="27">
                  <c:v>0.893</c:v>
                </c:pt>
                <c:pt idx="28">
                  <c:v>-0.021</c:v>
                </c:pt>
                <c:pt idx="29">
                  <c:v>0.579</c:v>
                </c:pt>
                <c:pt idx="30">
                  <c:v>1.089</c:v>
                </c:pt>
                <c:pt idx="31">
                  <c:v>0.301</c:v>
                </c:pt>
                <c:pt idx="32">
                  <c:v>1.077</c:v>
                </c:pt>
                <c:pt idx="33">
                  <c:v>1.347</c:v>
                </c:pt>
                <c:pt idx="34">
                  <c:v>-0.018</c:v>
                </c:pt>
                <c:pt idx="35">
                  <c:v>-0.124</c:v>
                </c:pt>
                <c:pt idx="36">
                  <c:v>0.07</c:v>
                </c:pt>
                <c:pt idx="37">
                  <c:v>-0.56</c:v>
                </c:pt>
                <c:pt idx="38">
                  <c:v>0.182</c:v>
                </c:pt>
                <c:pt idx="39">
                  <c:v>-0.827</c:v>
                </c:pt>
                <c:pt idx="40">
                  <c:v>1.54</c:v>
                </c:pt>
                <c:pt idx="41">
                  <c:v>1.538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FB60-4DAC-B6C8-39B847EE75FE}"/>
            </c:ext>
          </c:extLst>
        </c:ser>
        <c:ser>
          <c:idx val="5"/>
          <c:order val="5"/>
          <c:tx>
            <c:strRef>
              <c:f>Baptiste!$H$48</c:f>
              <c:strCache>
                <c:ptCount val="1"/>
                <c:pt idx="0">
                  <c:v>United Kingdom</c:v>
                </c:pt>
              </c:strCache>
            </c:strRef>
          </c:tx>
          <c:spPr>
            <a:solidFill>
              <a:schemeClr val="tx1"/>
            </a:solidFill>
            <a:ln>
              <a:solidFill>
                <a:schemeClr val="bg1"/>
              </a:solidFill>
            </a:ln>
            <a:effectLst/>
          </c:spPr>
          <c:invertIfNegative val="0"/>
          <c:cat>
            <c:strRef>
              <c:f>Baptiste!$B$49:$B$90</c:f>
              <c:strCache>
                <c:ptCount val="42"/>
                <c:pt idx="0">
                  <c:v>V1</c:v>
                </c:pt>
                <c:pt idx="1">
                  <c:v>V2</c:v>
                </c:pt>
                <c:pt idx="2">
                  <c:v>V3</c:v>
                </c:pt>
                <c:pt idx="3">
                  <c:v>V4</c:v>
                </c:pt>
                <c:pt idx="4">
                  <c:v>V5</c:v>
                </c:pt>
                <c:pt idx="5">
                  <c:v>V6</c:v>
                </c:pt>
                <c:pt idx="6">
                  <c:v>V7</c:v>
                </c:pt>
                <c:pt idx="7">
                  <c:v>V8</c:v>
                </c:pt>
                <c:pt idx="8">
                  <c:v>V9</c:v>
                </c:pt>
                <c:pt idx="9">
                  <c:v>V10</c:v>
                </c:pt>
                <c:pt idx="10">
                  <c:v>V11</c:v>
                </c:pt>
                <c:pt idx="11">
                  <c:v>V12</c:v>
                </c:pt>
                <c:pt idx="12">
                  <c:v>V13</c:v>
                </c:pt>
                <c:pt idx="13">
                  <c:v>V14</c:v>
                </c:pt>
                <c:pt idx="14">
                  <c:v>V15</c:v>
                </c:pt>
                <c:pt idx="15">
                  <c:v>V16</c:v>
                </c:pt>
                <c:pt idx="16">
                  <c:v>V17</c:v>
                </c:pt>
                <c:pt idx="17">
                  <c:v>V18</c:v>
                </c:pt>
                <c:pt idx="18">
                  <c:v>V19</c:v>
                </c:pt>
                <c:pt idx="19">
                  <c:v>V20</c:v>
                </c:pt>
                <c:pt idx="20">
                  <c:v>V21</c:v>
                </c:pt>
                <c:pt idx="21">
                  <c:v>V22</c:v>
                </c:pt>
                <c:pt idx="22">
                  <c:v>V23</c:v>
                </c:pt>
                <c:pt idx="23">
                  <c:v>V24</c:v>
                </c:pt>
                <c:pt idx="24">
                  <c:v>V25</c:v>
                </c:pt>
                <c:pt idx="25">
                  <c:v>V26</c:v>
                </c:pt>
                <c:pt idx="26">
                  <c:v>V27</c:v>
                </c:pt>
                <c:pt idx="27">
                  <c:v>V28</c:v>
                </c:pt>
                <c:pt idx="28">
                  <c:v>V29</c:v>
                </c:pt>
                <c:pt idx="29">
                  <c:v>V30</c:v>
                </c:pt>
                <c:pt idx="30">
                  <c:v>V31</c:v>
                </c:pt>
                <c:pt idx="31">
                  <c:v>V32</c:v>
                </c:pt>
                <c:pt idx="32">
                  <c:v>V33</c:v>
                </c:pt>
                <c:pt idx="33">
                  <c:v>V34</c:v>
                </c:pt>
                <c:pt idx="34">
                  <c:v>V35</c:v>
                </c:pt>
                <c:pt idx="35">
                  <c:v>V36</c:v>
                </c:pt>
                <c:pt idx="36">
                  <c:v>V37</c:v>
                </c:pt>
                <c:pt idx="37">
                  <c:v>V38</c:v>
                </c:pt>
                <c:pt idx="38">
                  <c:v>V39</c:v>
                </c:pt>
                <c:pt idx="39">
                  <c:v>V40</c:v>
                </c:pt>
                <c:pt idx="40">
                  <c:v>V41</c:v>
                </c:pt>
                <c:pt idx="41">
                  <c:v>V42</c:v>
                </c:pt>
              </c:strCache>
            </c:strRef>
          </c:cat>
          <c:val>
            <c:numRef>
              <c:f>Baptiste!$H$49:$H$90</c:f>
              <c:numCache>
                <c:formatCode>General</c:formatCode>
                <c:ptCount val="42"/>
                <c:pt idx="0">
                  <c:v>-1.863</c:v>
                </c:pt>
                <c:pt idx="1">
                  <c:v>-0.147</c:v>
                </c:pt>
                <c:pt idx="2">
                  <c:v>0.118</c:v>
                </c:pt>
                <c:pt idx="3">
                  <c:v>-0.141</c:v>
                </c:pt>
                <c:pt idx="4">
                  <c:v>0.814</c:v>
                </c:pt>
                <c:pt idx="5">
                  <c:v>-0.851</c:v>
                </c:pt>
                <c:pt idx="6">
                  <c:v>0.648</c:v>
                </c:pt>
                <c:pt idx="7">
                  <c:v>0.214</c:v>
                </c:pt>
                <c:pt idx="8">
                  <c:v>-0.003</c:v>
                </c:pt>
                <c:pt idx="9">
                  <c:v>0.959</c:v>
                </c:pt>
                <c:pt idx="10">
                  <c:v>0.308</c:v>
                </c:pt>
                <c:pt idx="11">
                  <c:v>0.486</c:v>
                </c:pt>
                <c:pt idx="12">
                  <c:v>0.026</c:v>
                </c:pt>
                <c:pt idx="13">
                  <c:v>0.725</c:v>
                </c:pt>
                <c:pt idx="14">
                  <c:v>0.543</c:v>
                </c:pt>
                <c:pt idx="15">
                  <c:v>0.121</c:v>
                </c:pt>
                <c:pt idx="16">
                  <c:v>0.735</c:v>
                </c:pt>
                <c:pt idx="17">
                  <c:v>-0.685</c:v>
                </c:pt>
                <c:pt idx="18">
                  <c:v>0.44</c:v>
                </c:pt>
                <c:pt idx="19">
                  <c:v>0.666</c:v>
                </c:pt>
                <c:pt idx="20">
                  <c:v>-1.001</c:v>
                </c:pt>
                <c:pt idx="21">
                  <c:v>0.267</c:v>
                </c:pt>
                <c:pt idx="22">
                  <c:v>0.666</c:v>
                </c:pt>
                <c:pt idx="23">
                  <c:v>1.418</c:v>
                </c:pt>
                <c:pt idx="24">
                  <c:v>0.314</c:v>
                </c:pt>
                <c:pt idx="25">
                  <c:v>1.204</c:v>
                </c:pt>
                <c:pt idx="26">
                  <c:v>0.489</c:v>
                </c:pt>
                <c:pt idx="27">
                  <c:v>1.15</c:v>
                </c:pt>
                <c:pt idx="28">
                  <c:v>0.154</c:v>
                </c:pt>
                <c:pt idx="29">
                  <c:v>1.152</c:v>
                </c:pt>
                <c:pt idx="30">
                  <c:v>1.368</c:v>
                </c:pt>
                <c:pt idx="31">
                  <c:v>0.533</c:v>
                </c:pt>
                <c:pt idx="32">
                  <c:v>1.303</c:v>
                </c:pt>
                <c:pt idx="33">
                  <c:v>1.625</c:v>
                </c:pt>
                <c:pt idx="34">
                  <c:v>0.506</c:v>
                </c:pt>
                <c:pt idx="35">
                  <c:v>-0.247</c:v>
                </c:pt>
                <c:pt idx="36">
                  <c:v>0.079</c:v>
                </c:pt>
                <c:pt idx="37">
                  <c:v>-0.842</c:v>
                </c:pt>
                <c:pt idx="38">
                  <c:v>-0.144</c:v>
                </c:pt>
                <c:pt idx="39">
                  <c:v>-1.019</c:v>
                </c:pt>
                <c:pt idx="40">
                  <c:v>1.625</c:v>
                </c:pt>
                <c:pt idx="41">
                  <c:v>1.456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5-FB60-4DAC-B6C8-39B847EE75F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-2131707728"/>
        <c:axId val="-2086697280"/>
      </c:barChart>
      <c:catAx>
        <c:axId val="-213170772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Arial" charset="0"/>
                <a:cs typeface="Arial" charset="0"/>
              </a:defRPr>
            </a:pPr>
            <a:endParaRPr lang="fr-FR"/>
          </a:p>
        </c:txPr>
        <c:crossAx val="-2086697280"/>
        <c:crossesAt val="-2.0"/>
        <c:auto val="1"/>
        <c:lblAlgn val="ctr"/>
        <c:lblOffset val="100"/>
        <c:noMultiLvlLbl val="0"/>
      </c:catAx>
      <c:valAx>
        <c:axId val="-208669728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charset="0"/>
                    <a:ea typeface="Arial" charset="0"/>
                    <a:cs typeface="Arial" charset="0"/>
                  </a:defRPr>
                </a:pPr>
                <a:r>
                  <a:rPr lang="en-US" sz="900">
                    <a:latin typeface="Arial" charset="0"/>
                    <a:ea typeface="Arial" charset="0"/>
                    <a:cs typeface="Arial" charset="0"/>
                  </a:rPr>
                  <a:t>Thresholds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charset="0"/>
                  <a:ea typeface="Arial" charset="0"/>
                  <a:cs typeface="Arial" charset="0"/>
                </a:defRPr>
              </a:pPr>
              <a:endParaRPr lang="fr-FR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Arial" charset="0"/>
                <a:cs typeface="Arial" charset="0"/>
              </a:defRPr>
            </a:pPr>
            <a:endParaRPr lang="fr-FR"/>
          </a:p>
        </c:txPr>
        <c:crossAx val="-213170772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Arial" charset="0"/>
              <a:ea typeface="Arial" charset="0"/>
              <a:cs typeface="Arial" charset="0"/>
            </a:defRPr>
          </a:pPr>
          <a:endParaRPr lang="fr-F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000" baseline="0">
          <a:latin typeface="Garamond" panose="02020404030301010803" pitchFamily="18" charset="0"/>
        </a:defRPr>
      </a:pPr>
      <a:endParaRPr lang="fr-F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73C6C-2DCA-1D40-B967-E312495C47F8}" type="datetimeFigureOut">
              <a:rPr lang="fr-FR" smtClean="0"/>
              <a:t>26/09/2018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C2EF2-0988-6149-BC5A-C1AD212CC300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510128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73C6C-2DCA-1D40-B967-E312495C47F8}" type="datetimeFigureOut">
              <a:rPr lang="fr-FR" smtClean="0"/>
              <a:t>26/09/2018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C2EF2-0988-6149-BC5A-C1AD212CC300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174597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73C6C-2DCA-1D40-B967-E312495C47F8}" type="datetimeFigureOut">
              <a:rPr lang="fr-FR" smtClean="0"/>
              <a:t>26/09/2018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C2EF2-0988-6149-BC5A-C1AD212CC300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80014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73C6C-2DCA-1D40-B967-E312495C47F8}" type="datetimeFigureOut">
              <a:rPr lang="fr-FR" smtClean="0"/>
              <a:t>26/09/2018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C2EF2-0988-6149-BC5A-C1AD212CC300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80606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73C6C-2DCA-1D40-B967-E312495C47F8}" type="datetimeFigureOut">
              <a:rPr lang="fr-FR" smtClean="0"/>
              <a:t>26/09/2018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C2EF2-0988-6149-BC5A-C1AD212CC300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01961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73C6C-2DCA-1D40-B967-E312495C47F8}" type="datetimeFigureOut">
              <a:rPr lang="fr-FR" smtClean="0"/>
              <a:t>26/09/2018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C2EF2-0988-6149-BC5A-C1AD212CC300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96650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73C6C-2DCA-1D40-B967-E312495C47F8}" type="datetimeFigureOut">
              <a:rPr lang="fr-FR" smtClean="0"/>
              <a:t>26/09/2018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C2EF2-0988-6149-BC5A-C1AD212CC300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05566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73C6C-2DCA-1D40-B967-E312495C47F8}" type="datetimeFigureOut">
              <a:rPr lang="fr-FR" smtClean="0"/>
              <a:t>26/09/2018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C2EF2-0988-6149-BC5A-C1AD212CC300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3747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73C6C-2DCA-1D40-B967-E312495C47F8}" type="datetimeFigureOut">
              <a:rPr lang="fr-FR" smtClean="0"/>
              <a:t>26/09/2018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C2EF2-0988-6149-BC5A-C1AD212CC300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673139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73C6C-2DCA-1D40-B967-E312495C47F8}" type="datetimeFigureOut">
              <a:rPr lang="fr-FR" smtClean="0"/>
              <a:t>26/09/2018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C2EF2-0988-6149-BC5A-C1AD212CC300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818540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73C6C-2DCA-1D40-B967-E312495C47F8}" type="datetimeFigureOut">
              <a:rPr lang="fr-FR" smtClean="0"/>
              <a:t>26/09/2018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C2EF2-0988-6149-BC5A-C1AD212CC300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617290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573C6C-2DCA-1D40-B967-E312495C47F8}" type="datetimeFigureOut">
              <a:rPr lang="fr-FR" smtClean="0"/>
              <a:t>26/09/2018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5C2EF2-0988-6149-BC5A-C1AD212CC300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75914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chart" Target="../charts/char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86320" y="461641"/>
            <a:ext cx="1188657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900" b="1" smtClean="0">
                <a:latin typeface="Arial" charset="0"/>
                <a:ea typeface="Arial" charset="0"/>
                <a:cs typeface="Arial" charset="0"/>
              </a:rPr>
              <a:t>Supplementary </a:t>
            </a:r>
            <a:r>
              <a:rPr lang="en-GB" sz="900" b="1" dirty="0">
                <a:latin typeface="Arial" charset="0"/>
                <a:ea typeface="Arial" charset="0"/>
                <a:cs typeface="Arial" charset="0"/>
              </a:rPr>
              <a:t>F</a:t>
            </a:r>
            <a:r>
              <a:rPr lang="en-GB" sz="900" b="1" smtClean="0">
                <a:latin typeface="Arial" charset="0"/>
                <a:ea typeface="Arial" charset="0"/>
                <a:cs typeface="Arial" charset="0"/>
              </a:rPr>
              <a:t>igure </a:t>
            </a:r>
            <a:r>
              <a:rPr lang="en-GB" sz="900" b="1" dirty="0" smtClean="0">
                <a:latin typeface="Arial" charset="0"/>
                <a:ea typeface="Arial" charset="0"/>
                <a:cs typeface="Arial" charset="0"/>
              </a:rPr>
              <a:t>2</a:t>
            </a:r>
            <a:r>
              <a:rPr lang="en-GB" sz="900" dirty="0" smtClean="0">
                <a:latin typeface="Arial" charset="0"/>
                <a:ea typeface="Arial" charset="0"/>
                <a:cs typeface="Arial" charset="0"/>
              </a:rPr>
              <a:t>: </a:t>
            </a:r>
            <a:r>
              <a:rPr lang="en-GB" sz="900" dirty="0">
                <a:latin typeface="Arial" charset="0"/>
                <a:ea typeface="Arial" charset="0"/>
                <a:cs typeface="Arial" charset="0"/>
              </a:rPr>
              <a:t>Values of the items </a:t>
            </a:r>
            <a:r>
              <a:rPr lang="en-GB" sz="900" dirty="0" smtClean="0">
                <a:latin typeface="Arial" charset="0"/>
                <a:ea typeface="Arial" charset="0"/>
                <a:cs typeface="Arial" charset="0"/>
              </a:rPr>
              <a:t>thresholds in </a:t>
            </a:r>
            <a:r>
              <a:rPr lang="en-GB" sz="900" dirty="0">
                <a:latin typeface="Arial" charset="0"/>
                <a:ea typeface="Arial" charset="0"/>
                <a:cs typeface="Arial" charset="0"/>
              </a:rPr>
              <a:t>the different samples in the </a:t>
            </a:r>
            <a:r>
              <a:rPr lang="en-GB" sz="900" dirty="0" smtClean="0">
                <a:latin typeface="Arial" charset="0"/>
                <a:ea typeface="Arial" charset="0"/>
                <a:cs typeface="Arial" charset="0"/>
              </a:rPr>
              <a:t>metric invariance </a:t>
            </a:r>
            <a:r>
              <a:rPr lang="en-GB" sz="900" dirty="0">
                <a:latin typeface="Arial" charset="0"/>
                <a:ea typeface="Arial" charset="0"/>
                <a:cs typeface="Arial" charset="0"/>
              </a:rPr>
              <a:t>model (unconstrained </a:t>
            </a:r>
            <a:r>
              <a:rPr lang="en-GB" sz="900" dirty="0" smtClean="0">
                <a:latin typeface="Arial" charset="0"/>
                <a:ea typeface="Arial" charset="0"/>
                <a:cs typeface="Arial" charset="0"/>
              </a:rPr>
              <a:t>thresholds, constrained factor loadings)</a:t>
            </a:r>
            <a:endParaRPr lang="en-GB" sz="900" dirty="0">
              <a:latin typeface="Arial" charset="0"/>
              <a:ea typeface="Arial" charset="0"/>
              <a:cs typeface="Arial" charset="0"/>
            </a:endParaRPr>
          </a:p>
        </p:txBody>
      </p:sp>
      <p:graphicFrame>
        <p:nvGraphicFramePr>
          <p:cNvPr id="4" name="Graphique 3">
            <a:extLst>
              <a:ext uri="{FF2B5EF4-FFF2-40B4-BE49-F238E27FC236}">
                <a16:creationId xmlns:lc="http://schemas.openxmlformats.org/drawingml/2006/lockedCanvas" xmlns:a16="http://schemas.microsoft.com/office/drawing/2014/main" xmlns:xdr="http://schemas.openxmlformats.org/drawingml/2006/spreadsheetDrawing" xmlns="" id="{9E661264-30C3-4EE2-BB72-FEDAFE6AA9D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17938567"/>
              </p:ext>
            </p:extLst>
          </p:nvPr>
        </p:nvGraphicFramePr>
        <p:xfrm>
          <a:off x="-1" y="1995055"/>
          <a:ext cx="12192001" cy="292347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ZoneTexte 1"/>
          <p:cNvSpPr txBox="1"/>
          <p:nvPr/>
        </p:nvSpPr>
        <p:spPr>
          <a:xfrm>
            <a:off x="8843058" y="-196770"/>
            <a:ext cx="18473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 sz="900"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262767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Bureau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27</Words>
  <Application>Microsoft Macintosh PowerPoint</Application>
  <PresentationFormat>Grand écran</PresentationFormat>
  <Paragraphs>2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Calibri</vt:lpstr>
      <vt:lpstr>Calibri Light</vt:lpstr>
      <vt:lpstr>Arial</vt:lpstr>
      <vt:lpstr>Thème Office</vt:lpstr>
      <vt:lpstr>Présentation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Pignon</dc:creator>
  <cp:lastModifiedBy>Pignon</cp:lastModifiedBy>
  <cp:revision>7</cp:revision>
  <dcterms:created xsi:type="dcterms:W3CDTF">2017-12-30T20:52:41Z</dcterms:created>
  <dcterms:modified xsi:type="dcterms:W3CDTF">2018-09-25T22:40:03Z</dcterms:modified>
</cp:coreProperties>
</file>