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13"/>
  </p:normalViewPr>
  <p:slideViewPr>
    <p:cSldViewPr snapToGrid="0" snapToObjects="1">
      <p:cViewPr>
        <p:scale>
          <a:sx n="101" d="100"/>
          <a:sy n="101" d="100"/>
        </p:scale>
        <p:origin x="464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file://localhost/Users/baptistepignon/Dropbox/Travaux/Validation%20de%20la%20CAPE%20-%20EUGEI/e&#769;tude/tables%20et%20figures/Factor%20loadings%20et%20threshold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Garamond" panose="02020404030301010803" pitchFamily="18" charset="0"/>
                <a:ea typeface="+mn-ea"/>
                <a:cs typeface="+mn-cs"/>
              </a:defRPr>
            </a:pPr>
            <a:endParaRPr lang="en-US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Garamond" panose="02020404030301010803" pitchFamily="18" charset="0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Baptiste!$C$1</c:f>
              <c:strCache>
                <c:ptCount val="1"/>
                <c:pt idx="0">
                  <c:v>Brazil</c:v>
                </c:pt>
              </c:strCache>
            </c:strRef>
          </c:tx>
          <c:spPr>
            <a:solidFill>
              <a:srgbClr val="00B0F0"/>
            </a:solidFill>
            <a:ln>
              <a:solidFill>
                <a:schemeClr val="bg1"/>
              </a:solidFill>
            </a:ln>
            <a:effectLst/>
          </c:spPr>
          <c:invertIfNegative val="0"/>
          <c:cat>
            <c:strRef>
              <c:f>Baptiste!$B$2:$B$47</c:f>
              <c:strCache>
                <c:ptCount val="46"/>
                <c:pt idx="0">
                  <c:v>V2 </c:v>
                </c:pt>
                <c:pt idx="1">
                  <c:v>V5 </c:v>
                </c:pt>
                <c:pt idx="2">
                  <c:v>V6 </c:v>
                </c:pt>
                <c:pt idx="3">
                  <c:v>V7 </c:v>
                </c:pt>
                <c:pt idx="4">
                  <c:v>V10</c:v>
                </c:pt>
                <c:pt idx="5">
                  <c:v>V11</c:v>
                </c:pt>
                <c:pt idx="6">
                  <c:v>V13</c:v>
                </c:pt>
                <c:pt idx="7">
                  <c:v>V15</c:v>
                </c:pt>
                <c:pt idx="8">
                  <c:v>V17</c:v>
                </c:pt>
                <c:pt idx="9">
                  <c:v>V20</c:v>
                </c:pt>
                <c:pt idx="10">
                  <c:v>V22</c:v>
                </c:pt>
                <c:pt idx="11">
                  <c:v>V24</c:v>
                </c:pt>
                <c:pt idx="12">
                  <c:v>V26</c:v>
                </c:pt>
                <c:pt idx="13">
                  <c:v>V28</c:v>
                </c:pt>
                <c:pt idx="14">
                  <c:v>V30</c:v>
                </c:pt>
                <c:pt idx="15">
                  <c:v>V31</c:v>
                </c:pt>
                <c:pt idx="16">
                  <c:v>V33</c:v>
                </c:pt>
                <c:pt idx="17">
                  <c:v>V34</c:v>
                </c:pt>
                <c:pt idx="18">
                  <c:v>V41</c:v>
                </c:pt>
                <c:pt idx="19">
                  <c:v>V42</c:v>
                </c:pt>
                <c:pt idx="21">
                  <c:v>   </c:v>
                </c:pt>
                <c:pt idx="22">
                  <c:v>V3 </c:v>
                </c:pt>
                <c:pt idx="23">
                  <c:v>V4 </c:v>
                </c:pt>
                <c:pt idx="24">
                  <c:v>V8 </c:v>
                </c:pt>
                <c:pt idx="25">
                  <c:v>V16</c:v>
                </c:pt>
                <c:pt idx="26">
                  <c:v>V18</c:v>
                </c:pt>
                <c:pt idx="27">
                  <c:v>V21</c:v>
                </c:pt>
                <c:pt idx="28">
                  <c:v>V23</c:v>
                </c:pt>
                <c:pt idx="29">
                  <c:v>V25</c:v>
                </c:pt>
                <c:pt idx="30">
                  <c:v>V27</c:v>
                </c:pt>
                <c:pt idx="31">
                  <c:v>V29</c:v>
                </c:pt>
                <c:pt idx="32">
                  <c:v>V32</c:v>
                </c:pt>
                <c:pt idx="33">
                  <c:v>V35</c:v>
                </c:pt>
                <c:pt idx="34">
                  <c:v>V36</c:v>
                </c:pt>
                <c:pt idx="35">
                  <c:v>V37</c:v>
                </c:pt>
                <c:pt idx="37">
                  <c:v>   </c:v>
                </c:pt>
                <c:pt idx="38">
                  <c:v>V1 </c:v>
                </c:pt>
                <c:pt idx="39">
                  <c:v>V9 </c:v>
                </c:pt>
                <c:pt idx="40">
                  <c:v>V12</c:v>
                </c:pt>
                <c:pt idx="41">
                  <c:v>V14</c:v>
                </c:pt>
                <c:pt idx="42">
                  <c:v>V19</c:v>
                </c:pt>
                <c:pt idx="43">
                  <c:v>V38</c:v>
                </c:pt>
                <c:pt idx="44">
                  <c:v>V39</c:v>
                </c:pt>
                <c:pt idx="45">
                  <c:v>V40</c:v>
                </c:pt>
              </c:strCache>
            </c:strRef>
          </c:cat>
          <c:val>
            <c:numRef>
              <c:f>Baptiste!$C$2:$C$47</c:f>
              <c:numCache>
                <c:formatCode>General</c:formatCode>
                <c:ptCount val="46"/>
                <c:pt idx="0">
                  <c:v>0.707</c:v>
                </c:pt>
                <c:pt idx="1">
                  <c:v>0.492</c:v>
                </c:pt>
                <c:pt idx="2">
                  <c:v>0.385</c:v>
                </c:pt>
                <c:pt idx="3">
                  <c:v>0.656</c:v>
                </c:pt>
                <c:pt idx="4">
                  <c:v>0.734</c:v>
                </c:pt>
                <c:pt idx="5">
                  <c:v>0.48</c:v>
                </c:pt>
                <c:pt idx="6">
                  <c:v>0.573</c:v>
                </c:pt>
                <c:pt idx="7">
                  <c:v>0.62</c:v>
                </c:pt>
                <c:pt idx="8">
                  <c:v>0.548</c:v>
                </c:pt>
                <c:pt idx="9">
                  <c:v>0.508</c:v>
                </c:pt>
                <c:pt idx="10">
                  <c:v>0.701</c:v>
                </c:pt>
                <c:pt idx="11">
                  <c:v>0.759</c:v>
                </c:pt>
                <c:pt idx="12">
                  <c:v>0.835</c:v>
                </c:pt>
                <c:pt idx="13">
                  <c:v>0.716</c:v>
                </c:pt>
                <c:pt idx="14">
                  <c:v>0.724</c:v>
                </c:pt>
                <c:pt idx="15">
                  <c:v>0.831</c:v>
                </c:pt>
                <c:pt idx="16">
                  <c:v>0.832</c:v>
                </c:pt>
                <c:pt idx="17">
                  <c:v>0.738</c:v>
                </c:pt>
                <c:pt idx="18">
                  <c:v>0.658</c:v>
                </c:pt>
                <c:pt idx="19">
                  <c:v>0.696</c:v>
                </c:pt>
                <c:pt idx="22">
                  <c:v>0.707</c:v>
                </c:pt>
                <c:pt idx="23">
                  <c:v>0.417</c:v>
                </c:pt>
                <c:pt idx="24">
                  <c:v>0.525</c:v>
                </c:pt>
                <c:pt idx="25">
                  <c:v>0.684</c:v>
                </c:pt>
                <c:pt idx="26">
                  <c:v>0.769</c:v>
                </c:pt>
                <c:pt idx="27">
                  <c:v>0.752</c:v>
                </c:pt>
                <c:pt idx="28">
                  <c:v>0.735</c:v>
                </c:pt>
                <c:pt idx="29">
                  <c:v>0.651</c:v>
                </c:pt>
                <c:pt idx="30">
                  <c:v>0.746</c:v>
                </c:pt>
                <c:pt idx="31">
                  <c:v>0.706</c:v>
                </c:pt>
                <c:pt idx="32">
                  <c:v>0.764</c:v>
                </c:pt>
                <c:pt idx="33">
                  <c:v>0.651</c:v>
                </c:pt>
                <c:pt idx="34">
                  <c:v>0.716</c:v>
                </c:pt>
                <c:pt idx="35">
                  <c:v>0.712</c:v>
                </c:pt>
                <c:pt idx="38">
                  <c:v>0.707</c:v>
                </c:pt>
                <c:pt idx="39">
                  <c:v>0.677</c:v>
                </c:pt>
                <c:pt idx="40">
                  <c:v>0.743</c:v>
                </c:pt>
                <c:pt idx="41">
                  <c:v>0.782</c:v>
                </c:pt>
                <c:pt idx="42">
                  <c:v>0.636</c:v>
                </c:pt>
                <c:pt idx="43">
                  <c:v>0.64</c:v>
                </c:pt>
                <c:pt idx="44">
                  <c:v>0.789</c:v>
                </c:pt>
                <c:pt idx="45">
                  <c:v>0.621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456-42CE-9B47-BF610C4D544D}"/>
            </c:ext>
          </c:extLst>
        </c:ser>
        <c:ser>
          <c:idx val="1"/>
          <c:order val="1"/>
          <c:tx>
            <c:strRef>
              <c:f>Baptiste!$D$1</c:f>
              <c:strCache>
                <c:ptCount val="1"/>
                <c:pt idx="0">
                  <c:v>France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strRef>
              <c:f>Baptiste!$B$2:$B$47</c:f>
              <c:strCache>
                <c:ptCount val="46"/>
                <c:pt idx="0">
                  <c:v>V2 </c:v>
                </c:pt>
                <c:pt idx="1">
                  <c:v>V5 </c:v>
                </c:pt>
                <c:pt idx="2">
                  <c:v>V6 </c:v>
                </c:pt>
                <c:pt idx="3">
                  <c:v>V7 </c:v>
                </c:pt>
                <c:pt idx="4">
                  <c:v>V10</c:v>
                </c:pt>
                <c:pt idx="5">
                  <c:v>V11</c:v>
                </c:pt>
                <c:pt idx="6">
                  <c:v>V13</c:v>
                </c:pt>
                <c:pt idx="7">
                  <c:v>V15</c:v>
                </c:pt>
                <c:pt idx="8">
                  <c:v>V17</c:v>
                </c:pt>
                <c:pt idx="9">
                  <c:v>V20</c:v>
                </c:pt>
                <c:pt idx="10">
                  <c:v>V22</c:v>
                </c:pt>
                <c:pt idx="11">
                  <c:v>V24</c:v>
                </c:pt>
                <c:pt idx="12">
                  <c:v>V26</c:v>
                </c:pt>
                <c:pt idx="13">
                  <c:v>V28</c:v>
                </c:pt>
                <c:pt idx="14">
                  <c:v>V30</c:v>
                </c:pt>
                <c:pt idx="15">
                  <c:v>V31</c:v>
                </c:pt>
                <c:pt idx="16">
                  <c:v>V33</c:v>
                </c:pt>
                <c:pt idx="17">
                  <c:v>V34</c:v>
                </c:pt>
                <c:pt idx="18">
                  <c:v>V41</c:v>
                </c:pt>
                <c:pt idx="19">
                  <c:v>V42</c:v>
                </c:pt>
                <c:pt idx="21">
                  <c:v>   </c:v>
                </c:pt>
                <c:pt idx="22">
                  <c:v>V3 </c:v>
                </c:pt>
                <c:pt idx="23">
                  <c:v>V4 </c:v>
                </c:pt>
                <c:pt idx="24">
                  <c:v>V8 </c:v>
                </c:pt>
                <c:pt idx="25">
                  <c:v>V16</c:v>
                </c:pt>
                <c:pt idx="26">
                  <c:v>V18</c:v>
                </c:pt>
                <c:pt idx="27">
                  <c:v>V21</c:v>
                </c:pt>
                <c:pt idx="28">
                  <c:v>V23</c:v>
                </c:pt>
                <c:pt idx="29">
                  <c:v>V25</c:v>
                </c:pt>
                <c:pt idx="30">
                  <c:v>V27</c:v>
                </c:pt>
                <c:pt idx="31">
                  <c:v>V29</c:v>
                </c:pt>
                <c:pt idx="32">
                  <c:v>V32</c:v>
                </c:pt>
                <c:pt idx="33">
                  <c:v>V35</c:v>
                </c:pt>
                <c:pt idx="34">
                  <c:v>V36</c:v>
                </c:pt>
                <c:pt idx="35">
                  <c:v>V37</c:v>
                </c:pt>
                <c:pt idx="37">
                  <c:v>   </c:v>
                </c:pt>
                <c:pt idx="38">
                  <c:v>V1 </c:v>
                </c:pt>
                <c:pt idx="39">
                  <c:v>V9 </c:v>
                </c:pt>
                <c:pt idx="40">
                  <c:v>V12</c:v>
                </c:pt>
                <c:pt idx="41">
                  <c:v>V14</c:v>
                </c:pt>
                <c:pt idx="42">
                  <c:v>V19</c:v>
                </c:pt>
                <c:pt idx="43">
                  <c:v>V38</c:v>
                </c:pt>
                <c:pt idx="44">
                  <c:v>V39</c:v>
                </c:pt>
                <c:pt idx="45">
                  <c:v>V40</c:v>
                </c:pt>
              </c:strCache>
            </c:strRef>
          </c:cat>
          <c:val>
            <c:numRef>
              <c:f>Baptiste!$D$2:$D$47</c:f>
              <c:numCache>
                <c:formatCode>General</c:formatCode>
                <c:ptCount val="46"/>
                <c:pt idx="0">
                  <c:v>0.821</c:v>
                </c:pt>
                <c:pt idx="1">
                  <c:v>0.773</c:v>
                </c:pt>
                <c:pt idx="2">
                  <c:v>0.657</c:v>
                </c:pt>
                <c:pt idx="3">
                  <c:v>0.808</c:v>
                </c:pt>
                <c:pt idx="4">
                  <c:v>0.899</c:v>
                </c:pt>
                <c:pt idx="5">
                  <c:v>0.645</c:v>
                </c:pt>
                <c:pt idx="6">
                  <c:v>0.722</c:v>
                </c:pt>
                <c:pt idx="7">
                  <c:v>0.687</c:v>
                </c:pt>
                <c:pt idx="8">
                  <c:v>0.689</c:v>
                </c:pt>
                <c:pt idx="9">
                  <c:v>0.564</c:v>
                </c:pt>
                <c:pt idx="10">
                  <c:v>0.674</c:v>
                </c:pt>
                <c:pt idx="11">
                  <c:v>0.867</c:v>
                </c:pt>
                <c:pt idx="12">
                  <c:v>0.84</c:v>
                </c:pt>
                <c:pt idx="13">
                  <c:v>0.748</c:v>
                </c:pt>
                <c:pt idx="14">
                  <c:v>0.862</c:v>
                </c:pt>
                <c:pt idx="15">
                  <c:v>0.841</c:v>
                </c:pt>
                <c:pt idx="16">
                  <c:v>0.839</c:v>
                </c:pt>
                <c:pt idx="17">
                  <c:v>0.74</c:v>
                </c:pt>
                <c:pt idx="18">
                  <c:v>0.758</c:v>
                </c:pt>
                <c:pt idx="19">
                  <c:v>0.673</c:v>
                </c:pt>
                <c:pt idx="22">
                  <c:v>0.616</c:v>
                </c:pt>
                <c:pt idx="23">
                  <c:v>0.625</c:v>
                </c:pt>
                <c:pt idx="24">
                  <c:v>0.501</c:v>
                </c:pt>
                <c:pt idx="25">
                  <c:v>0.68</c:v>
                </c:pt>
                <c:pt idx="26">
                  <c:v>0.801</c:v>
                </c:pt>
                <c:pt idx="27">
                  <c:v>0.737</c:v>
                </c:pt>
                <c:pt idx="28">
                  <c:v>0.628</c:v>
                </c:pt>
                <c:pt idx="29">
                  <c:v>0.688</c:v>
                </c:pt>
                <c:pt idx="30">
                  <c:v>0.675</c:v>
                </c:pt>
                <c:pt idx="31">
                  <c:v>0.661</c:v>
                </c:pt>
                <c:pt idx="32">
                  <c:v>0.742</c:v>
                </c:pt>
                <c:pt idx="33">
                  <c:v>0.693</c:v>
                </c:pt>
                <c:pt idx="34">
                  <c:v>0.646</c:v>
                </c:pt>
                <c:pt idx="35">
                  <c:v>0.744</c:v>
                </c:pt>
                <c:pt idx="38">
                  <c:v>0.604</c:v>
                </c:pt>
                <c:pt idx="39">
                  <c:v>0.751</c:v>
                </c:pt>
                <c:pt idx="40">
                  <c:v>0.845</c:v>
                </c:pt>
                <c:pt idx="41">
                  <c:v>0.769</c:v>
                </c:pt>
                <c:pt idx="42">
                  <c:v>0.283</c:v>
                </c:pt>
                <c:pt idx="43">
                  <c:v>0.681</c:v>
                </c:pt>
                <c:pt idx="44">
                  <c:v>0.716</c:v>
                </c:pt>
                <c:pt idx="45">
                  <c:v>0.743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456-42CE-9B47-BF610C4D544D}"/>
            </c:ext>
          </c:extLst>
        </c:ser>
        <c:ser>
          <c:idx val="2"/>
          <c:order val="2"/>
          <c:tx>
            <c:strRef>
              <c:f>Baptiste!$E$1</c:f>
              <c:strCache>
                <c:ptCount val="1"/>
                <c:pt idx="0">
                  <c:v>Netherlands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</c:spPr>
          <c:invertIfNegative val="0"/>
          <c:cat>
            <c:strRef>
              <c:f>Baptiste!$B$2:$B$47</c:f>
              <c:strCache>
                <c:ptCount val="46"/>
                <c:pt idx="0">
                  <c:v>V2 </c:v>
                </c:pt>
                <c:pt idx="1">
                  <c:v>V5 </c:v>
                </c:pt>
                <c:pt idx="2">
                  <c:v>V6 </c:v>
                </c:pt>
                <c:pt idx="3">
                  <c:v>V7 </c:v>
                </c:pt>
                <c:pt idx="4">
                  <c:v>V10</c:v>
                </c:pt>
                <c:pt idx="5">
                  <c:v>V11</c:v>
                </c:pt>
                <c:pt idx="6">
                  <c:v>V13</c:v>
                </c:pt>
                <c:pt idx="7">
                  <c:v>V15</c:v>
                </c:pt>
                <c:pt idx="8">
                  <c:v>V17</c:v>
                </c:pt>
                <c:pt idx="9">
                  <c:v>V20</c:v>
                </c:pt>
                <c:pt idx="10">
                  <c:v>V22</c:v>
                </c:pt>
                <c:pt idx="11">
                  <c:v>V24</c:v>
                </c:pt>
                <c:pt idx="12">
                  <c:v>V26</c:v>
                </c:pt>
                <c:pt idx="13">
                  <c:v>V28</c:v>
                </c:pt>
                <c:pt idx="14">
                  <c:v>V30</c:v>
                </c:pt>
                <c:pt idx="15">
                  <c:v>V31</c:v>
                </c:pt>
                <c:pt idx="16">
                  <c:v>V33</c:v>
                </c:pt>
                <c:pt idx="17">
                  <c:v>V34</c:v>
                </c:pt>
                <c:pt idx="18">
                  <c:v>V41</c:v>
                </c:pt>
                <c:pt idx="19">
                  <c:v>V42</c:v>
                </c:pt>
                <c:pt idx="21">
                  <c:v>   </c:v>
                </c:pt>
                <c:pt idx="22">
                  <c:v>V3 </c:v>
                </c:pt>
                <c:pt idx="23">
                  <c:v>V4 </c:v>
                </c:pt>
                <c:pt idx="24">
                  <c:v>V8 </c:v>
                </c:pt>
                <c:pt idx="25">
                  <c:v>V16</c:v>
                </c:pt>
                <c:pt idx="26">
                  <c:v>V18</c:v>
                </c:pt>
                <c:pt idx="27">
                  <c:v>V21</c:v>
                </c:pt>
                <c:pt idx="28">
                  <c:v>V23</c:v>
                </c:pt>
                <c:pt idx="29">
                  <c:v>V25</c:v>
                </c:pt>
                <c:pt idx="30">
                  <c:v>V27</c:v>
                </c:pt>
                <c:pt idx="31">
                  <c:v>V29</c:v>
                </c:pt>
                <c:pt idx="32">
                  <c:v>V32</c:v>
                </c:pt>
                <c:pt idx="33">
                  <c:v>V35</c:v>
                </c:pt>
                <c:pt idx="34">
                  <c:v>V36</c:v>
                </c:pt>
                <c:pt idx="35">
                  <c:v>V37</c:v>
                </c:pt>
                <c:pt idx="37">
                  <c:v>   </c:v>
                </c:pt>
                <c:pt idx="38">
                  <c:v>V1 </c:v>
                </c:pt>
                <c:pt idx="39">
                  <c:v>V9 </c:v>
                </c:pt>
                <c:pt idx="40">
                  <c:v>V12</c:v>
                </c:pt>
                <c:pt idx="41">
                  <c:v>V14</c:v>
                </c:pt>
                <c:pt idx="42">
                  <c:v>V19</c:v>
                </c:pt>
                <c:pt idx="43">
                  <c:v>V38</c:v>
                </c:pt>
                <c:pt idx="44">
                  <c:v>V39</c:v>
                </c:pt>
                <c:pt idx="45">
                  <c:v>V40</c:v>
                </c:pt>
              </c:strCache>
            </c:strRef>
          </c:cat>
          <c:val>
            <c:numRef>
              <c:f>Baptiste!$E$2:$E$47</c:f>
              <c:numCache>
                <c:formatCode>General</c:formatCode>
                <c:ptCount val="46"/>
                <c:pt idx="0">
                  <c:v>0.558</c:v>
                </c:pt>
                <c:pt idx="1">
                  <c:v>0.65</c:v>
                </c:pt>
                <c:pt idx="2">
                  <c:v>0.562</c:v>
                </c:pt>
                <c:pt idx="3">
                  <c:v>0.759</c:v>
                </c:pt>
                <c:pt idx="4">
                  <c:v>0.776</c:v>
                </c:pt>
                <c:pt idx="5">
                  <c:v>0.669</c:v>
                </c:pt>
                <c:pt idx="6">
                  <c:v>0.624</c:v>
                </c:pt>
                <c:pt idx="7">
                  <c:v>0.459</c:v>
                </c:pt>
                <c:pt idx="8">
                  <c:v>0.7</c:v>
                </c:pt>
                <c:pt idx="9">
                  <c:v>0.582</c:v>
                </c:pt>
                <c:pt idx="10">
                  <c:v>0.698</c:v>
                </c:pt>
                <c:pt idx="11">
                  <c:v>0.825</c:v>
                </c:pt>
                <c:pt idx="12">
                  <c:v>0.823</c:v>
                </c:pt>
                <c:pt idx="13">
                  <c:v>0.788</c:v>
                </c:pt>
                <c:pt idx="14">
                  <c:v>0.834</c:v>
                </c:pt>
                <c:pt idx="15">
                  <c:v>0.861</c:v>
                </c:pt>
                <c:pt idx="16">
                  <c:v>0.829</c:v>
                </c:pt>
                <c:pt idx="17">
                  <c:v>0.913</c:v>
                </c:pt>
                <c:pt idx="18">
                  <c:v>0.704</c:v>
                </c:pt>
                <c:pt idx="19">
                  <c:v>0.663</c:v>
                </c:pt>
                <c:pt idx="22">
                  <c:v>0.811</c:v>
                </c:pt>
                <c:pt idx="23">
                  <c:v>0.656</c:v>
                </c:pt>
                <c:pt idx="24">
                  <c:v>0.592</c:v>
                </c:pt>
                <c:pt idx="25">
                  <c:v>0.492</c:v>
                </c:pt>
                <c:pt idx="26">
                  <c:v>0.751</c:v>
                </c:pt>
                <c:pt idx="27">
                  <c:v>0.611</c:v>
                </c:pt>
                <c:pt idx="28">
                  <c:v>0.484</c:v>
                </c:pt>
                <c:pt idx="29">
                  <c:v>0.692</c:v>
                </c:pt>
                <c:pt idx="30">
                  <c:v>0.747</c:v>
                </c:pt>
                <c:pt idx="31">
                  <c:v>0.716</c:v>
                </c:pt>
                <c:pt idx="32">
                  <c:v>0.773</c:v>
                </c:pt>
                <c:pt idx="33">
                  <c:v>0.746</c:v>
                </c:pt>
                <c:pt idx="34">
                  <c:v>0.616</c:v>
                </c:pt>
                <c:pt idx="35">
                  <c:v>0.657</c:v>
                </c:pt>
                <c:pt idx="38">
                  <c:v>0.804</c:v>
                </c:pt>
                <c:pt idx="39">
                  <c:v>0.703</c:v>
                </c:pt>
                <c:pt idx="40">
                  <c:v>0.836</c:v>
                </c:pt>
                <c:pt idx="41">
                  <c:v>0.855</c:v>
                </c:pt>
                <c:pt idx="42">
                  <c:v>0.473</c:v>
                </c:pt>
                <c:pt idx="43">
                  <c:v>0.612</c:v>
                </c:pt>
                <c:pt idx="44">
                  <c:v>0.846</c:v>
                </c:pt>
                <c:pt idx="45">
                  <c:v>0.663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456-42CE-9B47-BF610C4D544D}"/>
            </c:ext>
          </c:extLst>
        </c:ser>
        <c:ser>
          <c:idx val="3"/>
          <c:order val="3"/>
          <c:tx>
            <c:strRef>
              <c:f>Baptiste!$F$1</c:f>
              <c:strCache>
                <c:ptCount val="1"/>
                <c:pt idx="0">
                  <c:v>Italy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Baptiste!$B$2:$B$47</c:f>
              <c:strCache>
                <c:ptCount val="46"/>
                <c:pt idx="0">
                  <c:v>V2 </c:v>
                </c:pt>
                <c:pt idx="1">
                  <c:v>V5 </c:v>
                </c:pt>
                <c:pt idx="2">
                  <c:v>V6 </c:v>
                </c:pt>
                <c:pt idx="3">
                  <c:v>V7 </c:v>
                </c:pt>
                <c:pt idx="4">
                  <c:v>V10</c:v>
                </c:pt>
                <c:pt idx="5">
                  <c:v>V11</c:v>
                </c:pt>
                <c:pt idx="6">
                  <c:v>V13</c:v>
                </c:pt>
                <c:pt idx="7">
                  <c:v>V15</c:v>
                </c:pt>
                <c:pt idx="8">
                  <c:v>V17</c:v>
                </c:pt>
                <c:pt idx="9">
                  <c:v>V20</c:v>
                </c:pt>
                <c:pt idx="10">
                  <c:v>V22</c:v>
                </c:pt>
                <c:pt idx="11">
                  <c:v>V24</c:v>
                </c:pt>
                <c:pt idx="12">
                  <c:v>V26</c:v>
                </c:pt>
                <c:pt idx="13">
                  <c:v>V28</c:v>
                </c:pt>
                <c:pt idx="14">
                  <c:v>V30</c:v>
                </c:pt>
                <c:pt idx="15">
                  <c:v>V31</c:v>
                </c:pt>
                <c:pt idx="16">
                  <c:v>V33</c:v>
                </c:pt>
                <c:pt idx="17">
                  <c:v>V34</c:v>
                </c:pt>
                <c:pt idx="18">
                  <c:v>V41</c:v>
                </c:pt>
                <c:pt idx="19">
                  <c:v>V42</c:v>
                </c:pt>
                <c:pt idx="21">
                  <c:v>   </c:v>
                </c:pt>
                <c:pt idx="22">
                  <c:v>V3 </c:v>
                </c:pt>
                <c:pt idx="23">
                  <c:v>V4 </c:v>
                </c:pt>
                <c:pt idx="24">
                  <c:v>V8 </c:v>
                </c:pt>
                <c:pt idx="25">
                  <c:v>V16</c:v>
                </c:pt>
                <c:pt idx="26">
                  <c:v>V18</c:v>
                </c:pt>
                <c:pt idx="27">
                  <c:v>V21</c:v>
                </c:pt>
                <c:pt idx="28">
                  <c:v>V23</c:v>
                </c:pt>
                <c:pt idx="29">
                  <c:v>V25</c:v>
                </c:pt>
                <c:pt idx="30">
                  <c:v>V27</c:v>
                </c:pt>
                <c:pt idx="31">
                  <c:v>V29</c:v>
                </c:pt>
                <c:pt idx="32">
                  <c:v>V32</c:v>
                </c:pt>
                <c:pt idx="33">
                  <c:v>V35</c:v>
                </c:pt>
                <c:pt idx="34">
                  <c:v>V36</c:v>
                </c:pt>
                <c:pt idx="35">
                  <c:v>V37</c:v>
                </c:pt>
                <c:pt idx="37">
                  <c:v>   </c:v>
                </c:pt>
                <c:pt idx="38">
                  <c:v>V1 </c:v>
                </c:pt>
                <c:pt idx="39">
                  <c:v>V9 </c:v>
                </c:pt>
                <c:pt idx="40">
                  <c:v>V12</c:v>
                </c:pt>
                <c:pt idx="41">
                  <c:v>V14</c:v>
                </c:pt>
                <c:pt idx="42">
                  <c:v>V19</c:v>
                </c:pt>
                <c:pt idx="43">
                  <c:v>V38</c:v>
                </c:pt>
                <c:pt idx="44">
                  <c:v>V39</c:v>
                </c:pt>
                <c:pt idx="45">
                  <c:v>V40</c:v>
                </c:pt>
              </c:strCache>
            </c:strRef>
          </c:cat>
          <c:val>
            <c:numRef>
              <c:f>Baptiste!$F$2:$F$47</c:f>
              <c:numCache>
                <c:formatCode>General</c:formatCode>
                <c:ptCount val="46"/>
                <c:pt idx="0">
                  <c:v>0.563</c:v>
                </c:pt>
                <c:pt idx="1">
                  <c:v>0.774</c:v>
                </c:pt>
                <c:pt idx="2">
                  <c:v>0.548</c:v>
                </c:pt>
                <c:pt idx="3">
                  <c:v>0.702</c:v>
                </c:pt>
                <c:pt idx="4">
                  <c:v>0.808</c:v>
                </c:pt>
                <c:pt idx="5">
                  <c:v>0.466</c:v>
                </c:pt>
                <c:pt idx="6">
                  <c:v>0.339</c:v>
                </c:pt>
                <c:pt idx="7">
                  <c:v>0.593</c:v>
                </c:pt>
                <c:pt idx="8">
                  <c:v>0.652</c:v>
                </c:pt>
                <c:pt idx="9">
                  <c:v>0.503</c:v>
                </c:pt>
                <c:pt idx="10">
                  <c:v>0.613</c:v>
                </c:pt>
                <c:pt idx="11">
                  <c:v>0.773</c:v>
                </c:pt>
                <c:pt idx="12">
                  <c:v>0.709</c:v>
                </c:pt>
                <c:pt idx="13">
                  <c:v>0.661</c:v>
                </c:pt>
                <c:pt idx="14">
                  <c:v>0.71</c:v>
                </c:pt>
                <c:pt idx="15">
                  <c:v>0.909</c:v>
                </c:pt>
                <c:pt idx="16">
                  <c:v>0.724</c:v>
                </c:pt>
                <c:pt idx="17">
                  <c:v>0.78</c:v>
                </c:pt>
                <c:pt idx="18">
                  <c:v>0.76</c:v>
                </c:pt>
                <c:pt idx="19">
                  <c:v>0.631</c:v>
                </c:pt>
                <c:pt idx="22">
                  <c:v>0.728</c:v>
                </c:pt>
                <c:pt idx="23">
                  <c:v>0.5</c:v>
                </c:pt>
                <c:pt idx="24">
                  <c:v>0.672</c:v>
                </c:pt>
                <c:pt idx="25">
                  <c:v>0.581</c:v>
                </c:pt>
                <c:pt idx="26">
                  <c:v>0.578</c:v>
                </c:pt>
                <c:pt idx="27">
                  <c:v>0.605</c:v>
                </c:pt>
                <c:pt idx="28">
                  <c:v>0.681</c:v>
                </c:pt>
                <c:pt idx="29">
                  <c:v>0.619</c:v>
                </c:pt>
                <c:pt idx="30">
                  <c:v>0.899</c:v>
                </c:pt>
                <c:pt idx="31">
                  <c:v>0.616</c:v>
                </c:pt>
                <c:pt idx="32">
                  <c:v>0.869</c:v>
                </c:pt>
                <c:pt idx="33">
                  <c:v>0.662</c:v>
                </c:pt>
                <c:pt idx="34">
                  <c:v>0.616</c:v>
                </c:pt>
                <c:pt idx="35">
                  <c:v>0.579</c:v>
                </c:pt>
                <c:pt idx="38">
                  <c:v>0.357</c:v>
                </c:pt>
                <c:pt idx="39">
                  <c:v>0.724</c:v>
                </c:pt>
                <c:pt idx="40">
                  <c:v>0.757</c:v>
                </c:pt>
                <c:pt idx="41">
                  <c:v>0.641</c:v>
                </c:pt>
                <c:pt idx="42">
                  <c:v>0.386</c:v>
                </c:pt>
                <c:pt idx="43">
                  <c:v>0.442</c:v>
                </c:pt>
                <c:pt idx="44">
                  <c:v>0.747</c:v>
                </c:pt>
                <c:pt idx="45">
                  <c:v>0.582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7456-42CE-9B47-BF610C4D544D}"/>
            </c:ext>
          </c:extLst>
        </c:ser>
        <c:ser>
          <c:idx val="4"/>
          <c:order val="4"/>
          <c:tx>
            <c:strRef>
              <c:f>Baptiste!$G$1</c:f>
              <c:strCache>
                <c:ptCount val="1"/>
                <c:pt idx="0">
                  <c:v>Spain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Baptiste!$B$2:$B$47</c:f>
              <c:strCache>
                <c:ptCount val="46"/>
                <c:pt idx="0">
                  <c:v>V2 </c:v>
                </c:pt>
                <c:pt idx="1">
                  <c:v>V5 </c:v>
                </c:pt>
                <c:pt idx="2">
                  <c:v>V6 </c:v>
                </c:pt>
                <c:pt idx="3">
                  <c:v>V7 </c:v>
                </c:pt>
                <c:pt idx="4">
                  <c:v>V10</c:v>
                </c:pt>
                <c:pt idx="5">
                  <c:v>V11</c:v>
                </c:pt>
                <c:pt idx="6">
                  <c:v>V13</c:v>
                </c:pt>
                <c:pt idx="7">
                  <c:v>V15</c:v>
                </c:pt>
                <c:pt idx="8">
                  <c:v>V17</c:v>
                </c:pt>
                <c:pt idx="9">
                  <c:v>V20</c:v>
                </c:pt>
                <c:pt idx="10">
                  <c:v>V22</c:v>
                </c:pt>
                <c:pt idx="11">
                  <c:v>V24</c:v>
                </c:pt>
                <c:pt idx="12">
                  <c:v>V26</c:v>
                </c:pt>
                <c:pt idx="13">
                  <c:v>V28</c:v>
                </c:pt>
                <c:pt idx="14">
                  <c:v>V30</c:v>
                </c:pt>
                <c:pt idx="15">
                  <c:v>V31</c:v>
                </c:pt>
                <c:pt idx="16">
                  <c:v>V33</c:v>
                </c:pt>
                <c:pt idx="17">
                  <c:v>V34</c:v>
                </c:pt>
                <c:pt idx="18">
                  <c:v>V41</c:v>
                </c:pt>
                <c:pt idx="19">
                  <c:v>V42</c:v>
                </c:pt>
                <c:pt idx="21">
                  <c:v>   </c:v>
                </c:pt>
                <c:pt idx="22">
                  <c:v>V3 </c:v>
                </c:pt>
                <c:pt idx="23">
                  <c:v>V4 </c:v>
                </c:pt>
                <c:pt idx="24">
                  <c:v>V8 </c:v>
                </c:pt>
                <c:pt idx="25">
                  <c:v>V16</c:v>
                </c:pt>
                <c:pt idx="26">
                  <c:v>V18</c:v>
                </c:pt>
                <c:pt idx="27">
                  <c:v>V21</c:v>
                </c:pt>
                <c:pt idx="28">
                  <c:v>V23</c:v>
                </c:pt>
                <c:pt idx="29">
                  <c:v>V25</c:v>
                </c:pt>
                <c:pt idx="30">
                  <c:v>V27</c:v>
                </c:pt>
                <c:pt idx="31">
                  <c:v>V29</c:v>
                </c:pt>
                <c:pt idx="32">
                  <c:v>V32</c:v>
                </c:pt>
                <c:pt idx="33">
                  <c:v>V35</c:v>
                </c:pt>
                <c:pt idx="34">
                  <c:v>V36</c:v>
                </c:pt>
                <c:pt idx="35">
                  <c:v>V37</c:v>
                </c:pt>
                <c:pt idx="37">
                  <c:v>   </c:v>
                </c:pt>
                <c:pt idx="38">
                  <c:v>V1 </c:v>
                </c:pt>
                <c:pt idx="39">
                  <c:v>V9 </c:v>
                </c:pt>
                <c:pt idx="40">
                  <c:v>V12</c:v>
                </c:pt>
                <c:pt idx="41">
                  <c:v>V14</c:v>
                </c:pt>
                <c:pt idx="42">
                  <c:v>V19</c:v>
                </c:pt>
                <c:pt idx="43">
                  <c:v>V38</c:v>
                </c:pt>
                <c:pt idx="44">
                  <c:v>V39</c:v>
                </c:pt>
                <c:pt idx="45">
                  <c:v>V40</c:v>
                </c:pt>
              </c:strCache>
            </c:strRef>
          </c:cat>
          <c:val>
            <c:numRef>
              <c:f>Baptiste!$G$2:$G$47</c:f>
              <c:numCache>
                <c:formatCode>General</c:formatCode>
                <c:ptCount val="46"/>
                <c:pt idx="0">
                  <c:v>0.768</c:v>
                </c:pt>
                <c:pt idx="1">
                  <c:v>0.747</c:v>
                </c:pt>
                <c:pt idx="2">
                  <c:v>0.566</c:v>
                </c:pt>
                <c:pt idx="3">
                  <c:v>0.784</c:v>
                </c:pt>
                <c:pt idx="4">
                  <c:v>0.86</c:v>
                </c:pt>
                <c:pt idx="5">
                  <c:v>0.604</c:v>
                </c:pt>
                <c:pt idx="6">
                  <c:v>0.628</c:v>
                </c:pt>
                <c:pt idx="7">
                  <c:v>0.634</c:v>
                </c:pt>
                <c:pt idx="8">
                  <c:v>0.639</c:v>
                </c:pt>
                <c:pt idx="9">
                  <c:v>0.619</c:v>
                </c:pt>
                <c:pt idx="10">
                  <c:v>0.783</c:v>
                </c:pt>
                <c:pt idx="11">
                  <c:v>0.749</c:v>
                </c:pt>
                <c:pt idx="12">
                  <c:v>0.859</c:v>
                </c:pt>
                <c:pt idx="13">
                  <c:v>0.79</c:v>
                </c:pt>
                <c:pt idx="14">
                  <c:v>0.714</c:v>
                </c:pt>
                <c:pt idx="15">
                  <c:v>0.874</c:v>
                </c:pt>
                <c:pt idx="16">
                  <c:v>0.813</c:v>
                </c:pt>
                <c:pt idx="17">
                  <c:v>0.791</c:v>
                </c:pt>
                <c:pt idx="18">
                  <c:v>0.711</c:v>
                </c:pt>
                <c:pt idx="19">
                  <c:v>0.699</c:v>
                </c:pt>
                <c:pt idx="22">
                  <c:v>0.585</c:v>
                </c:pt>
                <c:pt idx="23">
                  <c:v>0.671</c:v>
                </c:pt>
                <c:pt idx="24">
                  <c:v>0.644</c:v>
                </c:pt>
                <c:pt idx="25">
                  <c:v>0.677</c:v>
                </c:pt>
                <c:pt idx="26">
                  <c:v>0.725</c:v>
                </c:pt>
                <c:pt idx="27">
                  <c:v>0.717</c:v>
                </c:pt>
                <c:pt idx="28">
                  <c:v>0.7</c:v>
                </c:pt>
                <c:pt idx="29">
                  <c:v>0.689</c:v>
                </c:pt>
                <c:pt idx="30">
                  <c:v>0.739</c:v>
                </c:pt>
                <c:pt idx="31">
                  <c:v>0.616</c:v>
                </c:pt>
                <c:pt idx="32">
                  <c:v>0.813</c:v>
                </c:pt>
                <c:pt idx="33">
                  <c:v>0.622</c:v>
                </c:pt>
                <c:pt idx="34">
                  <c:v>0.793</c:v>
                </c:pt>
                <c:pt idx="35">
                  <c:v>0.612</c:v>
                </c:pt>
                <c:pt idx="38">
                  <c:v>0.655</c:v>
                </c:pt>
                <c:pt idx="39">
                  <c:v>0.682</c:v>
                </c:pt>
                <c:pt idx="40">
                  <c:v>0.815</c:v>
                </c:pt>
                <c:pt idx="41">
                  <c:v>0.797</c:v>
                </c:pt>
                <c:pt idx="42">
                  <c:v>0.416</c:v>
                </c:pt>
                <c:pt idx="43">
                  <c:v>0.695</c:v>
                </c:pt>
                <c:pt idx="44">
                  <c:v>0.852</c:v>
                </c:pt>
                <c:pt idx="45">
                  <c:v>0.584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456-42CE-9B47-BF610C4D544D}"/>
            </c:ext>
          </c:extLst>
        </c:ser>
        <c:ser>
          <c:idx val="5"/>
          <c:order val="5"/>
          <c:tx>
            <c:strRef>
              <c:f>Baptiste!$H$1</c:f>
              <c:strCache>
                <c:ptCount val="1"/>
                <c:pt idx="0">
                  <c:v>United Kingdom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Baptiste!$B$2:$B$47</c:f>
              <c:strCache>
                <c:ptCount val="46"/>
                <c:pt idx="0">
                  <c:v>V2 </c:v>
                </c:pt>
                <c:pt idx="1">
                  <c:v>V5 </c:v>
                </c:pt>
                <c:pt idx="2">
                  <c:v>V6 </c:v>
                </c:pt>
                <c:pt idx="3">
                  <c:v>V7 </c:v>
                </c:pt>
                <c:pt idx="4">
                  <c:v>V10</c:v>
                </c:pt>
                <c:pt idx="5">
                  <c:v>V11</c:v>
                </c:pt>
                <c:pt idx="6">
                  <c:v>V13</c:v>
                </c:pt>
                <c:pt idx="7">
                  <c:v>V15</c:v>
                </c:pt>
                <c:pt idx="8">
                  <c:v>V17</c:v>
                </c:pt>
                <c:pt idx="9">
                  <c:v>V20</c:v>
                </c:pt>
                <c:pt idx="10">
                  <c:v>V22</c:v>
                </c:pt>
                <c:pt idx="11">
                  <c:v>V24</c:v>
                </c:pt>
                <c:pt idx="12">
                  <c:v>V26</c:v>
                </c:pt>
                <c:pt idx="13">
                  <c:v>V28</c:v>
                </c:pt>
                <c:pt idx="14">
                  <c:v>V30</c:v>
                </c:pt>
                <c:pt idx="15">
                  <c:v>V31</c:v>
                </c:pt>
                <c:pt idx="16">
                  <c:v>V33</c:v>
                </c:pt>
                <c:pt idx="17">
                  <c:v>V34</c:v>
                </c:pt>
                <c:pt idx="18">
                  <c:v>V41</c:v>
                </c:pt>
                <c:pt idx="19">
                  <c:v>V42</c:v>
                </c:pt>
                <c:pt idx="21">
                  <c:v>   </c:v>
                </c:pt>
                <c:pt idx="22">
                  <c:v>V3 </c:v>
                </c:pt>
                <c:pt idx="23">
                  <c:v>V4 </c:v>
                </c:pt>
                <c:pt idx="24">
                  <c:v>V8 </c:v>
                </c:pt>
                <c:pt idx="25">
                  <c:v>V16</c:v>
                </c:pt>
                <c:pt idx="26">
                  <c:v>V18</c:v>
                </c:pt>
                <c:pt idx="27">
                  <c:v>V21</c:v>
                </c:pt>
                <c:pt idx="28">
                  <c:v>V23</c:v>
                </c:pt>
                <c:pt idx="29">
                  <c:v>V25</c:v>
                </c:pt>
                <c:pt idx="30">
                  <c:v>V27</c:v>
                </c:pt>
                <c:pt idx="31">
                  <c:v>V29</c:v>
                </c:pt>
                <c:pt idx="32">
                  <c:v>V32</c:v>
                </c:pt>
                <c:pt idx="33">
                  <c:v>V35</c:v>
                </c:pt>
                <c:pt idx="34">
                  <c:v>V36</c:v>
                </c:pt>
                <c:pt idx="35">
                  <c:v>V37</c:v>
                </c:pt>
                <c:pt idx="37">
                  <c:v>   </c:v>
                </c:pt>
                <c:pt idx="38">
                  <c:v>V1 </c:v>
                </c:pt>
                <c:pt idx="39">
                  <c:v>V9 </c:v>
                </c:pt>
                <c:pt idx="40">
                  <c:v>V12</c:v>
                </c:pt>
                <c:pt idx="41">
                  <c:v>V14</c:v>
                </c:pt>
                <c:pt idx="42">
                  <c:v>V19</c:v>
                </c:pt>
                <c:pt idx="43">
                  <c:v>V38</c:v>
                </c:pt>
                <c:pt idx="44">
                  <c:v>V39</c:v>
                </c:pt>
                <c:pt idx="45">
                  <c:v>V40</c:v>
                </c:pt>
              </c:strCache>
            </c:strRef>
          </c:cat>
          <c:val>
            <c:numRef>
              <c:f>Baptiste!$H$2:$H$47</c:f>
              <c:numCache>
                <c:formatCode>General</c:formatCode>
                <c:ptCount val="46"/>
                <c:pt idx="0">
                  <c:v>0.742</c:v>
                </c:pt>
                <c:pt idx="1">
                  <c:v>0.648</c:v>
                </c:pt>
                <c:pt idx="2">
                  <c:v>0.53</c:v>
                </c:pt>
                <c:pt idx="3">
                  <c:v>0.704</c:v>
                </c:pt>
                <c:pt idx="4">
                  <c:v>0.789</c:v>
                </c:pt>
                <c:pt idx="5">
                  <c:v>0.448</c:v>
                </c:pt>
                <c:pt idx="6">
                  <c:v>0.558</c:v>
                </c:pt>
                <c:pt idx="7">
                  <c:v>0.528</c:v>
                </c:pt>
                <c:pt idx="8">
                  <c:v>0.44</c:v>
                </c:pt>
                <c:pt idx="9">
                  <c:v>0.341</c:v>
                </c:pt>
                <c:pt idx="10">
                  <c:v>0.593</c:v>
                </c:pt>
                <c:pt idx="11">
                  <c:v>0.841</c:v>
                </c:pt>
                <c:pt idx="12">
                  <c:v>0.847</c:v>
                </c:pt>
                <c:pt idx="13">
                  <c:v>0.711</c:v>
                </c:pt>
                <c:pt idx="14">
                  <c:v>0.759</c:v>
                </c:pt>
                <c:pt idx="15">
                  <c:v>0.723</c:v>
                </c:pt>
                <c:pt idx="16">
                  <c:v>0.834</c:v>
                </c:pt>
                <c:pt idx="17">
                  <c:v>0.842</c:v>
                </c:pt>
                <c:pt idx="18">
                  <c:v>0.52</c:v>
                </c:pt>
                <c:pt idx="19">
                  <c:v>0.812</c:v>
                </c:pt>
                <c:pt idx="22">
                  <c:v>0.463</c:v>
                </c:pt>
                <c:pt idx="23">
                  <c:v>0.482</c:v>
                </c:pt>
                <c:pt idx="24">
                  <c:v>0.501</c:v>
                </c:pt>
                <c:pt idx="25">
                  <c:v>0.69</c:v>
                </c:pt>
                <c:pt idx="26">
                  <c:v>0.748</c:v>
                </c:pt>
                <c:pt idx="27">
                  <c:v>0.692</c:v>
                </c:pt>
                <c:pt idx="28">
                  <c:v>0.672</c:v>
                </c:pt>
                <c:pt idx="29">
                  <c:v>0.755</c:v>
                </c:pt>
                <c:pt idx="30">
                  <c:v>0.655</c:v>
                </c:pt>
                <c:pt idx="31">
                  <c:v>0.596</c:v>
                </c:pt>
                <c:pt idx="32">
                  <c:v>0.61</c:v>
                </c:pt>
                <c:pt idx="33">
                  <c:v>0.799</c:v>
                </c:pt>
                <c:pt idx="34">
                  <c:v>0.698</c:v>
                </c:pt>
                <c:pt idx="35">
                  <c:v>0.583</c:v>
                </c:pt>
                <c:pt idx="38">
                  <c:v>0.608</c:v>
                </c:pt>
                <c:pt idx="39">
                  <c:v>0.717</c:v>
                </c:pt>
                <c:pt idx="40">
                  <c:v>0.844</c:v>
                </c:pt>
                <c:pt idx="41">
                  <c:v>0.815</c:v>
                </c:pt>
                <c:pt idx="42">
                  <c:v>0.529</c:v>
                </c:pt>
                <c:pt idx="43">
                  <c:v>0.712</c:v>
                </c:pt>
                <c:pt idx="44">
                  <c:v>0.804</c:v>
                </c:pt>
                <c:pt idx="45">
                  <c:v>0.703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7456-42CE-9B47-BF610C4D54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076574240"/>
        <c:axId val="-2079242864"/>
      </c:barChart>
      <c:catAx>
        <c:axId val="-2076574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pPr>
            <a:endParaRPr lang="fr-FR"/>
          </a:p>
        </c:txPr>
        <c:crossAx val="-2079242864"/>
        <c:crosses val="autoZero"/>
        <c:auto val="1"/>
        <c:lblAlgn val="ctr"/>
        <c:lblOffset val="100"/>
        <c:noMultiLvlLbl val="0"/>
      </c:catAx>
      <c:valAx>
        <c:axId val="-2079242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sz="900">
                    <a:latin typeface="Arial" charset="0"/>
                    <a:ea typeface="Arial" charset="0"/>
                    <a:cs typeface="Arial" charset="0"/>
                  </a:rPr>
                  <a:t>Factor loadings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charset="0"/>
                  <a:ea typeface="Arial" charset="0"/>
                  <a:cs typeface="Arial" charset="0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pPr>
            <a:endParaRPr lang="fr-FR"/>
          </a:p>
        </c:txPr>
        <c:crossAx val="-2076574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ea typeface="Arial" charset="0"/>
              <a:cs typeface="Arial" charset="0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latin typeface="Garamond" panose="02020404030301010803" pitchFamily="18" charset="0"/>
        </a:defRPr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38228-D317-7F48-A082-8EAE4C87A73C}" type="datetimeFigureOut">
              <a:rPr lang="fr-FR" smtClean="0"/>
              <a:t>26/09/2018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5E17B-1E06-6443-ADAE-A487E33CF1B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272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38228-D317-7F48-A082-8EAE4C87A73C}" type="datetimeFigureOut">
              <a:rPr lang="fr-FR" smtClean="0"/>
              <a:t>26/09/2018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5E17B-1E06-6443-ADAE-A487E33CF1B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3193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38228-D317-7F48-A082-8EAE4C87A73C}" type="datetimeFigureOut">
              <a:rPr lang="fr-FR" smtClean="0"/>
              <a:t>26/09/2018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5E17B-1E06-6443-ADAE-A487E33CF1B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4613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38228-D317-7F48-A082-8EAE4C87A73C}" type="datetimeFigureOut">
              <a:rPr lang="fr-FR" smtClean="0"/>
              <a:t>26/09/2018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5E17B-1E06-6443-ADAE-A487E33CF1B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6808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38228-D317-7F48-A082-8EAE4C87A73C}" type="datetimeFigureOut">
              <a:rPr lang="fr-FR" smtClean="0"/>
              <a:t>26/09/2018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5E17B-1E06-6443-ADAE-A487E33CF1B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9411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38228-D317-7F48-A082-8EAE4C87A73C}" type="datetimeFigureOut">
              <a:rPr lang="fr-FR" smtClean="0"/>
              <a:t>26/09/2018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5E17B-1E06-6443-ADAE-A487E33CF1B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7035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38228-D317-7F48-A082-8EAE4C87A73C}" type="datetimeFigureOut">
              <a:rPr lang="fr-FR" smtClean="0"/>
              <a:t>26/09/2018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5E17B-1E06-6443-ADAE-A487E33CF1B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3884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38228-D317-7F48-A082-8EAE4C87A73C}" type="datetimeFigureOut">
              <a:rPr lang="fr-FR" smtClean="0"/>
              <a:t>26/09/2018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5E17B-1E06-6443-ADAE-A487E33CF1B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3511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38228-D317-7F48-A082-8EAE4C87A73C}" type="datetimeFigureOut">
              <a:rPr lang="fr-FR" smtClean="0"/>
              <a:t>26/09/2018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5E17B-1E06-6443-ADAE-A487E33CF1B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5651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38228-D317-7F48-A082-8EAE4C87A73C}" type="datetimeFigureOut">
              <a:rPr lang="fr-FR" smtClean="0"/>
              <a:t>26/09/2018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5E17B-1E06-6443-ADAE-A487E33CF1B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3917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38228-D317-7F48-A082-8EAE4C87A73C}" type="datetimeFigureOut">
              <a:rPr lang="fr-FR" smtClean="0"/>
              <a:t>26/09/2018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5E17B-1E06-6443-ADAE-A487E33CF1B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4604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38228-D317-7F48-A082-8EAE4C87A73C}" type="datetimeFigureOut">
              <a:rPr lang="fr-FR" smtClean="0"/>
              <a:t>26/09/2018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5E17B-1E06-6443-ADAE-A487E33CF1B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624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E9AD87D2-7FB0-481A-9FEA-3E8D5AEB4041}"/>
              </a:ext>
            </a:extLst>
          </p:cNvPr>
          <p:cNvSpPr/>
          <p:nvPr/>
        </p:nvSpPr>
        <p:spPr>
          <a:xfrm>
            <a:off x="102953" y="776188"/>
            <a:ext cx="11949178" cy="735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sz="9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Supplementary </a:t>
            </a:r>
            <a:r>
              <a:rPr lang="en-GB" sz="9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F</a:t>
            </a:r>
            <a:r>
              <a:rPr lang="en-GB" sz="9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igure 1</a:t>
            </a:r>
            <a:r>
              <a:rPr lang="en-GB" sz="9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: Values </a:t>
            </a:r>
            <a:r>
              <a:rPr lang="en-GB" sz="9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of the </a:t>
            </a:r>
            <a:r>
              <a:rPr lang="en-GB" sz="9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items factor loadings in the different samples in the </a:t>
            </a:r>
            <a:r>
              <a:rPr lang="en-GB" sz="9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configural invariance </a:t>
            </a:r>
            <a:r>
              <a:rPr lang="en-GB" sz="9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model (unconstrained </a:t>
            </a:r>
            <a:r>
              <a:rPr lang="en-GB" sz="9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factor </a:t>
            </a:r>
            <a:r>
              <a:rPr lang="en-GB" sz="9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loadings)</a:t>
            </a:r>
            <a:endParaRPr lang="en-GB" sz="9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graphicFrame>
        <p:nvGraphicFramePr>
          <p:cNvPr id="8" name="Graphique 7">
            <a:extLst>
              <a:ext uri="{FF2B5EF4-FFF2-40B4-BE49-F238E27FC236}">
                <a16:creationId xmlns:lc="http://schemas.openxmlformats.org/drawingml/2006/lockedCanvas" xmlns:a16="http://schemas.microsoft.com/office/drawing/2014/main" xmlns:xdr="http://schemas.openxmlformats.org/drawingml/2006/spreadsheetDrawing" xmlns="" id="{75C25E5A-4AA3-4383-B949-54F6EDB241E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0218923"/>
              </p:ext>
            </p:extLst>
          </p:nvPr>
        </p:nvGraphicFramePr>
        <p:xfrm>
          <a:off x="231179" y="2057400"/>
          <a:ext cx="11729642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6753685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26</Words>
  <Application>Microsoft Macintosh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Garamond</vt:lpstr>
      <vt:lpstr>Arial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Pignon</dc:creator>
  <cp:lastModifiedBy>Pignon</cp:lastModifiedBy>
  <cp:revision>8</cp:revision>
  <dcterms:created xsi:type="dcterms:W3CDTF">2017-12-30T20:55:12Z</dcterms:created>
  <dcterms:modified xsi:type="dcterms:W3CDTF">2018-09-25T22:40:01Z</dcterms:modified>
</cp:coreProperties>
</file>