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599"/>
  </p:normalViewPr>
  <p:slideViewPr>
    <p:cSldViewPr snapToGrid="0" snapToObjects="1">
      <p:cViewPr varScale="1">
        <p:scale>
          <a:sx n="122" d="100"/>
          <a:sy n="122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3B9BE-2509-E34D-B490-579AACF7CC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AF0B4D-35F0-EE45-9899-AA8A10769C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47DF27-5A84-EB43-9FCB-57C01F4E6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B67C-1986-B344-BDB0-FBDDF1CCC3CD}" type="datetimeFigureOut">
              <a:rPr lang="en-NL" smtClean="0"/>
              <a:t>02/11/2021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39FDC-7B97-B449-A582-A1F339839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EC5D9-7C43-1244-9F2D-7D0FB294E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161F3-B12D-C04A-A574-945B914DA9E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68879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E4C49-0470-3F47-B2CA-891BFB3DA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495DD6-D492-C047-8E3C-16AFFC2102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FA049-74E9-174B-960E-B6B9815ED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B67C-1986-B344-BDB0-FBDDF1CCC3CD}" type="datetimeFigureOut">
              <a:rPr lang="en-NL" smtClean="0"/>
              <a:t>02/11/2021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287D9-EBB5-AC48-BDF6-B2370B437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A902E-6F8B-1841-9855-84212D205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161F3-B12D-C04A-A574-945B914DA9E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0266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299AC-83E1-6048-B11C-D40AAAFBD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2F28B2-BD5C-6F44-9EA5-2AE19ABA5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3561B-C38D-E249-B445-602D4FFB4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B67C-1986-B344-BDB0-FBDDF1CCC3CD}" type="datetimeFigureOut">
              <a:rPr lang="en-NL" smtClean="0"/>
              <a:t>02/11/2021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AB56C-9E02-F247-9CC5-04D24DB46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78F4A-6092-9340-AEFD-4B512A675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161F3-B12D-C04A-A574-945B914DA9E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8955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36FE2-35B1-2F42-847C-B6F8AA124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87FE2-B398-2949-8211-A4E18E075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36D084-50ED-534D-9DD1-EE822D00D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B67C-1986-B344-BDB0-FBDDF1CCC3CD}" type="datetimeFigureOut">
              <a:rPr lang="en-NL" smtClean="0"/>
              <a:t>02/11/2021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9C764-8A55-624A-B240-1049B4113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A0223-77A4-3544-A51D-C5F0E0C40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161F3-B12D-C04A-A574-945B914DA9E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90832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ACB90-C300-9240-B746-56C00E776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83524-13F1-4746-821A-5B5EF3945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7D766-0B87-8E4B-BF00-D02BDBCE4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B67C-1986-B344-BDB0-FBDDF1CCC3CD}" type="datetimeFigureOut">
              <a:rPr lang="en-NL" smtClean="0"/>
              <a:t>02/11/2021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2C51A-16DF-5146-95AC-364DCC50F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0AC32-13A4-5844-BBED-83AC9D6E6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161F3-B12D-C04A-A574-945B914DA9E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5234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CA81A-707E-EB40-B883-33A43510B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1E307-CFE6-D349-9058-A26711C008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D97F2D-85E2-1D47-A295-948019E75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5A08A-6285-554A-9119-94E1E479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B67C-1986-B344-BDB0-FBDDF1CCC3CD}" type="datetimeFigureOut">
              <a:rPr lang="en-NL" smtClean="0"/>
              <a:t>02/11/2021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5D8556-6238-EA45-98BA-0F051520D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A8F93-BAF4-F549-9F5F-AAD47A9A0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161F3-B12D-C04A-A574-945B914DA9E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82295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5B4D7-2277-414E-8B5A-F5C9B99F3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9BE4FE-A55E-E94A-A830-E3E5267676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12343-D1B6-0D47-BDAC-87BBC9A431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8383F-AA79-CF4A-8DCA-FB8A10B92E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CA9917-8033-A146-8DD0-6FC6CCE041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9A8971-24A3-4D4A-92A6-196BF9503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B67C-1986-B344-BDB0-FBDDF1CCC3CD}" type="datetimeFigureOut">
              <a:rPr lang="en-NL" smtClean="0"/>
              <a:t>02/11/2021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DB5DA0-7AAC-8841-BFFE-4E1F0EE0B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E072E0-7AAA-B646-BAB1-08B111910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161F3-B12D-C04A-A574-945B914DA9E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61272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34E20-66D5-AC40-8B4E-BD92CE13C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9638DC-6C7B-8C43-8AEE-62552C71A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B67C-1986-B344-BDB0-FBDDF1CCC3CD}" type="datetimeFigureOut">
              <a:rPr lang="en-NL" smtClean="0"/>
              <a:t>02/11/2021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5786EA-C7C6-1946-95A2-A24E65BB8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6BE702-8AC7-5A44-B7E6-9FA6A2854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161F3-B12D-C04A-A574-945B914DA9E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8416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6E3182-27DF-114D-918E-9EBDD8164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B67C-1986-B344-BDB0-FBDDF1CCC3CD}" type="datetimeFigureOut">
              <a:rPr lang="en-NL" smtClean="0"/>
              <a:t>02/11/2021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51E1F1-E49B-134D-ADC4-7CC72314D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982209-5B0A-B448-AE59-91CB6AA4B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161F3-B12D-C04A-A574-945B914DA9E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76464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69503-673B-4540-AFE0-2E7DEA9F0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5871F-31F1-2942-AE27-35A2D7A0D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406F42-EAE7-C643-AE73-C62CA30C7A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8291F-34F9-C94A-BA41-EFE3B8058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B67C-1986-B344-BDB0-FBDDF1CCC3CD}" type="datetimeFigureOut">
              <a:rPr lang="en-NL" smtClean="0"/>
              <a:t>02/11/2021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03148-AB36-4A41-8C7A-6C7F03C10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81E4F-29EF-C84D-AFBC-83CD27FC9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161F3-B12D-C04A-A574-945B914DA9E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74708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01DB3-2C70-8C40-B13A-6528E74DF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BF4EA4-3C47-2D45-835C-C78454F1A8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CE5AF-C6F8-D54E-B959-CD87656FB1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0D7C7A-3916-C243-84F8-F23651C35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B67C-1986-B344-BDB0-FBDDF1CCC3CD}" type="datetimeFigureOut">
              <a:rPr lang="en-NL" smtClean="0"/>
              <a:t>02/11/2021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0F65F8-49E1-5148-A2E4-4296C68E0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B88F3D-FF0E-C947-AD5B-049BF86F2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161F3-B12D-C04A-A574-945B914DA9E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27927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0A63DC-44BC-E14B-8E40-2C6BE3C8F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E8F12A-B275-8A45-B819-4A6C41D55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29237-D643-2B4F-97D8-716FCC694D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FB67C-1986-B344-BDB0-FBDDF1CCC3CD}" type="datetimeFigureOut">
              <a:rPr lang="en-NL" smtClean="0"/>
              <a:t>02/11/2021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9F72-7852-3246-85A6-94FE1A2F4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2325B-E01C-DC4A-92AD-72401C29A2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161F3-B12D-C04A-A574-945B914DA9E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3455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B25A132-B606-D747-A57F-DECAF485B3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870" y="6350159"/>
            <a:ext cx="12192000" cy="1655762"/>
          </a:xfrm>
        </p:spPr>
        <p:txBody>
          <a:bodyPr>
            <a:normAutofit/>
          </a:bodyPr>
          <a:lstStyle/>
          <a:p>
            <a:pPr algn="l"/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eFigure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Scatter plo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Frontal Gray Matter Volume and Childhood Trauma Severity. 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" y="1028700"/>
            <a:ext cx="813435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745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</Words>
  <Application>Microsoft Office PowerPoint</Application>
  <PresentationFormat>Breedbeeld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Begemann-2, M.J.H.</cp:lastModifiedBy>
  <cp:revision>5</cp:revision>
  <dcterms:created xsi:type="dcterms:W3CDTF">2020-04-06T12:36:34Z</dcterms:created>
  <dcterms:modified xsi:type="dcterms:W3CDTF">2021-02-11T14:42:18Z</dcterms:modified>
</cp:coreProperties>
</file>