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itor" initials="Editor" lastIdx="2" clrIdx="0">
    <p:extLst>
      <p:ext uri="{19B8F6BF-5375-455C-9EA6-DF929625EA0E}">
        <p15:presenceInfo xmlns:p15="http://schemas.microsoft.com/office/powerpoint/2012/main" userId="Editor" providerId="None"/>
      </p:ext>
    </p:extLst>
  </p:cmAuthor>
  <p:cmAuthor id="2" name="Author" initials="Editor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54" autoAdjust="0"/>
    <p:restoredTop sz="94312" autoAdjust="0"/>
  </p:normalViewPr>
  <p:slideViewPr>
    <p:cSldViewPr>
      <p:cViewPr varScale="1">
        <p:scale>
          <a:sx n="95" d="100"/>
          <a:sy n="95" d="100"/>
        </p:scale>
        <p:origin x="2920" y="1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40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masayaitopro\Dropbox%20(&#35469;&#30693;&#34892;&#21205;&#30274;&#27861;&#12475;&#12531;&#12479;&#12540;)\UP\JUNP%20POP\&#26448;&#26009;\Fig.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392763404574444E-2"/>
          <c:y val="3.3672682507606896E-2"/>
          <c:w val="0.8857977127859018"/>
          <c:h val="0.68132349578703366"/>
        </c:manualLayout>
      </c:layout>
      <c:lineChart>
        <c:grouping val="standard"/>
        <c:varyColors val="0"/>
        <c:ser>
          <c:idx val="0"/>
          <c:order val="0"/>
          <c:tx>
            <c:strRef>
              <c:f>'F2 POの図'!$C$26</c:f>
              <c:strCache>
                <c:ptCount val="1"/>
                <c:pt idx="0">
                  <c:v>UP-TAU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9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'F2 POの図'!$E$39:$E$43</c:f>
                <c:numCache>
                  <c:formatCode>General</c:formatCode>
                  <c:ptCount val="5"/>
                  <c:pt idx="0">
                    <c:v>1.5919855156870995</c:v>
                  </c:pt>
                  <c:pt idx="1">
                    <c:v>1.7691573646566017</c:v>
                  </c:pt>
                  <c:pt idx="2">
                    <c:v>1.5933288712810008</c:v>
                  </c:pt>
                  <c:pt idx="4">
                    <c:v>1.8807189661159001</c:v>
                  </c:pt>
                </c:numCache>
              </c:numRef>
            </c:plus>
            <c:minus>
              <c:numRef>
                <c:f>'F2 POの図'!$D$39:$D$43</c:f>
                <c:numCache>
                  <c:formatCode>General</c:formatCode>
                  <c:ptCount val="5"/>
                  <c:pt idx="0">
                    <c:v>1.591985515687</c:v>
                  </c:pt>
                  <c:pt idx="1">
                    <c:v>1.7691573646565999</c:v>
                  </c:pt>
                  <c:pt idx="2">
                    <c:v>1.5933288712808995</c:v>
                  </c:pt>
                  <c:pt idx="4">
                    <c:v>1.8807189661158894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'F2 POの図'!$B$27:$B$31</c:f>
              <c:strCache>
                <c:ptCount val="5"/>
                <c:pt idx="0">
                  <c:v>Baseline</c:v>
                </c:pt>
                <c:pt idx="1">
                  <c:v>Week 10</c:v>
                </c:pt>
                <c:pt idx="2">
                  <c:v>Week 21</c:v>
                </c:pt>
                <c:pt idx="4">
                  <c:v>Week 43</c:v>
                </c:pt>
              </c:strCache>
            </c:strRef>
          </c:cat>
          <c:val>
            <c:numRef>
              <c:f>'F2 POの図'!$C$27:$C$31</c:f>
              <c:numCache>
                <c:formatCode>0.0_ </c:formatCode>
                <c:ptCount val="5"/>
                <c:pt idx="0">
                  <c:v>16.1538461538461</c:v>
                </c:pt>
                <c:pt idx="1">
                  <c:v>14.7668300302583</c:v>
                </c:pt>
                <c:pt idx="2">
                  <c:v>12.110021066626899</c:v>
                </c:pt>
                <c:pt idx="4">
                  <c:v>10.851030707472299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45-624E-95AE-024AA8328BD3}"/>
            </c:ext>
          </c:extLst>
        </c:ser>
        <c:ser>
          <c:idx val="1"/>
          <c:order val="1"/>
          <c:tx>
            <c:strRef>
              <c:f>'F2 POの図'!$D$26</c:f>
              <c:strCache>
                <c:ptCount val="1"/>
                <c:pt idx="0">
                  <c:v>WL-TAU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circle"/>
            <c:size val="9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prstDash val="sysDash"/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'F2 POの図'!$H$39:$H$43</c:f>
                <c:numCache>
                  <c:formatCode>General</c:formatCode>
                  <c:ptCount val="5"/>
                  <c:pt idx="0">
                    <c:v>1.5921710329850001</c:v>
                  </c:pt>
                  <c:pt idx="1">
                    <c:v>1.8059794803775979</c:v>
                  </c:pt>
                  <c:pt idx="2">
                    <c:v>1.6185074017136998</c:v>
                  </c:pt>
                  <c:pt idx="4">
                    <c:v>13.1232305545968</c:v>
                  </c:pt>
                </c:numCache>
              </c:numRef>
            </c:plus>
            <c:minus>
              <c:numRef>
                <c:f>'F2 POの図'!$G$39:$G$43</c:f>
                <c:numCache>
                  <c:formatCode>General</c:formatCode>
                  <c:ptCount val="5"/>
                  <c:pt idx="0">
                    <c:v>1.5921710329850001</c:v>
                  </c:pt>
                  <c:pt idx="1">
                    <c:v>1.805979480377701</c:v>
                  </c:pt>
                  <c:pt idx="2">
                    <c:v>1.6185074017137993</c:v>
                  </c:pt>
                  <c:pt idx="4">
                    <c:v>-9.2313705116461104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'F2 POの図'!$B$27:$B$31</c:f>
              <c:strCache>
                <c:ptCount val="5"/>
                <c:pt idx="0">
                  <c:v>Baseline</c:v>
                </c:pt>
                <c:pt idx="1">
                  <c:v>Week 10</c:v>
                </c:pt>
                <c:pt idx="2">
                  <c:v>Week 21</c:v>
                </c:pt>
                <c:pt idx="4">
                  <c:v>Week 43</c:v>
                </c:pt>
              </c:strCache>
            </c:strRef>
          </c:cat>
          <c:val>
            <c:numRef>
              <c:f>'F2 POの図'!$D$27:$D$31</c:f>
              <c:numCache>
                <c:formatCode>0.0_ </c:formatCode>
                <c:ptCount val="5"/>
                <c:pt idx="0">
                  <c:v>17.057692307692299</c:v>
                </c:pt>
                <c:pt idx="1">
                  <c:v>16.699072745727801</c:v>
                </c:pt>
                <c:pt idx="2">
                  <c:v>17.0027015338644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45-624E-95AE-024AA8328B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779264"/>
        <c:axId val="198780800"/>
      </c:lineChart>
      <c:catAx>
        <c:axId val="19877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198780800"/>
        <c:crossesAt val="0"/>
        <c:auto val="1"/>
        <c:lblAlgn val="ctr"/>
        <c:lblOffset val="100"/>
        <c:noMultiLvlLbl val="0"/>
      </c:catAx>
      <c:valAx>
        <c:axId val="198780800"/>
        <c:scaling>
          <c:orientation val="minMax"/>
          <c:max val="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19877926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538111276624929"/>
          <c:y val="4.1680719113650615E-2"/>
          <c:w val="0.21236876560301607"/>
          <c:h val="0.170708661417322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9A1FF9B7-E06D-4630-AB41-D8BCD441CE80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C63D58E8-EA29-49CF-9D6F-6B8E2C64D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268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D478868D-3F0A-4F96-A076-61E5D0EE522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1A9A085E-DBDC-4F9A-B3EE-67F3701A9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9373"/>
            <a:ext cx="5143500" cy="3183467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EA0C-863D-4FAD-99C9-0C6DC69E6062}" type="datetimeFigureOut">
              <a:rPr kumimoji="1" lang="ja-JP" altLang="en-US" smtClean="0"/>
              <a:t>2021/11/16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A38B-2306-4BD6-917C-F8082A4711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312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EA0C-863D-4FAD-99C9-0C6DC69E6062}" type="datetimeFigureOut">
              <a:rPr kumimoji="1" lang="ja-JP" altLang="en-US" smtClean="0"/>
              <a:t>2021/11/16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A38B-2306-4BD6-917C-F8082A4711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303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480483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480483"/>
            <a:ext cx="4350544" cy="774911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EA0C-863D-4FAD-99C9-0C6DC69E6062}" type="datetimeFigureOut">
              <a:rPr kumimoji="1" lang="ja-JP" altLang="en-US" smtClean="0"/>
              <a:t>2021/11/16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A38B-2306-4BD6-917C-F8082A4711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870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EA0C-863D-4FAD-99C9-0C6DC69E6062}" type="datetimeFigureOut">
              <a:rPr kumimoji="1" lang="ja-JP" altLang="en-US" smtClean="0"/>
              <a:t>2021/11/16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A38B-2306-4BD6-917C-F8082A4711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795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83231"/>
            <a:ext cx="5915025" cy="3801611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070178"/>
            <a:ext cx="5915025" cy="2000249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EA0C-863D-4FAD-99C9-0C6DC69E6062}" type="datetimeFigureOut">
              <a:rPr kumimoji="1" lang="ja-JP" altLang="en-US" smtClean="0"/>
              <a:t>2021/11/16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A38B-2306-4BD6-917C-F8082A4711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274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438401"/>
            <a:ext cx="2914650" cy="58017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8401"/>
            <a:ext cx="2914650" cy="58017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EA0C-863D-4FAD-99C9-0C6DC69E6062}" type="datetimeFigureOut">
              <a:rPr kumimoji="1" lang="ja-JP" altLang="en-US" smtClean="0"/>
              <a:t>2021/11/16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A38B-2306-4BD6-917C-F8082A4711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055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242467"/>
            <a:ext cx="2900363" cy="110093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343401"/>
            <a:ext cx="2900363" cy="490736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2468"/>
            <a:ext cx="2914651" cy="110093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3401"/>
            <a:ext cx="2914651" cy="490736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EA0C-863D-4FAD-99C9-0C6DC69E6062}" type="datetimeFigureOut">
              <a:rPr kumimoji="1" lang="ja-JP" altLang="en-US" smtClean="0"/>
              <a:t>2021/11/16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A38B-2306-4BD6-917C-F8082A4711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038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EA0C-863D-4FAD-99C9-0C6DC69E6062}" type="datetimeFigureOut">
              <a:rPr kumimoji="1" lang="ja-JP" altLang="en-US" smtClean="0"/>
              <a:t>2021/11/16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A38B-2306-4BD6-917C-F8082A4711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3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EA0C-863D-4FAD-99C9-0C6DC69E6062}" type="datetimeFigureOut">
              <a:rPr kumimoji="1" lang="ja-JP" altLang="en-US" smtClean="0"/>
              <a:t>2021/11/16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A38B-2306-4BD6-917C-F8082A4711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411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1"/>
            <a:ext cx="2211705" cy="21335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199"/>
            <a:ext cx="2211705" cy="508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EA0C-863D-4FAD-99C9-0C6DC69E6062}" type="datetimeFigureOut">
              <a:rPr kumimoji="1" lang="ja-JP" altLang="en-US" smtClean="0"/>
              <a:t>2021/11/16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A38B-2306-4BD6-917C-F8082A4711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358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0"/>
            <a:ext cx="2211705" cy="21336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200"/>
            <a:ext cx="2211705" cy="508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EA0C-863D-4FAD-99C9-0C6DC69E6062}" type="datetimeFigureOut">
              <a:rPr kumimoji="1" lang="ja-JP" altLang="en-US" smtClean="0"/>
              <a:t>2021/11/16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A38B-2306-4BD6-917C-F8082A4711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496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487680"/>
            <a:ext cx="5915025" cy="1767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38401"/>
            <a:ext cx="5915025" cy="5801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E0EA0C-863D-4FAD-99C9-0C6DC69E6062}" type="datetimeFigureOut">
              <a:rPr kumimoji="1" lang="ja-JP" altLang="en-US" smtClean="0"/>
              <a:t>2021/11/16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0A38B-2306-4BD6-917C-F8082A4711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637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7E0FDC71-C787-A748-B631-E2388BBE84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365548"/>
              </p:ext>
            </p:extLst>
          </p:nvPr>
        </p:nvGraphicFramePr>
        <p:xfrm>
          <a:off x="767255" y="2222643"/>
          <a:ext cx="5323490" cy="4640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テキスト ボックス 44">
            <a:extLst>
              <a:ext uri="{FF2B5EF4-FFF2-40B4-BE49-F238E27FC236}">
                <a16:creationId xmlns:a16="http://schemas.microsoft.com/office/drawing/2014/main" id="{E329F580-C524-3046-9828-6438CCCDCA9D}"/>
              </a:ext>
            </a:extLst>
          </p:cNvPr>
          <p:cNvSpPr txBox="1"/>
          <p:nvPr/>
        </p:nvSpPr>
        <p:spPr>
          <a:xfrm>
            <a:off x="931503" y="5915322"/>
            <a:ext cx="5138391" cy="965930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altLang="ja-JP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2.</a:t>
            </a:r>
            <a:r>
              <a:rPr lang="en-GB" altLang="ja-JP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0185E675-B5AD-7D46-9451-93DDF70A0B83}"/>
              </a:ext>
            </a:extLst>
          </p:cNvPr>
          <p:cNvCxnSpPr/>
          <p:nvPr/>
        </p:nvCxnSpPr>
        <p:spPr>
          <a:xfrm>
            <a:off x="3592787" y="3622271"/>
            <a:ext cx="1912299" cy="20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56276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TM02900743[[fn=オーガニック]]</Template>
  <TotalTime>9451</TotalTime>
  <Words>3</Words>
  <Application>Microsoft Macintosh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Wingdings 2</vt:lpstr>
      <vt:lpstr>HDOfficeLightV0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toyota</dc:creator>
  <cp:lastModifiedBy>ito masaya</cp:lastModifiedBy>
  <cp:revision>227</cp:revision>
  <cp:lastPrinted>2019-02-18T06:20:33Z</cp:lastPrinted>
  <dcterms:created xsi:type="dcterms:W3CDTF">2015-04-15T08:48:42Z</dcterms:created>
  <dcterms:modified xsi:type="dcterms:W3CDTF">2021-11-16T13:10:01Z</dcterms:modified>
</cp:coreProperties>
</file>