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fie Ragnhild Aminoff" userId="19a12c12-e52a-48ed-9554-7fb8ba8faf29" providerId="ADAL" clId="{667EBB0D-6D34-4DDE-9B95-9ECF12AFF5E3}"/>
    <pc:docChg chg="modSld">
      <pc:chgData name="Sofie Ragnhild Aminoff" userId="19a12c12-e52a-48ed-9554-7fb8ba8faf29" providerId="ADAL" clId="{667EBB0D-6D34-4DDE-9B95-9ECF12AFF5E3}" dt="2022-05-14T14:39:41.229" v="62" actId="20577"/>
      <pc:docMkLst>
        <pc:docMk/>
      </pc:docMkLst>
      <pc:sldChg chg="addSp modSp mod">
        <pc:chgData name="Sofie Ragnhild Aminoff" userId="19a12c12-e52a-48ed-9554-7fb8ba8faf29" providerId="ADAL" clId="{667EBB0D-6D34-4DDE-9B95-9ECF12AFF5E3}" dt="2022-05-14T14:39:41.229" v="62" actId="20577"/>
        <pc:sldMkLst>
          <pc:docMk/>
          <pc:sldMk cId="1925171493" sldId="256"/>
        </pc:sldMkLst>
        <pc:spChg chg="mod">
          <ac:chgData name="Sofie Ragnhild Aminoff" userId="19a12c12-e52a-48ed-9554-7fb8ba8faf29" providerId="ADAL" clId="{667EBB0D-6D34-4DDE-9B95-9ECF12AFF5E3}" dt="2022-05-14T14:38:25.205" v="21" actId="1076"/>
          <ac:spMkLst>
            <pc:docMk/>
            <pc:sldMk cId="1925171493" sldId="256"/>
            <ac:spMk id="2" creationId="{00000000-0000-0000-0000-000000000000}"/>
          </ac:spMkLst>
        </pc:spChg>
        <pc:spChg chg="mod">
          <ac:chgData name="Sofie Ragnhild Aminoff" userId="19a12c12-e52a-48ed-9554-7fb8ba8faf29" providerId="ADAL" clId="{667EBB0D-6D34-4DDE-9B95-9ECF12AFF5E3}" dt="2022-05-14T14:38:13.598" v="20" actId="1076"/>
          <ac:spMkLst>
            <pc:docMk/>
            <pc:sldMk cId="1925171493" sldId="256"/>
            <ac:spMk id="4" creationId="{00000000-0000-0000-0000-000000000000}"/>
          </ac:spMkLst>
        </pc:spChg>
        <pc:spChg chg="add mod">
          <ac:chgData name="Sofie Ragnhild Aminoff" userId="19a12c12-e52a-48ed-9554-7fb8ba8faf29" providerId="ADAL" clId="{667EBB0D-6D34-4DDE-9B95-9ECF12AFF5E3}" dt="2022-05-14T14:39:41.229" v="62" actId="20577"/>
          <ac:spMkLst>
            <pc:docMk/>
            <pc:sldMk cId="1925171493" sldId="256"/>
            <ac:spMk id="5" creationId="{47A76C38-0331-4BFE-A1CD-23D555A86FB7}"/>
          </ac:spMkLst>
        </pc:spChg>
        <pc:picChg chg="mod">
          <ac:chgData name="Sofie Ragnhild Aminoff" userId="19a12c12-e52a-48ed-9554-7fb8ba8faf29" providerId="ADAL" clId="{667EBB0D-6D34-4DDE-9B95-9ECF12AFF5E3}" dt="2022-05-14T14:38:02.095" v="19" actId="14100"/>
          <ac:picMkLst>
            <pc:docMk/>
            <pc:sldMk cId="1925171493" sldId="256"/>
            <ac:picMk id="7" creationId="{51758C01-8CBE-4580-88E5-DB5E2C5B6843}"/>
          </ac:picMkLst>
        </pc:picChg>
        <pc:picChg chg="add mod">
          <ac:chgData name="Sofie Ragnhild Aminoff" userId="19a12c12-e52a-48ed-9554-7fb8ba8faf29" providerId="ADAL" clId="{667EBB0D-6D34-4DDE-9B95-9ECF12AFF5E3}" dt="2022-05-14T14:37:58.433" v="18" actId="14100"/>
          <ac:picMkLst>
            <pc:docMk/>
            <pc:sldMk cId="1925171493" sldId="256"/>
            <ac:picMk id="8" creationId="{945B5DA6-5031-491E-8715-259315A8CDEC}"/>
          </ac:picMkLst>
        </pc:picChg>
        <pc:picChg chg="mod">
          <ac:chgData name="Sofie Ragnhild Aminoff" userId="19a12c12-e52a-48ed-9554-7fb8ba8faf29" providerId="ADAL" clId="{667EBB0D-6D34-4DDE-9B95-9ECF12AFF5E3}" dt="2022-05-14T14:37:41.569" v="13" actId="1076"/>
          <ac:picMkLst>
            <pc:docMk/>
            <pc:sldMk cId="1925171493" sldId="256"/>
            <ac:picMk id="9" creationId="{FFCC4A54-B21C-44BD-A226-01224CDD1302}"/>
          </ac:picMkLst>
        </pc:picChg>
      </pc:sldChg>
    </pc:docChg>
  </pc:docChgLst>
  <pc:docChgLst>
    <pc:chgData name="Sofie Ragnhild Aminoff" userId="19a12c12-e52a-48ed-9554-7fb8ba8faf29" providerId="ADAL" clId="{A5BCAFBD-FD5E-4157-A8F2-8336C5C94442}"/>
    <pc:docChg chg="undo custSel modSld">
      <pc:chgData name="Sofie Ragnhild Aminoff" userId="19a12c12-e52a-48ed-9554-7fb8ba8faf29" providerId="ADAL" clId="{A5BCAFBD-FD5E-4157-A8F2-8336C5C94442}" dt="2022-03-18T11:17:08.522" v="7" actId="255"/>
      <pc:docMkLst>
        <pc:docMk/>
      </pc:docMkLst>
      <pc:sldChg chg="modSp mod">
        <pc:chgData name="Sofie Ragnhild Aminoff" userId="19a12c12-e52a-48ed-9554-7fb8ba8faf29" providerId="ADAL" clId="{A5BCAFBD-FD5E-4157-A8F2-8336C5C94442}" dt="2022-03-18T11:17:08.522" v="7" actId="255"/>
        <pc:sldMkLst>
          <pc:docMk/>
          <pc:sldMk cId="1925171493" sldId="256"/>
        </pc:sldMkLst>
        <pc:spChg chg="mod">
          <ac:chgData name="Sofie Ragnhild Aminoff" userId="19a12c12-e52a-48ed-9554-7fb8ba8faf29" providerId="ADAL" clId="{A5BCAFBD-FD5E-4157-A8F2-8336C5C94442}" dt="2022-03-18T11:17:08.522" v="7" actId="255"/>
          <ac:spMkLst>
            <pc:docMk/>
            <pc:sldMk cId="1925171493" sldId="256"/>
            <ac:spMk id="2" creationId="{00000000-0000-0000-0000-000000000000}"/>
          </ac:spMkLst>
        </pc:spChg>
        <pc:spChg chg="mod">
          <ac:chgData name="Sofie Ragnhild Aminoff" userId="19a12c12-e52a-48ed-9554-7fb8ba8faf29" providerId="ADAL" clId="{A5BCAFBD-FD5E-4157-A8F2-8336C5C94442}" dt="2022-03-18T11:16:36.388" v="1" actId="255"/>
          <ac:spMkLst>
            <pc:docMk/>
            <pc:sldMk cId="1925171493" sldId="256"/>
            <ac:spMk id="3" creationId="{00000000-0000-0000-0000-000000000000}"/>
          </ac:spMkLst>
        </pc:spChg>
        <pc:spChg chg="mod">
          <ac:chgData name="Sofie Ragnhild Aminoff" userId="19a12c12-e52a-48ed-9554-7fb8ba8faf29" providerId="ADAL" clId="{A5BCAFBD-FD5E-4157-A8F2-8336C5C94442}" dt="2022-03-18T11:16:46.091" v="3" actId="255"/>
          <ac:spMkLst>
            <pc:docMk/>
            <pc:sldMk cId="1925171493" sldId="256"/>
            <ac:spMk id="4" creationId="{00000000-0000-0000-0000-000000000000}"/>
          </ac:spMkLst>
        </pc:spChg>
      </pc:sldChg>
    </pc:docChg>
  </pc:docChgLst>
  <pc:docChgLst>
    <pc:chgData name="Sofie Ragnhild Aminoff" userId="19a12c12-e52a-48ed-9554-7fb8ba8faf29" providerId="ADAL" clId="{CA3E62EC-7729-4D92-ABC9-C921E2EB93D1}"/>
    <pc:docChg chg="modSld">
      <pc:chgData name="Sofie Ragnhild Aminoff" userId="19a12c12-e52a-48ed-9554-7fb8ba8faf29" providerId="ADAL" clId="{CA3E62EC-7729-4D92-ABC9-C921E2EB93D1}" dt="2022-06-28T13:50:13.491" v="35" actId="20577"/>
      <pc:docMkLst>
        <pc:docMk/>
      </pc:docMkLst>
      <pc:sldChg chg="modSp mod">
        <pc:chgData name="Sofie Ragnhild Aminoff" userId="19a12c12-e52a-48ed-9554-7fb8ba8faf29" providerId="ADAL" clId="{CA3E62EC-7729-4D92-ABC9-C921E2EB93D1}" dt="2022-06-28T13:50:13.491" v="35" actId="20577"/>
        <pc:sldMkLst>
          <pc:docMk/>
          <pc:sldMk cId="1925171493" sldId="256"/>
        </pc:sldMkLst>
        <pc:spChg chg="mod">
          <ac:chgData name="Sofie Ragnhild Aminoff" userId="19a12c12-e52a-48ed-9554-7fb8ba8faf29" providerId="ADAL" clId="{CA3E62EC-7729-4D92-ABC9-C921E2EB93D1}" dt="2022-06-28T13:50:13.491" v="35" actId="20577"/>
          <ac:spMkLst>
            <pc:docMk/>
            <pc:sldMk cId="1925171493" sldId="256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9D71-A6E2-49D5-9B90-9668A739E00E}" type="datetimeFigureOut">
              <a:rPr lang="nb-NO" smtClean="0"/>
              <a:t>28.06.2022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02AF6-17BE-4210-9333-3F5BF5F2FDD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12520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9D71-A6E2-49D5-9B90-9668A739E00E}" type="datetimeFigureOut">
              <a:rPr lang="nb-NO" smtClean="0"/>
              <a:t>28.06.2022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02AF6-17BE-4210-9333-3F5BF5F2FDD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13261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9D71-A6E2-49D5-9B90-9668A739E00E}" type="datetimeFigureOut">
              <a:rPr lang="nb-NO" smtClean="0"/>
              <a:t>28.06.2022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02AF6-17BE-4210-9333-3F5BF5F2FDD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12038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9D71-A6E2-49D5-9B90-9668A739E00E}" type="datetimeFigureOut">
              <a:rPr lang="nb-NO" smtClean="0"/>
              <a:t>28.06.2022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02AF6-17BE-4210-9333-3F5BF5F2FDD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05772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9D71-A6E2-49D5-9B90-9668A739E00E}" type="datetimeFigureOut">
              <a:rPr lang="nb-NO" smtClean="0"/>
              <a:t>28.06.2022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02AF6-17BE-4210-9333-3F5BF5F2FDD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09008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9D71-A6E2-49D5-9B90-9668A739E00E}" type="datetimeFigureOut">
              <a:rPr lang="nb-NO" smtClean="0"/>
              <a:t>28.06.2022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02AF6-17BE-4210-9333-3F5BF5F2FDD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79040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9D71-A6E2-49D5-9B90-9668A739E00E}" type="datetimeFigureOut">
              <a:rPr lang="nb-NO" smtClean="0"/>
              <a:t>28.06.2022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02AF6-17BE-4210-9333-3F5BF5F2FDD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57707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9D71-A6E2-49D5-9B90-9668A739E00E}" type="datetimeFigureOut">
              <a:rPr lang="nb-NO" smtClean="0"/>
              <a:t>28.06.2022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02AF6-17BE-4210-9333-3F5BF5F2FDD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50742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9D71-A6E2-49D5-9B90-9668A739E00E}" type="datetimeFigureOut">
              <a:rPr lang="nb-NO" smtClean="0"/>
              <a:t>28.06.2022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02AF6-17BE-4210-9333-3F5BF5F2FDD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77017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9D71-A6E2-49D5-9B90-9668A739E00E}" type="datetimeFigureOut">
              <a:rPr lang="nb-NO" smtClean="0"/>
              <a:t>28.06.2022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02AF6-17BE-4210-9333-3F5BF5F2FDD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09958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9D71-A6E2-49D5-9B90-9668A739E00E}" type="datetimeFigureOut">
              <a:rPr lang="nb-NO" smtClean="0"/>
              <a:t>28.06.2022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02AF6-17BE-4210-9333-3F5BF5F2FDD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5192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79D71-A6E2-49D5-9B90-9668A739E00E}" type="datetimeFigureOut">
              <a:rPr lang="nb-NO" smtClean="0"/>
              <a:t>28.06.2022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02AF6-17BE-4210-9333-3F5BF5F2FDD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19707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11603" y="4734367"/>
            <a:ext cx="25922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Funnel plot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observed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imputed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20 DSM studies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included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point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prevalence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meta-analysis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Egger’s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test, p=0.46</a:t>
            </a:r>
          </a:p>
          <a:p>
            <a:endParaRPr lang="nb-NO" dirty="0"/>
          </a:p>
        </p:txBody>
      </p:sp>
      <p:sp>
        <p:nvSpPr>
          <p:cNvPr id="4" name="TextBox 3"/>
          <p:cNvSpPr txBox="1"/>
          <p:nvPr/>
        </p:nvSpPr>
        <p:spPr>
          <a:xfrm>
            <a:off x="1311603" y="794805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Funnel plot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observed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imputed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52 DSM studies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included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lifetime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prevalence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meta-analysis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Egger’s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test, p=0.05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332656"/>
            <a:ext cx="28648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Material 7: Funnel plots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included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studies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758C01-8CBE-4580-88E5-DB5E2C5B6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6275" y="4187676"/>
            <a:ext cx="3997557" cy="19551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FCC4A54-B21C-44BD-A226-01224CDD13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112960"/>
            <a:ext cx="3983880" cy="19484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5B5DA6-5031-491E-8715-259315A8CD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9952" y="2160654"/>
            <a:ext cx="3983880" cy="19551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7A76C38-0331-4BFE-A1CD-23D555A86FB7}"/>
              </a:ext>
            </a:extLst>
          </p:cNvPr>
          <p:cNvSpPr txBox="1"/>
          <p:nvPr/>
        </p:nvSpPr>
        <p:spPr>
          <a:xfrm>
            <a:off x="1311603" y="2708920"/>
            <a:ext cx="232429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Funnel plot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observed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imputed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39 DSM studies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least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moderate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included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lifetime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prevalence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meta-analysis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nb-NO" sz="800" dirty="0" err="1">
                <a:latin typeface="Arial" panose="020B0604020202020204" pitchFamily="34" charset="0"/>
                <a:cs typeface="Arial" panose="020B0604020202020204" pitchFamily="34" charset="0"/>
              </a:rPr>
              <a:t>Egger’s</a:t>
            </a:r>
            <a:r>
              <a:rPr lang="nb-NO" sz="800" dirty="0">
                <a:latin typeface="Arial" panose="020B0604020202020204" pitchFamily="34" charset="0"/>
                <a:cs typeface="Arial" panose="020B0604020202020204" pitchFamily="34" charset="0"/>
              </a:rPr>
              <a:t> test, p=0.21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925171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89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Universitetet i Oslo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Sofie R Aminoff</dc:creator>
  <cp:lastModifiedBy>Sofie Ragnhild Aminoff</cp:lastModifiedBy>
  <cp:revision>7</cp:revision>
  <dcterms:created xsi:type="dcterms:W3CDTF">2020-05-21T09:54:48Z</dcterms:created>
  <dcterms:modified xsi:type="dcterms:W3CDTF">2022-06-28T13:50:16Z</dcterms:modified>
</cp:coreProperties>
</file>