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0" y="-5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2703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24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25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6630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86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8956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64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408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78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7816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42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97D38-8832-4A98-98B5-2586A70865A0}" type="datetimeFigureOut">
              <a:rPr lang="pt-PT" smtClean="0"/>
              <a:t>27-03-2019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89B58-CCFD-4802-9CA0-A565042397B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2283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04" y="119212"/>
            <a:ext cx="8933653" cy="6208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16847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Apresentação no Ecrã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DCV</dc:creator>
  <cp:lastModifiedBy>DCV</cp:lastModifiedBy>
  <cp:revision>2</cp:revision>
  <dcterms:created xsi:type="dcterms:W3CDTF">2019-03-27T14:36:27Z</dcterms:created>
  <dcterms:modified xsi:type="dcterms:W3CDTF">2019-03-27T14:40:33Z</dcterms:modified>
</cp:coreProperties>
</file>