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2703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4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5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630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86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895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6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408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789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81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742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2283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7" y="392873"/>
            <a:ext cx="8835481" cy="614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16847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Apresentação no Ecrã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DCV</dc:creator>
  <cp:lastModifiedBy>DCV</cp:lastModifiedBy>
  <cp:revision>1</cp:revision>
  <dcterms:created xsi:type="dcterms:W3CDTF">2019-03-27T14:36:27Z</dcterms:created>
  <dcterms:modified xsi:type="dcterms:W3CDTF">2019-03-27T14:39:19Z</dcterms:modified>
</cp:coreProperties>
</file>