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70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63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86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95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08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8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81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28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3"/>
            <a:ext cx="8835481" cy="61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684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Apresentação no Ecrã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DCV</dc:creator>
  <cp:lastModifiedBy>DCV</cp:lastModifiedBy>
  <cp:revision>3</cp:revision>
  <dcterms:created xsi:type="dcterms:W3CDTF">2019-03-27T14:36:27Z</dcterms:created>
  <dcterms:modified xsi:type="dcterms:W3CDTF">2019-03-27T14:47:56Z</dcterms:modified>
</cp:coreProperties>
</file>