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EB677-5ABB-4FF4-936B-D27742BC64B7}" v="3" dt="2023-01-23T09:36:18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1F3A9-EF38-4DF5-8C9D-A7757922A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733E30-E4C2-455E-BA74-6ACDF65DE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5F694-9944-401E-B173-A390B9F4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65899-9E7E-4BF1-ACED-AF4A59DE4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6B50E-14CA-4500-98F1-8BCCA539E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2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C4D7E-389F-440C-A7F5-ABEFF2133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DD30A-3934-4AD6-A436-13702F492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7061D-359C-4012-941F-C22A96F9D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5FD5D-9964-4383-957B-3A781E35A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611E0-F6F3-42EC-AE49-AFAD1D6D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5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8F9D81-168E-42C0-B017-A7952BC727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85093-8F35-4B67-90A3-1595C909C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196EC-AA9E-461C-B8DD-DA4BF8B78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C1CFF-790B-47F2-B97C-012679B1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F11F6-E7A0-4092-AAB4-0CD3E75F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0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96F18-16AB-4D54-851A-8710FA93A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9B38-FB41-4A44-BBB9-7DBA5DA7F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4D44D-D546-49FA-AA05-D86E34B4E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60947-B6FC-4BD0-A857-FCCBD79B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3CE14-3B80-4D8A-B1AA-4680953C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9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EBE6-3E95-4553-A246-E39AB37D3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61599-BDC5-4BD4-AD66-A11FE9A62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D0D4A-67DA-4D05-84B1-B84E015AA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04231-6838-4AA2-A2CF-0E5D1CF0B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9A59C-831C-4E4B-BD55-43D6BE029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8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3935F-83CF-4848-8ABF-596FFCCC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DFDC0-CE53-4209-9EFC-8CC15179FD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D7AEB-3381-40D6-8A48-25FFB41AE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D7F5F-2ECD-408F-900E-EC166B27A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86027-D731-44E1-95AE-0F460549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26B37-A122-42E7-BD28-CA2783E7E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0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E86BC-C277-49B0-A0F2-AFA0F1F4E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080E6-4FA1-4CF6-AE6D-897CF4316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0C51DA-DC2E-4DD5-9E36-6DD28C5C2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CC2E78-9CD4-45FC-8FB1-DB839B33E1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8F0ABB-FDB3-40EE-BADE-7B28ED653F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C6551B-AF2B-4E2D-BCEA-40E67E16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BCF17D-8894-47E8-AA9F-EB107A8F8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853BB0-15DF-47F8-AE5B-FA22A834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5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9A849-C62B-4436-883B-7A22FBA40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CE3573-5AFF-4A0D-B0B8-5C2E9EAE9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682AF3-12F9-4672-BBA7-131B2831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188669-D027-4E2C-B2CD-DAA62513F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5E2A93-07CD-49D2-B6D5-99BACB73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9B31B0-34EA-457F-A1BE-FF89C3FA1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32AB9-C9A7-4F74-9263-8E92AE3A4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1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059CA-5125-4ECA-B155-F1012AA9F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8FDA5-F969-4F9B-BB23-D543810E3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30D926-555D-4590-9CC4-697BD65D4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E815C-3DC9-4C3C-A8A6-F94F3458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C34C0-0E18-4AF5-B0F3-D75C45B7E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F194BE-4B70-46A3-ADB9-544513E8F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0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7D058-ECEE-4583-8C13-AC1B949A8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BB2DFD-D6D6-4AA5-A73A-C9DB8F852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63B2D-186E-40A4-B6A3-E154A369F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C1506-BEEE-47F7-8A65-F95C6853F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4E092-24A3-46BC-9516-9B81A893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8F84E-9DB6-4BC7-8125-68B3B6F49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4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149736-E105-4CE5-A8D5-90FE398B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C3532-BFCA-4316-B07E-F012A28FB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C8646-BA2A-4329-B9E4-AA402F384E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63546-9918-4AE6-BA78-A326AE3D033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DDD4E-F567-407E-9F07-E764E235D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C1AF2-A5C4-4843-83A7-D1BED408B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94269-4D7E-476E-9340-1694E949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9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75DD9A-3499-4B84-8314-CF177F3EF5DA}"/>
              </a:ext>
            </a:extLst>
          </p:cNvPr>
          <p:cNvSpPr/>
          <p:nvPr/>
        </p:nvSpPr>
        <p:spPr>
          <a:xfrm>
            <a:off x="5138530" y="1176125"/>
            <a:ext cx="3011556" cy="53671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 Planning Techniques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470C40-91A3-438E-A134-DA3296E7E43A}"/>
              </a:ext>
            </a:extLst>
          </p:cNvPr>
          <p:cNvSpPr/>
          <p:nvPr/>
        </p:nvSpPr>
        <p:spPr>
          <a:xfrm>
            <a:off x="2599079" y="2438395"/>
            <a:ext cx="2410241" cy="53671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Classical Approaches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1B9197-A0B1-4E53-87B9-17D76F31AA93}"/>
              </a:ext>
            </a:extLst>
          </p:cNvPr>
          <p:cNvSpPr/>
          <p:nvPr/>
        </p:nvSpPr>
        <p:spPr>
          <a:xfrm>
            <a:off x="8150086" y="2438396"/>
            <a:ext cx="2637184" cy="53671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Approaches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040542-A07F-4A31-86BC-64A50C70F222}"/>
              </a:ext>
            </a:extLst>
          </p:cNvPr>
          <p:cNvSpPr/>
          <p:nvPr/>
        </p:nvSpPr>
        <p:spPr>
          <a:xfrm>
            <a:off x="536353" y="3588025"/>
            <a:ext cx="1943300" cy="78519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Grid-based Techniques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2037CC-382D-403D-92DB-AA766FA49443}"/>
              </a:ext>
            </a:extLst>
          </p:cNvPr>
          <p:cNvSpPr/>
          <p:nvPr/>
        </p:nvSpPr>
        <p:spPr>
          <a:xfrm>
            <a:off x="2800462" y="3588024"/>
            <a:ext cx="2007473" cy="78519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Sampling-based Techniques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ABC52-1CB2-4E9E-9071-1FCCCD31B8BF}"/>
              </a:ext>
            </a:extLst>
          </p:cNvPr>
          <p:cNvSpPr/>
          <p:nvPr/>
        </p:nvSpPr>
        <p:spPr>
          <a:xfrm>
            <a:off x="5128744" y="3588024"/>
            <a:ext cx="1928035" cy="78519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field Techniques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EAF690-B6B5-4702-BDA0-DB1C50C1D67E}"/>
              </a:ext>
            </a:extLst>
          </p:cNvPr>
          <p:cNvSpPr/>
          <p:nvPr/>
        </p:nvSpPr>
        <p:spPr>
          <a:xfrm>
            <a:off x="7374956" y="3551581"/>
            <a:ext cx="1931388" cy="78519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Algorithm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315BAB-5E74-4E4C-A507-3FC3A8DF4C7F}"/>
              </a:ext>
            </a:extLst>
          </p:cNvPr>
          <p:cNvSpPr/>
          <p:nvPr/>
        </p:nvSpPr>
        <p:spPr>
          <a:xfrm>
            <a:off x="9624520" y="3544953"/>
            <a:ext cx="1928035" cy="78519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Bio-Inspired Algorithm</a:t>
            </a:r>
          </a:p>
        </p:txBody>
      </p: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E4A46B93-B583-4E02-A232-35B9E573E7D5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 rot="16200000" flipH="1">
            <a:off x="4642023" y="2137285"/>
            <a:ext cx="612916" cy="228856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2E107CB8-B1E9-4865-9DD2-3C5D14EE42EA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rot="5400000">
            <a:off x="2349644" y="2133468"/>
            <a:ext cx="612917" cy="2296197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5778A649-37FB-43D0-A345-0ACBBD612AE8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rot="5400000">
            <a:off x="4861476" y="655562"/>
            <a:ext cx="725557" cy="2840108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BD94E309-10CC-4090-B05D-6BE532F62A96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rot="16200000" flipH="1">
            <a:off x="7693714" y="663432"/>
            <a:ext cx="725558" cy="282437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7B57013-8062-4965-B749-72AE697BEBEF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 flipH="1">
            <a:off x="3804199" y="2975108"/>
            <a:ext cx="1" cy="6129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185533A6-BE26-4A83-AC0C-338678D7C887}"/>
              </a:ext>
            </a:extLst>
          </p:cNvPr>
          <p:cNvCxnSpPr>
            <a:cxnSpLocks/>
            <a:stCxn id="7" idx="2"/>
            <a:endCxn id="12" idx="0"/>
          </p:cNvCxnSpPr>
          <p:nvPr/>
        </p:nvCxnSpPr>
        <p:spPr>
          <a:xfrm rot="16200000" flipH="1">
            <a:off x="9743686" y="2700101"/>
            <a:ext cx="569844" cy="111986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5E1A01D5-B505-4A34-B94C-DBE699FBC460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 rot="5400000">
            <a:off x="8616428" y="2699331"/>
            <a:ext cx="576472" cy="112802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525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Nour A. M. Abujabal</dc:creator>
  <cp:lastModifiedBy>Nour A. M. Abujabal</cp:lastModifiedBy>
  <cp:revision>1</cp:revision>
  <dcterms:created xsi:type="dcterms:W3CDTF">2021-12-27T10:19:05Z</dcterms:created>
  <dcterms:modified xsi:type="dcterms:W3CDTF">2023-01-23T09:41:59Z</dcterms:modified>
</cp:coreProperties>
</file>