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DFB8D-B318-431F-B3C9-A2CFC23BD8A7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0B730-83C0-4FC7-A16F-5B102CB45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08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0B730-83C0-4FC7-A16F-5B102CB457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399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8EE39-6475-4389-A53D-65ECA63F44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0E5C4C-D36C-4504-999B-EAB996E581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05627-85B6-41EB-A459-51D37EF7F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C322-4219-4DDC-930A-67E7E3AC637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D810E-8852-4AC8-BD54-5254C4C93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822CC-B954-4A56-BAD0-2D412DE2F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C8B6-2C24-44BA-AEF5-B6A8E136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492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1717F-D92A-486B-99CF-AFE3285BB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3BF893-8396-4A8B-B540-4AAA17843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3AC1C-E50A-4566-B10C-DFE9A7C68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C322-4219-4DDC-930A-67E7E3AC637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4B9B6-D0EC-4B77-934E-ADC7E5A38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7AEE6-490C-48EB-BCC5-3EE91546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C8B6-2C24-44BA-AEF5-B6A8E136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57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80FAAA-EA22-47CF-AF2A-4606DFC991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5D8D01-2E83-452A-A8FE-A828156FC1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FE571-AB7E-4614-A132-454F6C132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C322-4219-4DDC-930A-67E7E3AC637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EA2EB-E9B4-4E7F-94B7-CF1581AAA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2A5A8-FD22-41F7-9803-F4676C02C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C8B6-2C24-44BA-AEF5-B6A8E136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907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C795D-9489-4DFD-859A-EA051361C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13072-8957-458B-AFB3-07A25879C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17192-F712-4949-89B2-1BC2D21EF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C322-4219-4DDC-930A-67E7E3AC637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699EB-3C1D-4C00-9B50-8B0485A23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1158A-9F65-4EB7-906C-8D2EF46D0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C8B6-2C24-44BA-AEF5-B6A8E136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19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5DA77-4CBB-49F4-A20A-9B4742F2C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56CAE-43CE-42DF-BC2C-41682F8F1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E6091-9BB8-4632-9598-B6528D0E2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C322-4219-4DDC-930A-67E7E3AC637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1A054-9DFB-4D35-947A-462268D66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2CEA7-18E9-42DB-B706-1C65CAEF7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C8B6-2C24-44BA-AEF5-B6A8E136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86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D4BB-023A-4281-A449-113D247C6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CEF67-37AC-47FA-93C1-EC5D9437E5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42FADF-EF0D-4385-8AEB-5F745253D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70B268-AC59-4F11-A9B9-ABF7C712B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C322-4219-4DDC-930A-67E7E3AC637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D32FB-034D-4B4D-B50A-29448E6D3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1B735-E34A-469D-9EB7-E9546A08B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C8B6-2C24-44BA-AEF5-B6A8E136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12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38712-2562-4E71-8988-FE57B9813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0BEAF-C7FC-488C-B51D-07F382FEE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7ED1E3-DE0F-4140-9ECD-B77B40CEE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BB4F84-3B93-484D-85C8-41A7860DFD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1DADD7-7C79-4DC1-9F68-62E40D4CBC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49CA2D-28B4-411E-84FA-68839B35B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C322-4219-4DDC-930A-67E7E3AC637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950B2B-B00D-4631-A26E-1B37DA626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62D4D8-5BD6-4029-A00E-5E232C5DD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C8B6-2C24-44BA-AEF5-B6A8E136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6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A3F1F-2C7F-4710-9D3C-608D59E97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B99DC8-BB17-474F-B9D5-445485654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C322-4219-4DDC-930A-67E7E3AC637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155C4-51CD-4579-A357-8E0976005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DD2C63-0E92-4839-9FF7-C9BC72550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C8B6-2C24-44BA-AEF5-B6A8E136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88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B9036A-B188-49EB-A04B-762193D22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C322-4219-4DDC-930A-67E7E3AC637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D01E66-3C38-4B7D-A945-6C64E9E79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2DB273-E207-47C5-8043-E0BBB5D4C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C8B6-2C24-44BA-AEF5-B6A8E136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52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A1C6E-EE99-4398-AD01-37ABA1840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19B5A-D882-4744-A33F-9BF24E578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ECD422-AF9E-4247-B8DB-DE2863A36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2D222E-34F1-47D6-9891-EFF0F297D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C322-4219-4DDC-930A-67E7E3AC637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9B67AE-83C8-4E83-84ED-4516E4E14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4E27E-9A44-4442-8CE9-7D800FC2D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C8B6-2C24-44BA-AEF5-B6A8E136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661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38531-F238-4C71-8132-E34751C25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CFD733-6645-4CE9-81ED-F6093156B8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5F0338-AED7-49E1-A11C-6EF5FF8D2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FDA8F7-1B1F-4576-B452-18FB13DE7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C322-4219-4DDC-930A-67E7E3AC637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4CAB6D-CD29-49B3-9B97-B78E6E702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9297FC-2CD3-4EE4-9C02-93EBE1263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C8B6-2C24-44BA-AEF5-B6A8E136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429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97468D-B8C1-4FBA-88AA-6718A8791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B3FD8F-497E-4815-93D7-CD67E9578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A78A3-A5EA-422D-9B2B-96B52994C7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1C322-4219-4DDC-930A-67E7E3AC637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7FDEA-BF71-4605-9BA4-418DB0BC7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7843C-382F-4A22-BB58-934EBF82F2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2C8B6-2C24-44BA-AEF5-B6A8E136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98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5E2F0F5-1547-495D-B62F-841324A5B9ED}"/>
              </a:ext>
            </a:extLst>
          </p:cNvPr>
          <p:cNvGrpSpPr/>
          <p:nvPr/>
        </p:nvGrpSpPr>
        <p:grpSpPr>
          <a:xfrm>
            <a:off x="1799473" y="753560"/>
            <a:ext cx="9503182" cy="5985819"/>
            <a:chOff x="1799473" y="414192"/>
            <a:chExt cx="9503182" cy="5985819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62868591-B2E4-4BFA-8136-3F25CB4047A3}"/>
                </a:ext>
              </a:extLst>
            </p:cNvPr>
            <p:cNvSpPr txBox="1"/>
            <p:nvPr/>
          </p:nvSpPr>
          <p:spPr>
            <a:xfrm>
              <a:off x="1799473" y="414192"/>
              <a:ext cx="36263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ROC curve for mediastinitis/endocarditis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0C97EE8-4DD1-411F-B158-F30D8F95AF42}"/>
                </a:ext>
              </a:extLst>
            </p:cNvPr>
            <p:cNvSpPr txBox="1"/>
            <p:nvPr/>
          </p:nvSpPr>
          <p:spPr>
            <a:xfrm>
              <a:off x="7210381" y="414192"/>
              <a:ext cx="40922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ROC curve for deep incisional/organ-space SSI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5C12798-5069-4009-9C3F-1F847FBA9B92}"/>
                </a:ext>
              </a:extLst>
            </p:cNvPr>
            <p:cNvSpPr txBox="1"/>
            <p:nvPr/>
          </p:nvSpPr>
          <p:spPr>
            <a:xfrm>
              <a:off x="2552303" y="6061457"/>
              <a:ext cx="24913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Area under the curve = 0.96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A337026-89CD-4098-A3C0-4C9C5AE4F735}"/>
                </a:ext>
              </a:extLst>
            </p:cNvPr>
            <p:cNvSpPr txBox="1"/>
            <p:nvPr/>
          </p:nvSpPr>
          <p:spPr>
            <a:xfrm>
              <a:off x="8001783" y="6055342"/>
              <a:ext cx="24913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Area under the curve = 0.97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3681B90E-A9EA-441C-873D-C476257A3874}"/>
              </a:ext>
            </a:extLst>
          </p:cNvPr>
          <p:cNvSpPr txBox="1"/>
          <p:nvPr/>
        </p:nvSpPr>
        <p:spPr>
          <a:xfrm>
            <a:off x="238737" y="124736"/>
            <a:ext cx="10234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 Receiver operating characteristic (ROC) curve for surgical site infection (SSI) detection algorithms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DE128D-7843-44AD-87AE-03AC8A6B9DD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838"/>
          <a:stretch/>
        </p:blipFill>
        <p:spPr>
          <a:xfrm>
            <a:off x="339418" y="1129300"/>
            <a:ext cx="5596367" cy="527435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33E0961-6B59-465F-AF65-6361CC6FDE1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8744"/>
          <a:stretch/>
        </p:blipFill>
        <p:spPr>
          <a:xfrm>
            <a:off x="5963985" y="1129300"/>
            <a:ext cx="5660186" cy="5265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936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46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Suzuki, Hiroyuki</dc:creator>
  <cp:lastModifiedBy>Suzuki Hiroyuki</cp:lastModifiedBy>
  <cp:revision>12</cp:revision>
  <dcterms:created xsi:type="dcterms:W3CDTF">2020-07-13T20:38:46Z</dcterms:created>
  <dcterms:modified xsi:type="dcterms:W3CDTF">2020-11-05T02:31:57Z</dcterms:modified>
</cp:coreProperties>
</file>