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2857B-D6B6-477A-A203-D41B15761902}" type="datetimeFigureOut">
              <a:rPr lang="es-ES" smtClean="0"/>
              <a:pPr/>
              <a:t>07/01/2016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7540E6-C775-4587-8FAB-4D52ABCC670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183034"/>
            <a:ext cx="6500858" cy="6421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PC</dc:creator>
  <cp:lastModifiedBy>PC</cp:lastModifiedBy>
  <cp:revision>2</cp:revision>
  <dcterms:created xsi:type="dcterms:W3CDTF">2016-01-07T11:16:48Z</dcterms:created>
  <dcterms:modified xsi:type="dcterms:W3CDTF">2016-01-07T12:45:40Z</dcterms:modified>
</cp:coreProperties>
</file>