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0" r:id="rId3"/>
    <p:sldId id="301" r:id="rId4"/>
    <p:sldId id="282" r:id="rId5"/>
    <p:sldId id="302" r:id="rId6"/>
    <p:sldId id="284" r:id="rId7"/>
    <p:sldId id="285" r:id="rId8"/>
    <p:sldId id="286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7" d="100"/>
          <a:sy n="67" d="100"/>
        </p:scale>
        <p:origin x="-640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B09F15F9-F3D5-4C38-859D-8C0C10D5D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xmlns="" id="{2A8992E2-7A73-4E75-B058-827B07222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C9BBB961-D52D-4202-BC25-99716644A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065B2BD8-1E83-4B34-931A-D58A7E62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30B36D49-6ACF-40C0-ADE6-3066E2963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06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8A5974AF-9E36-4173-AD83-C2CE1E4A2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F9697CE2-1DF9-4533-BDE5-475F07153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A025CB9F-427A-49CB-8EDB-30ED810AA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4D430550-81B2-4216-BBA0-710C1BAA1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71399DCC-EB70-440B-9D16-D65CA8BC9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824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xmlns="" id="{E2FE91E7-4D39-42A9-8C9B-9AF86ABAEE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12EFB090-D30C-4AE4-BD4E-CF06493C04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93F42FC6-645F-4A50-BE36-F29C8A2C4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627A9CFA-FB76-4CF3-935B-1A4937897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9CAD2075-D4BE-4A65-B1A3-30EDDD94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8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534FBF9-1D9A-41B2-87CC-D2A3FBE6F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44935846-1333-40C1-8D93-307D53D37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1610AD79-C638-4572-A6C8-BD23BD322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77EEC715-D085-4C3B-8560-CF2CD4C75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6C5D74E5-6F53-4DF1-B81E-196315C4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22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2A5A5E33-B75E-4656-BC4A-FBF2B65B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2B25531A-1E8B-4B23-B167-7BE39CB66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743A4B48-2ED3-4CF6-800E-3FE5758D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1A303CF8-8CB4-4640-ADA0-58CF4004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D4A68763-9F52-499A-8DFB-D7D38E0E6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872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CFF1041-7A4E-42CC-A99E-A79791AB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60AAD25C-E7E7-403B-B974-1606DA3D6D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8D2D5F92-8B6C-4897-B79E-FB53CB0470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B70182D5-6363-4CC8-9A61-F3AC2DD5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D9D4ABAE-B54E-4E09-BC0E-8F66ECFE8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B49D330E-9639-4E17-8E25-B2AD996F8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070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0D9BFBA-B1F9-4C3D-83D5-D4A383643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2022C05C-00D8-42F3-BA6A-268E9BDF9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DC20EFB1-59C7-4527-94BD-8A4984E61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xmlns="" id="{B258164C-B2FC-4911-BAE4-36382E5175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xmlns="" id="{EB9DB673-FEE1-4BF9-B530-1EDEE8426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xmlns="" id="{2551D720-9459-437F-983F-ED890351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xmlns="" id="{24DE44C6-48C6-4AD2-93DA-9D249057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xmlns="" id="{F45CD5F0-98BF-4CD6-B27A-3D0542A1F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237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32437E52-6D22-4611-8902-2666594A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xmlns="" id="{E38813C1-B2C4-41E4-AC2C-692D026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xmlns="" id="{6489707E-4F6F-4CFD-9FE5-973E8AC29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xmlns="" id="{72BA49CB-E7C6-4733-A068-1039D84F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088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xmlns="" id="{93E92CE5-8599-41EF-A4D4-9CA242A87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xmlns="" id="{2814DE8F-5F1E-42DA-BE3C-E85053182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xmlns="" id="{5482A16B-41E5-4349-9ACC-CAABACB98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363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6F0E1F59-B31D-4F19-9867-BF3DCE20F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711493D7-7EBB-4C23-B1F0-80319A43A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CD84C8D7-D4B2-4A9C-AFA5-166AFE633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F03753CE-E55A-4EC2-976A-A1CC089ED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84B26E23-1FED-4CD2-924D-013244394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C0D9AF22-35DB-4A08-8947-7460333BE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696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AD6C7792-27B3-470A-B467-1EDEB6FC5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xmlns="" id="{AB6CFDC6-E1DE-4226-B229-42B2562E1A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935F5382-E963-496B-82B3-5A8F70070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5F39241D-084F-4399-85DC-124A11969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1169D187-98E3-40D8-AC87-C16C38B64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4729ACD5-F174-4FD3-A973-9BE5D185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557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xmlns="" id="{869453AE-8EEE-4675-87CE-E90000F74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5A3CDB15-DF42-49F0-9160-156DD9D28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E1FF7C2F-2C1D-4912-B610-37AAF2F826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DA7F51B7-4C61-48A7-A828-AF395F22F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1B41A39E-7055-4A0A-A823-4F88E0E3A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852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8AEB3010-CB5E-4964-9031-800EA89C3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3(a) Funnel plot - efficacy of psychostimulants against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symptoms of ADHD from parents’ observation</a:t>
            </a:r>
            <a:endParaRPr lang="zh-TW" altLang="en-US" sz="2800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xmlns="" id="{CA713A90-2E22-4802-A5CB-C9BD45BE5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052" y="1958944"/>
            <a:ext cx="8791872" cy="396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0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833D56D-34E3-4BE6-BCF4-C2130F94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3(b)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- efficacy of psychostimulants against global symptoms of ADHD from teachers’ observation</a:t>
            </a:r>
            <a:endParaRPr lang="zh-TW" altLang="en-US" sz="2800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xmlns="" id="{180B3008-240A-478A-A761-1D8BF0657F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56303" y="1833901"/>
            <a:ext cx="8789110" cy="39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6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3(c) Funnel plot - efficacy of psychostimulants against symptoms of inattention from parents’ observation</a:t>
            </a:r>
            <a:endParaRPr lang="zh-TW" altLang="en-US" sz="2800" b="1" dirty="0"/>
          </a:p>
        </p:txBody>
      </p:sp>
      <p:pic>
        <p:nvPicPr>
          <p:cNvPr id="4" name="圖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06169" y="1677034"/>
            <a:ext cx="9399905" cy="457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619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C7360A39-C6E6-4FFD-8CC2-D461E6775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3(d)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- efficacy of psychostimulants against symptoms of inattention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teachers’ observation</a:t>
            </a:r>
            <a:endParaRPr lang="zh-TW" altLang="en-US" sz="2800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xmlns="" id="{D656914B-7553-4A54-B5F6-7F373639B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961" y="1885520"/>
            <a:ext cx="8789110" cy="39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5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3(e)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- efficacy of psychostimulants against symptoms of hyperactivity/impulsivity from parents’ observation</a:t>
            </a:r>
            <a:endParaRPr lang="zh-TW" altLang="en-US" sz="2800" dirty="0"/>
          </a:p>
        </p:txBody>
      </p:sp>
      <p:pic>
        <p:nvPicPr>
          <p:cNvPr id="3" name="圖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07476" y="1929447"/>
            <a:ext cx="8979877" cy="41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748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24B865B2-F4C2-4BF1-B7E6-93BD1EDD2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3(f) Funnel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 - efficacy of psychostimulants against symptoms of hyperactivity/impulsivity from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teachers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observation</a:t>
            </a:r>
            <a:endParaRPr lang="zh-TW" altLang="en-US" sz="2800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xmlns="" id="{5758FB3E-9F43-47C1-8E57-FF1A3C7E6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683" y="2121494"/>
            <a:ext cx="8789110" cy="39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5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82A7E925-B14A-48F2-B542-B5FF55A65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3(g) Funnel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 - efficacy of psychostimulants against symptoms of omission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xmlns="" id="{3A6F8770-98A5-4722-8A10-C401CB8F6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57" y="1774907"/>
            <a:ext cx="8789110" cy="39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9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FF75D1B9-F1B3-4FC2-A0A0-551CD43DC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3(h)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Funnel plot - efficacy of psychostimulants against symptoms of </a:t>
            </a:r>
            <a:r>
              <a:rPr lang="en-US" altLang="zh-TW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comission</a:t>
            </a:r>
            <a:endParaRPr lang="zh-TW" altLang="en-US" sz="2800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xmlns="" id="{36A43829-A56F-4BE4-967A-BE9D16FF4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955" y="2040377"/>
            <a:ext cx="8789110" cy="39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130</Words>
  <Application>Microsoft Office PowerPoint</Application>
  <PresentationFormat>自訂</PresentationFormat>
  <Paragraphs>8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eFigure 3(a) Funnel plot - efficacy of psychostimulants against global symptoms of ADHD from parents’ observation</vt:lpstr>
      <vt:lpstr>eFigure 3(b) Funnel plot - efficacy of psychostimulants against global symptoms of ADHD from teachers’ observation</vt:lpstr>
      <vt:lpstr>eFigure 3(c) Funnel plot - efficacy of psychostimulants against symptoms of inattention from parents’ observation</vt:lpstr>
      <vt:lpstr>eFigure 3(d) Funnel plot - efficacy of psychostimulants against symptoms of inattention from teachers’ observation</vt:lpstr>
      <vt:lpstr>eFigure 3(e) Funnel plot - efficacy of psychostimulants against symptoms of hyperactivity/impulsivity from parents’ observation</vt:lpstr>
      <vt:lpstr>eFigure 3(f) Funnel plot - efficacy of psychostimulants against symptoms of hyperactivity/impulsivity from teachers’ observation</vt:lpstr>
      <vt:lpstr>eFigure 3(g) Funnel plot - efficacy of psychostimulants against symptoms of omission</vt:lpstr>
      <vt:lpstr>eFigure 3(h) Funnel plot - efficacy of psychostimulants against symptoms of comission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鄭映芝</dc:creator>
  <cp:lastModifiedBy>Cheng</cp:lastModifiedBy>
  <cp:revision>33</cp:revision>
  <dcterms:created xsi:type="dcterms:W3CDTF">2022-04-18T07:51:41Z</dcterms:created>
  <dcterms:modified xsi:type="dcterms:W3CDTF">2022-07-16T15:59:02Z</dcterms:modified>
</cp:coreProperties>
</file>