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2788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033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806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9318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268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320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835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746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024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747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754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950F2-561E-4A52-8FA5-0DDE04448736}" type="datetimeFigureOut">
              <a:rPr lang="fr-BE" smtClean="0"/>
              <a:t>27/01/2015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6A180-148D-4F60-B963-D5E93AE8F8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482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5" b="6814"/>
          <a:stretch/>
        </p:blipFill>
        <p:spPr bwMode="auto">
          <a:xfrm>
            <a:off x="451601" y="307497"/>
            <a:ext cx="4048391" cy="598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5" b="6814"/>
          <a:stretch/>
        </p:blipFill>
        <p:spPr bwMode="auto">
          <a:xfrm>
            <a:off x="4644008" y="307497"/>
            <a:ext cx="4048397" cy="598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160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PRIMINFO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Wyndham</dc:creator>
  <cp:lastModifiedBy>Chloé Wyndham</cp:lastModifiedBy>
  <cp:revision>2</cp:revision>
  <dcterms:created xsi:type="dcterms:W3CDTF">2015-01-27T11:46:20Z</dcterms:created>
  <dcterms:modified xsi:type="dcterms:W3CDTF">2015-01-27T12:00:55Z</dcterms:modified>
</cp:coreProperties>
</file>