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76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FABAB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5" autoAdjust="0"/>
    <p:restoredTop sz="70161" autoAdjust="0"/>
  </p:normalViewPr>
  <p:slideViewPr>
    <p:cSldViewPr snapToGrid="0">
      <p:cViewPr varScale="1">
        <p:scale>
          <a:sx n="78" d="100"/>
          <a:sy n="78" d="100"/>
        </p:scale>
        <p:origin x="162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D7D79D-5E5B-4E55-A934-D07EAE72A950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2C75E4-6D91-4B9C-897A-59FF8E505D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0147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430423-8291-41C1-AD6C-3DE6C412A06E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FF2C9B-9EED-460E-8C1E-3B69FE4ED3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8161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Supplementary Figure S1.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Floor plan of the pediatric cancer center daycare unit and movement track of patients and caregivers during visits.</a:t>
            </a:r>
            <a:endParaRPr lang="ko-KR" altLang="ko-KR" dirty="0" smtClean="0">
              <a:effectLst/>
            </a:endParaRPr>
          </a:p>
          <a:p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Each symbol (person or structure) and line (movement) are defined above the figure. </a:t>
            </a:r>
            <a:r>
              <a:rPr lang="en-US" altLang="ko-K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ko-KR" altLang="ko-KR" dirty="0" smtClean="0">
              <a:effectLst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F2C9B-9EED-460E-8C1E-3B69FE4ED3DC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0898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996C-A5A2-4445-B580-2789AD274B00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9D8E6-D854-4551-BC56-9FE115CAFD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3440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996C-A5A2-4445-B580-2789AD274B00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9D8E6-D854-4551-BC56-9FE115CAFD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638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996C-A5A2-4445-B580-2789AD274B00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9D8E6-D854-4551-BC56-9FE115CAFD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5330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996C-A5A2-4445-B580-2789AD274B00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9D8E6-D854-4551-BC56-9FE115CAFD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9323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996C-A5A2-4445-B580-2789AD274B00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9D8E6-D854-4551-BC56-9FE115CAFD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3143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996C-A5A2-4445-B580-2789AD274B00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9D8E6-D854-4551-BC56-9FE115CAFD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2252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996C-A5A2-4445-B580-2789AD274B00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9D8E6-D854-4551-BC56-9FE115CAFD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372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996C-A5A2-4445-B580-2789AD274B00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9D8E6-D854-4551-BC56-9FE115CAFD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9111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996C-A5A2-4445-B580-2789AD274B00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9D8E6-D854-4551-BC56-9FE115CAFD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1659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996C-A5A2-4445-B580-2789AD274B00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9D8E6-D854-4551-BC56-9FE115CAFD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154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996C-A5A2-4445-B580-2789AD274B00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9D8E6-D854-4551-BC56-9FE115CAFD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3113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9996C-A5A2-4445-B580-2789AD274B00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9D8E6-D854-4551-BC56-9FE115CAFD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354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79400" y="1422399"/>
            <a:ext cx="11667067" cy="428413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5173133" y="4343400"/>
            <a:ext cx="6773333" cy="136313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/>
              <a:t>Outside rooms &amp; station</a:t>
            </a:r>
            <a:endParaRPr lang="ko-KR" altLang="en-US" b="1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3843867" y="4758267"/>
            <a:ext cx="160866" cy="94826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279400" y="4343399"/>
            <a:ext cx="1744134" cy="13631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/>
              <a:t>Isolation room</a:t>
            </a:r>
            <a:endParaRPr lang="ko-KR" altLang="en-US" b="1" dirty="0"/>
          </a:p>
        </p:txBody>
      </p:sp>
      <p:sp>
        <p:nvSpPr>
          <p:cNvPr id="8" name="직사각형 7"/>
          <p:cNvSpPr/>
          <p:nvPr/>
        </p:nvSpPr>
        <p:spPr>
          <a:xfrm>
            <a:off x="279400" y="1422399"/>
            <a:ext cx="1744134" cy="17949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/>
              <a:t>Waiting room</a:t>
            </a:r>
            <a:endParaRPr lang="ko-KR" altLang="en-US" b="1" dirty="0"/>
          </a:p>
        </p:txBody>
      </p:sp>
      <p:sp>
        <p:nvSpPr>
          <p:cNvPr id="9" name="직사각형 8"/>
          <p:cNvSpPr/>
          <p:nvPr/>
        </p:nvSpPr>
        <p:spPr>
          <a:xfrm>
            <a:off x="2023534" y="1422399"/>
            <a:ext cx="812799" cy="10837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/>
              <a:t>Store house</a:t>
            </a:r>
            <a:endParaRPr lang="ko-KR" altLang="en-US" sz="1400" b="1" dirty="0"/>
          </a:p>
        </p:txBody>
      </p:sp>
      <p:sp>
        <p:nvSpPr>
          <p:cNvPr id="10" name="직사각형 9"/>
          <p:cNvSpPr/>
          <p:nvPr/>
        </p:nvSpPr>
        <p:spPr>
          <a:xfrm>
            <a:off x="2836333" y="1422399"/>
            <a:ext cx="1168400" cy="10837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/>
              <a:t>Equipment room</a:t>
            </a:r>
            <a:endParaRPr lang="ko-KR" altLang="en-US" sz="1400" b="1" dirty="0"/>
          </a:p>
        </p:txBody>
      </p:sp>
      <p:sp>
        <p:nvSpPr>
          <p:cNvPr id="11" name="직사각형 10"/>
          <p:cNvSpPr/>
          <p:nvPr/>
        </p:nvSpPr>
        <p:spPr>
          <a:xfrm>
            <a:off x="4004732" y="1422398"/>
            <a:ext cx="1202267" cy="10837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/>
              <a:t>Management room</a:t>
            </a:r>
            <a:endParaRPr lang="ko-KR" altLang="en-US" sz="1400" b="1" dirty="0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2667000" y="5660814"/>
            <a:ext cx="609600" cy="45719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6561666" y="1431923"/>
            <a:ext cx="262467" cy="72813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모서리가 둥근 직사각형 13"/>
          <p:cNvSpPr/>
          <p:nvPr/>
        </p:nvSpPr>
        <p:spPr>
          <a:xfrm>
            <a:off x="7095065" y="1431923"/>
            <a:ext cx="262467" cy="72813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7628464" y="1431923"/>
            <a:ext cx="262467" cy="72813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모서리가 둥근 직사각형 15"/>
          <p:cNvSpPr/>
          <p:nvPr/>
        </p:nvSpPr>
        <p:spPr>
          <a:xfrm>
            <a:off x="8420098" y="1431923"/>
            <a:ext cx="262467" cy="72813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모서리가 둥근 직사각형 16"/>
          <p:cNvSpPr/>
          <p:nvPr/>
        </p:nvSpPr>
        <p:spPr>
          <a:xfrm>
            <a:off x="8953497" y="1431923"/>
            <a:ext cx="262467" cy="72813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모서리가 둥근 직사각형 17"/>
          <p:cNvSpPr/>
          <p:nvPr/>
        </p:nvSpPr>
        <p:spPr>
          <a:xfrm>
            <a:off x="9486896" y="1431923"/>
            <a:ext cx="262467" cy="72813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모서리가 둥근 직사각형 18"/>
          <p:cNvSpPr/>
          <p:nvPr/>
        </p:nvSpPr>
        <p:spPr>
          <a:xfrm>
            <a:off x="10282769" y="1431923"/>
            <a:ext cx="262467" cy="72813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모서리가 둥근 직사각형 19"/>
          <p:cNvSpPr/>
          <p:nvPr/>
        </p:nvSpPr>
        <p:spPr>
          <a:xfrm>
            <a:off x="10816168" y="1431923"/>
            <a:ext cx="262467" cy="72813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모서리가 둥근 직사각형 20"/>
          <p:cNvSpPr/>
          <p:nvPr/>
        </p:nvSpPr>
        <p:spPr>
          <a:xfrm>
            <a:off x="11349567" y="1431923"/>
            <a:ext cx="262467" cy="72813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모서리가 둥근 직사각형 21"/>
          <p:cNvSpPr/>
          <p:nvPr/>
        </p:nvSpPr>
        <p:spPr>
          <a:xfrm>
            <a:off x="8030629" y="1431923"/>
            <a:ext cx="262467" cy="237067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모서리가 둥근 직사각형 22"/>
          <p:cNvSpPr/>
          <p:nvPr/>
        </p:nvSpPr>
        <p:spPr>
          <a:xfrm>
            <a:off x="9884832" y="1431922"/>
            <a:ext cx="262467" cy="237067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모서리가 둥근 직사각형 23"/>
          <p:cNvSpPr/>
          <p:nvPr/>
        </p:nvSpPr>
        <p:spPr>
          <a:xfrm>
            <a:off x="6588140" y="3605740"/>
            <a:ext cx="262467" cy="72813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모서리가 둥근 직사각형 24"/>
          <p:cNvSpPr/>
          <p:nvPr/>
        </p:nvSpPr>
        <p:spPr>
          <a:xfrm>
            <a:off x="7121539" y="3605740"/>
            <a:ext cx="262467" cy="72813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모서리가 둥근 직사각형 25"/>
          <p:cNvSpPr/>
          <p:nvPr/>
        </p:nvSpPr>
        <p:spPr>
          <a:xfrm>
            <a:off x="7654938" y="3605740"/>
            <a:ext cx="262467" cy="72813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모서리가 둥근 직사각형 26"/>
          <p:cNvSpPr/>
          <p:nvPr/>
        </p:nvSpPr>
        <p:spPr>
          <a:xfrm>
            <a:off x="8718555" y="3605740"/>
            <a:ext cx="262467" cy="72813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모서리가 둥근 직사각형 27"/>
          <p:cNvSpPr/>
          <p:nvPr/>
        </p:nvSpPr>
        <p:spPr>
          <a:xfrm>
            <a:off x="9251954" y="3605740"/>
            <a:ext cx="262467" cy="72813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모서리가 둥근 직사각형 28"/>
          <p:cNvSpPr/>
          <p:nvPr/>
        </p:nvSpPr>
        <p:spPr>
          <a:xfrm>
            <a:off x="9785353" y="3605740"/>
            <a:ext cx="262467" cy="72813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모서리가 둥근 직사각형 29"/>
          <p:cNvSpPr/>
          <p:nvPr/>
        </p:nvSpPr>
        <p:spPr>
          <a:xfrm>
            <a:off x="10282769" y="3605740"/>
            <a:ext cx="262467" cy="72813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모서리가 둥근 직사각형 30"/>
          <p:cNvSpPr/>
          <p:nvPr/>
        </p:nvSpPr>
        <p:spPr>
          <a:xfrm>
            <a:off x="10816168" y="3605740"/>
            <a:ext cx="262467" cy="72813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모서리가 둥근 직사각형 31"/>
          <p:cNvSpPr/>
          <p:nvPr/>
        </p:nvSpPr>
        <p:spPr>
          <a:xfrm>
            <a:off x="11349567" y="3605740"/>
            <a:ext cx="262467" cy="72813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모서리가 둥근 직사각형 32"/>
          <p:cNvSpPr/>
          <p:nvPr/>
        </p:nvSpPr>
        <p:spPr>
          <a:xfrm>
            <a:off x="8189389" y="3605740"/>
            <a:ext cx="262467" cy="72813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모서리가 둥근 직사각형 33"/>
          <p:cNvSpPr/>
          <p:nvPr/>
        </p:nvSpPr>
        <p:spPr>
          <a:xfrm>
            <a:off x="4229100" y="4343399"/>
            <a:ext cx="709084" cy="32486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타원 34"/>
          <p:cNvSpPr/>
          <p:nvPr/>
        </p:nvSpPr>
        <p:spPr>
          <a:xfrm>
            <a:off x="2746333" y="6014461"/>
            <a:ext cx="180000" cy="180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타원 37"/>
          <p:cNvSpPr/>
          <p:nvPr/>
        </p:nvSpPr>
        <p:spPr>
          <a:xfrm>
            <a:off x="3491318" y="5254584"/>
            <a:ext cx="180000" cy="18000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타원 38"/>
          <p:cNvSpPr/>
          <p:nvPr/>
        </p:nvSpPr>
        <p:spPr>
          <a:xfrm>
            <a:off x="4443900" y="4073398"/>
            <a:ext cx="180000" cy="18000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타원 39"/>
          <p:cNvSpPr/>
          <p:nvPr/>
        </p:nvSpPr>
        <p:spPr>
          <a:xfrm>
            <a:off x="6017386" y="2681267"/>
            <a:ext cx="180000" cy="180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타원 45"/>
          <p:cNvSpPr/>
          <p:nvPr/>
        </p:nvSpPr>
        <p:spPr>
          <a:xfrm>
            <a:off x="7669697" y="2239391"/>
            <a:ext cx="180000" cy="180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타원 46"/>
          <p:cNvSpPr/>
          <p:nvPr/>
        </p:nvSpPr>
        <p:spPr>
          <a:xfrm>
            <a:off x="8997956" y="2247857"/>
            <a:ext cx="180000" cy="180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타원 47"/>
          <p:cNvSpPr/>
          <p:nvPr/>
        </p:nvSpPr>
        <p:spPr>
          <a:xfrm>
            <a:off x="8469800" y="2239391"/>
            <a:ext cx="180000" cy="180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타원 48"/>
          <p:cNvSpPr/>
          <p:nvPr/>
        </p:nvSpPr>
        <p:spPr>
          <a:xfrm>
            <a:off x="8230622" y="3335739"/>
            <a:ext cx="180000" cy="180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타원 49"/>
          <p:cNvSpPr/>
          <p:nvPr/>
        </p:nvSpPr>
        <p:spPr>
          <a:xfrm>
            <a:off x="8759788" y="3339972"/>
            <a:ext cx="180000" cy="180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타원 50"/>
          <p:cNvSpPr/>
          <p:nvPr/>
        </p:nvSpPr>
        <p:spPr>
          <a:xfrm>
            <a:off x="10857401" y="3331504"/>
            <a:ext cx="180000" cy="180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타원 51"/>
          <p:cNvSpPr/>
          <p:nvPr/>
        </p:nvSpPr>
        <p:spPr>
          <a:xfrm>
            <a:off x="11390800" y="2239391"/>
            <a:ext cx="180000" cy="180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타원 52"/>
          <p:cNvSpPr/>
          <p:nvPr/>
        </p:nvSpPr>
        <p:spPr>
          <a:xfrm>
            <a:off x="3019300" y="6014461"/>
            <a:ext cx="180000" cy="18000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타원 55"/>
          <p:cNvSpPr/>
          <p:nvPr/>
        </p:nvSpPr>
        <p:spPr>
          <a:xfrm>
            <a:off x="3491318" y="5004141"/>
            <a:ext cx="180000" cy="180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타원 56"/>
          <p:cNvSpPr/>
          <p:nvPr/>
        </p:nvSpPr>
        <p:spPr>
          <a:xfrm>
            <a:off x="3990817" y="4073398"/>
            <a:ext cx="180000" cy="180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타원 57"/>
          <p:cNvSpPr/>
          <p:nvPr/>
        </p:nvSpPr>
        <p:spPr>
          <a:xfrm>
            <a:off x="6024247" y="2955333"/>
            <a:ext cx="180000" cy="18000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9" name="타원 58"/>
          <p:cNvSpPr/>
          <p:nvPr/>
        </p:nvSpPr>
        <p:spPr>
          <a:xfrm>
            <a:off x="7669697" y="1890058"/>
            <a:ext cx="180000" cy="18000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0" name="타원 59"/>
          <p:cNvSpPr/>
          <p:nvPr/>
        </p:nvSpPr>
        <p:spPr>
          <a:xfrm>
            <a:off x="8451856" y="1890058"/>
            <a:ext cx="180000" cy="18000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" name="타원 60"/>
          <p:cNvSpPr/>
          <p:nvPr/>
        </p:nvSpPr>
        <p:spPr>
          <a:xfrm>
            <a:off x="8994730" y="1890058"/>
            <a:ext cx="180000" cy="18000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" name="타원 61"/>
          <p:cNvSpPr/>
          <p:nvPr/>
        </p:nvSpPr>
        <p:spPr>
          <a:xfrm>
            <a:off x="11390800" y="1890058"/>
            <a:ext cx="180000" cy="18000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3" name="타원 62"/>
          <p:cNvSpPr/>
          <p:nvPr/>
        </p:nvSpPr>
        <p:spPr>
          <a:xfrm>
            <a:off x="8226298" y="3678636"/>
            <a:ext cx="180000" cy="18000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4" name="타원 63"/>
          <p:cNvSpPr/>
          <p:nvPr/>
        </p:nvSpPr>
        <p:spPr>
          <a:xfrm>
            <a:off x="8759788" y="3678636"/>
            <a:ext cx="180000" cy="18000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타원 64"/>
          <p:cNvSpPr/>
          <p:nvPr/>
        </p:nvSpPr>
        <p:spPr>
          <a:xfrm>
            <a:off x="10857405" y="3674226"/>
            <a:ext cx="180000" cy="18000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모서리가 둥근 직사각형 1"/>
          <p:cNvSpPr/>
          <p:nvPr/>
        </p:nvSpPr>
        <p:spPr>
          <a:xfrm>
            <a:off x="4095750" y="5142399"/>
            <a:ext cx="180000" cy="180000"/>
          </a:xfrm>
          <a:prstGeom prst="roundRect">
            <a:avLst/>
          </a:prstGeom>
          <a:solidFill>
            <a:srgbClr val="0000FF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모서리가 둥근 직사각형 65"/>
          <p:cNvSpPr/>
          <p:nvPr/>
        </p:nvSpPr>
        <p:spPr>
          <a:xfrm>
            <a:off x="3470783" y="2668503"/>
            <a:ext cx="180000" cy="180000"/>
          </a:xfrm>
          <a:prstGeom prst="roundRect">
            <a:avLst/>
          </a:prstGeom>
          <a:solidFill>
            <a:srgbClr val="0000FF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모서리가 둥근 직사각형 66"/>
          <p:cNvSpPr/>
          <p:nvPr/>
        </p:nvSpPr>
        <p:spPr>
          <a:xfrm>
            <a:off x="3199300" y="2923667"/>
            <a:ext cx="180000" cy="180000"/>
          </a:xfrm>
          <a:prstGeom prst="roundRect">
            <a:avLst/>
          </a:prstGeom>
          <a:solidFill>
            <a:srgbClr val="0000FF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6" name="구부러진 연결선 35"/>
          <p:cNvCxnSpPr/>
          <p:nvPr/>
        </p:nvCxnSpPr>
        <p:spPr>
          <a:xfrm rot="5400000" flipH="1" flipV="1">
            <a:off x="2846409" y="5363083"/>
            <a:ext cx="669967" cy="452970"/>
          </a:xfrm>
          <a:prstGeom prst="curvedConnector3">
            <a:avLst>
              <a:gd name="adj1" fmla="val 88386"/>
            </a:avLst>
          </a:prstGeom>
          <a:ln w="28575">
            <a:solidFill>
              <a:schemeClr val="bg1">
                <a:lumMod val="6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구부러진 연결선 72"/>
          <p:cNvCxnSpPr/>
          <p:nvPr/>
        </p:nvCxnSpPr>
        <p:spPr>
          <a:xfrm rot="5400000" flipH="1" flipV="1">
            <a:off x="3578306" y="4402315"/>
            <a:ext cx="486514" cy="480489"/>
          </a:xfrm>
          <a:prstGeom prst="curvedConnector3">
            <a:avLst>
              <a:gd name="adj1" fmla="val 50000"/>
            </a:avLst>
          </a:prstGeom>
          <a:ln w="28575">
            <a:solidFill>
              <a:schemeClr val="bg1">
                <a:lumMod val="6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구부러진 연결선 75"/>
          <p:cNvCxnSpPr/>
          <p:nvPr/>
        </p:nvCxnSpPr>
        <p:spPr>
          <a:xfrm flipV="1">
            <a:off x="4366789" y="2886276"/>
            <a:ext cx="1514213" cy="1097121"/>
          </a:xfrm>
          <a:prstGeom prst="curvedConnector3">
            <a:avLst>
              <a:gd name="adj1" fmla="val 11629"/>
            </a:avLst>
          </a:prstGeom>
          <a:ln w="28575">
            <a:solidFill>
              <a:schemeClr val="bg1">
                <a:lumMod val="6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구부러진 연결선 80"/>
          <p:cNvCxnSpPr/>
          <p:nvPr/>
        </p:nvCxnSpPr>
        <p:spPr>
          <a:xfrm flipV="1">
            <a:off x="6253878" y="2337857"/>
            <a:ext cx="1177251" cy="515938"/>
          </a:xfrm>
          <a:prstGeom prst="curvedConnector3">
            <a:avLst>
              <a:gd name="adj1" fmla="val 50000"/>
            </a:avLst>
          </a:prstGeom>
          <a:ln w="28575">
            <a:solidFill>
              <a:schemeClr val="bg1">
                <a:lumMod val="6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구부러진 연결선 90"/>
          <p:cNvCxnSpPr/>
          <p:nvPr/>
        </p:nvCxnSpPr>
        <p:spPr>
          <a:xfrm>
            <a:off x="6253878" y="2946929"/>
            <a:ext cx="1177251" cy="515938"/>
          </a:xfrm>
          <a:prstGeom prst="curvedConnector3">
            <a:avLst>
              <a:gd name="adj1" fmla="val 50000"/>
            </a:avLst>
          </a:prstGeom>
          <a:ln w="28575">
            <a:solidFill>
              <a:schemeClr val="bg1">
                <a:lumMod val="6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L 도형 93"/>
          <p:cNvSpPr/>
          <p:nvPr/>
        </p:nvSpPr>
        <p:spPr>
          <a:xfrm rot="16200000">
            <a:off x="2994030" y="2447420"/>
            <a:ext cx="950906" cy="1079987"/>
          </a:xfrm>
          <a:prstGeom prst="corner">
            <a:avLst>
              <a:gd name="adj1" fmla="val 26359"/>
              <a:gd name="adj2" fmla="val 27989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타원 94"/>
          <p:cNvSpPr/>
          <p:nvPr/>
        </p:nvSpPr>
        <p:spPr>
          <a:xfrm>
            <a:off x="279400" y="116333"/>
            <a:ext cx="180000" cy="180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TextBox 95"/>
          <p:cNvSpPr txBox="1"/>
          <p:nvPr/>
        </p:nvSpPr>
        <p:spPr>
          <a:xfrm>
            <a:off x="449262" y="52444"/>
            <a:ext cx="1404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Caregiver</a:t>
            </a:r>
            <a:endParaRPr lang="ko-KR" altLang="en-US" sz="1400" dirty="0"/>
          </a:p>
        </p:txBody>
      </p:sp>
      <p:sp>
        <p:nvSpPr>
          <p:cNvPr id="97" name="타원 96"/>
          <p:cNvSpPr/>
          <p:nvPr/>
        </p:nvSpPr>
        <p:spPr>
          <a:xfrm>
            <a:off x="279400" y="389180"/>
            <a:ext cx="180000" cy="18000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TextBox 97"/>
          <p:cNvSpPr txBox="1"/>
          <p:nvPr/>
        </p:nvSpPr>
        <p:spPr>
          <a:xfrm>
            <a:off x="449261" y="325291"/>
            <a:ext cx="1404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Patient</a:t>
            </a:r>
            <a:endParaRPr lang="ko-KR" altLang="en-US" sz="1400" dirty="0"/>
          </a:p>
        </p:txBody>
      </p:sp>
      <p:sp>
        <p:nvSpPr>
          <p:cNvPr id="99" name="모서리가 둥근 직사각형 98"/>
          <p:cNvSpPr/>
          <p:nvPr/>
        </p:nvSpPr>
        <p:spPr>
          <a:xfrm>
            <a:off x="269261" y="696830"/>
            <a:ext cx="180000" cy="180000"/>
          </a:xfrm>
          <a:prstGeom prst="roundRect">
            <a:avLst/>
          </a:prstGeom>
          <a:solidFill>
            <a:srgbClr val="0000FF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0" name="TextBox 99"/>
          <p:cNvSpPr txBox="1"/>
          <p:nvPr/>
        </p:nvSpPr>
        <p:spPr>
          <a:xfrm>
            <a:off x="449260" y="629323"/>
            <a:ext cx="1404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Staff</a:t>
            </a:r>
            <a:endParaRPr lang="ko-KR" altLang="en-US" sz="1400" dirty="0"/>
          </a:p>
        </p:txBody>
      </p:sp>
      <p:sp>
        <p:nvSpPr>
          <p:cNvPr id="101" name="모서리가 둥근 직사각형 100"/>
          <p:cNvSpPr/>
          <p:nvPr/>
        </p:nvSpPr>
        <p:spPr>
          <a:xfrm>
            <a:off x="4454442" y="4757466"/>
            <a:ext cx="180000" cy="180000"/>
          </a:xfrm>
          <a:prstGeom prst="roundRect">
            <a:avLst/>
          </a:prstGeom>
          <a:solidFill>
            <a:srgbClr val="0000FF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3" name="꺾인 연결선 102"/>
          <p:cNvCxnSpPr/>
          <p:nvPr/>
        </p:nvCxnSpPr>
        <p:spPr>
          <a:xfrm rot="5400000" flipH="1" flipV="1">
            <a:off x="4331462" y="5010912"/>
            <a:ext cx="228258" cy="214717"/>
          </a:xfrm>
          <a:prstGeom prst="bentConnector3">
            <a:avLst>
              <a:gd name="adj1" fmla="val -76"/>
            </a:avLst>
          </a:prstGeom>
          <a:ln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직선 화살표 연결선 116"/>
          <p:cNvCxnSpPr/>
          <p:nvPr/>
        </p:nvCxnSpPr>
        <p:spPr>
          <a:xfrm>
            <a:off x="4516967" y="4381499"/>
            <a:ext cx="0" cy="252000"/>
          </a:xfrm>
          <a:prstGeom prst="straightConnector1">
            <a:avLst/>
          </a:prstGeom>
          <a:ln w="1905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직선 화살표 연결선 118"/>
          <p:cNvCxnSpPr/>
          <p:nvPr/>
        </p:nvCxnSpPr>
        <p:spPr>
          <a:xfrm flipV="1">
            <a:off x="4574117" y="4381499"/>
            <a:ext cx="0" cy="252000"/>
          </a:xfrm>
          <a:prstGeom prst="straightConnector1">
            <a:avLst/>
          </a:prstGeom>
          <a:ln w="19050">
            <a:solidFill>
              <a:srgbClr val="0000FF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모서리가 둥근 직사각형 119"/>
          <p:cNvSpPr/>
          <p:nvPr/>
        </p:nvSpPr>
        <p:spPr>
          <a:xfrm>
            <a:off x="1720849" y="116334"/>
            <a:ext cx="709084" cy="180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1" name="TextBox 120"/>
          <p:cNvSpPr txBox="1"/>
          <p:nvPr/>
        </p:nvSpPr>
        <p:spPr>
          <a:xfrm>
            <a:off x="2439458" y="52444"/>
            <a:ext cx="1404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Desk or station</a:t>
            </a:r>
            <a:endParaRPr lang="ko-KR" altLang="en-US" sz="1400" dirty="0"/>
          </a:p>
        </p:txBody>
      </p:sp>
      <p:sp>
        <p:nvSpPr>
          <p:cNvPr id="122" name="모서리가 둥근 직사각형 121"/>
          <p:cNvSpPr/>
          <p:nvPr/>
        </p:nvSpPr>
        <p:spPr>
          <a:xfrm>
            <a:off x="1944157" y="389180"/>
            <a:ext cx="262467" cy="180000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3" name="TextBox 122"/>
          <p:cNvSpPr txBox="1"/>
          <p:nvPr/>
        </p:nvSpPr>
        <p:spPr>
          <a:xfrm>
            <a:off x="2439458" y="321546"/>
            <a:ext cx="1404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Wall or column</a:t>
            </a:r>
            <a:endParaRPr lang="ko-KR" altLang="en-US" sz="1400" dirty="0"/>
          </a:p>
        </p:txBody>
      </p:sp>
      <p:sp>
        <p:nvSpPr>
          <p:cNvPr id="124" name="모서리가 둥근 직사각형 123"/>
          <p:cNvSpPr/>
          <p:nvPr/>
        </p:nvSpPr>
        <p:spPr>
          <a:xfrm rot="16200000">
            <a:off x="1985393" y="432287"/>
            <a:ext cx="180000" cy="709085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5" name="TextBox 124"/>
          <p:cNvSpPr txBox="1"/>
          <p:nvPr/>
        </p:nvSpPr>
        <p:spPr>
          <a:xfrm>
            <a:off x="2442166" y="628727"/>
            <a:ext cx="1404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Bed</a:t>
            </a:r>
            <a:endParaRPr lang="ko-KR" altLang="en-US" sz="1400" dirty="0"/>
          </a:p>
        </p:txBody>
      </p:sp>
      <p:cxnSp>
        <p:nvCxnSpPr>
          <p:cNvPr id="126" name="직선 화살표 연결선 125"/>
          <p:cNvCxnSpPr/>
          <p:nvPr/>
        </p:nvCxnSpPr>
        <p:spPr>
          <a:xfrm rot="5400000" flipV="1">
            <a:off x="4240789" y="80332"/>
            <a:ext cx="0" cy="25200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4370982" y="52444"/>
            <a:ext cx="1404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Moving route</a:t>
            </a:r>
            <a:endParaRPr lang="ko-KR" altLang="en-US" sz="1400" dirty="0"/>
          </a:p>
        </p:txBody>
      </p:sp>
      <p:cxnSp>
        <p:nvCxnSpPr>
          <p:cNvPr id="128" name="직선 화살표 연결선 127"/>
          <p:cNvCxnSpPr/>
          <p:nvPr/>
        </p:nvCxnSpPr>
        <p:spPr>
          <a:xfrm rot="5400000" flipV="1">
            <a:off x="4236596" y="346402"/>
            <a:ext cx="0" cy="252000"/>
          </a:xfrm>
          <a:prstGeom prst="straightConnector1">
            <a:avLst/>
          </a:prstGeom>
          <a:ln w="1905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4366789" y="318514"/>
            <a:ext cx="1404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Blood sampling</a:t>
            </a:r>
            <a:endParaRPr lang="ko-KR" altLang="en-US" sz="1400" dirty="0"/>
          </a:p>
        </p:txBody>
      </p:sp>
      <p:cxnSp>
        <p:nvCxnSpPr>
          <p:cNvPr id="130" name="직선 화살표 연결선 129"/>
          <p:cNvCxnSpPr/>
          <p:nvPr/>
        </p:nvCxnSpPr>
        <p:spPr>
          <a:xfrm rot="5400000" flipV="1">
            <a:off x="4243094" y="593774"/>
            <a:ext cx="0" cy="252000"/>
          </a:xfrm>
          <a:prstGeom prst="straightConnector1">
            <a:avLst/>
          </a:prstGeom>
          <a:ln w="19050">
            <a:solidFill>
              <a:srgbClr val="0000FF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4373287" y="565886"/>
            <a:ext cx="23704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Injection or manipulation</a:t>
            </a:r>
            <a:endParaRPr lang="ko-KR" altLang="en-US" sz="1400" dirty="0"/>
          </a:p>
        </p:txBody>
      </p:sp>
      <p:sp>
        <p:nvSpPr>
          <p:cNvPr id="132" name="모서리가 둥근 직사각형 131"/>
          <p:cNvSpPr/>
          <p:nvPr/>
        </p:nvSpPr>
        <p:spPr>
          <a:xfrm>
            <a:off x="1770590" y="1031619"/>
            <a:ext cx="609600" cy="45719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3" name="TextBox 132"/>
          <p:cNvSpPr txBox="1"/>
          <p:nvPr/>
        </p:nvSpPr>
        <p:spPr>
          <a:xfrm>
            <a:off x="2429933" y="896602"/>
            <a:ext cx="1404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Door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459710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60106</TotalTime>
  <Words>74</Words>
  <Application>Microsoft Office PowerPoint</Application>
  <PresentationFormat>와이드스크린</PresentationFormat>
  <Paragraphs>19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 Seon Han</dc:creator>
  <cp:lastModifiedBy>Windows 사용자</cp:lastModifiedBy>
  <cp:revision>245</cp:revision>
  <cp:lastPrinted>2020-11-03T07:15:37Z</cp:lastPrinted>
  <dcterms:created xsi:type="dcterms:W3CDTF">2020-09-21T01:20:10Z</dcterms:created>
  <dcterms:modified xsi:type="dcterms:W3CDTF">2021-11-07T02:07:34Z</dcterms:modified>
</cp:coreProperties>
</file>