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91" r:id="rId2"/>
  </p:sldIdLst>
  <p:sldSz cx="7772400" cy="10058400"/>
  <p:notesSz cx="6858000" cy="9144000"/>
  <p:defaultTextStyle>
    <a:defPPr>
      <a:defRPr lang="es-ES_tradnl"/>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BB01"/>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17" autoAdjust="0"/>
    <p:restoredTop sz="99764" autoAdjust="0"/>
  </p:normalViewPr>
  <p:slideViewPr>
    <p:cSldViewPr snapToGrid="0">
      <p:cViewPr>
        <p:scale>
          <a:sx n="150" d="100"/>
          <a:sy n="150" d="100"/>
        </p:scale>
        <p:origin x="-392" y="1296"/>
      </p:cViewPr>
      <p:guideLst>
        <p:guide orient="horz" pos="3476"/>
        <p:guide pos="2448"/>
      </p:guideLst>
    </p:cSldViewPr>
  </p:slideViewPr>
  <p:outlineViewPr>
    <p:cViewPr>
      <p:scale>
        <a:sx n="100" d="100"/>
        <a:sy n="100"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rrjohnso:RESEARCH%20320:bombardments:data%20bombardment%20116+117.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rrjohnso:RESEARCH%20320:bombardments:data%20bombardment%20123&amp;121rrj%2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0382863079615048"/>
          <c:y val="0.0567518404017285"/>
          <c:w val="0.905952302619554"/>
          <c:h val="0.878623584470596"/>
        </c:manualLayout>
      </c:layout>
      <c:barChart>
        <c:barDir val="col"/>
        <c:grouping val="clustered"/>
        <c:varyColors val="0"/>
        <c:ser>
          <c:idx val="0"/>
          <c:order val="0"/>
          <c:spPr>
            <a:solidFill>
              <a:schemeClr val="tx1"/>
            </a:solidFill>
            <a:ln>
              <a:solidFill>
                <a:schemeClr val="tx1"/>
              </a:solidFill>
            </a:ln>
          </c:spPr>
          <c:invertIfNegative val="0"/>
          <c:errBars>
            <c:errBarType val="plus"/>
            <c:errValType val="cust"/>
            <c:noEndCap val="0"/>
            <c:plus>
              <c:numRef>
                <c:f>Sheet1!$L$13:$L$20</c:f>
                <c:numCache>
                  <c:formatCode>General</c:formatCode>
                  <c:ptCount val="8"/>
                  <c:pt idx="0">
                    <c:v>0.293631925165985</c:v>
                  </c:pt>
                  <c:pt idx="1">
                    <c:v>7.503319956915385</c:v>
                  </c:pt>
                  <c:pt idx="2">
                    <c:v>1.666924816711002</c:v>
                  </c:pt>
                  <c:pt idx="3">
                    <c:v>0.283911897933932</c:v>
                  </c:pt>
                  <c:pt idx="4">
                    <c:v>1.241446612066142</c:v>
                  </c:pt>
                  <c:pt idx="5">
                    <c:v>1.218285167026325</c:v>
                  </c:pt>
                  <c:pt idx="6">
                    <c:v>0.713060496498967</c:v>
                  </c:pt>
                  <c:pt idx="7">
                    <c:v>1.718599095720241</c:v>
                  </c:pt>
                </c:numCache>
              </c:numRef>
            </c:plus>
            <c:minus>
              <c:numLit>
                <c:formatCode>General</c:formatCode>
                <c:ptCount val="1"/>
                <c:pt idx="0">
                  <c:v>1.0</c:v>
                </c:pt>
              </c:numLit>
            </c:minus>
          </c:errBars>
          <c:val>
            <c:numRef>
              <c:f>Sheet1!$K$13:$K$20</c:f>
              <c:numCache>
                <c:formatCode>_(* #,##0.00_);_(* \(#,##0.00\);_(* "-"??_);_(@_)</c:formatCode>
                <c:ptCount val="8"/>
                <c:pt idx="0">
                  <c:v>1.0</c:v>
                </c:pt>
                <c:pt idx="1">
                  <c:v>37.34195050717229</c:v>
                </c:pt>
                <c:pt idx="2">
                  <c:v>14.20674308733128</c:v>
                </c:pt>
                <c:pt idx="3">
                  <c:v>5.5185622280383</c:v>
                </c:pt>
                <c:pt idx="4">
                  <c:v>5.588100464672311</c:v>
                </c:pt>
                <c:pt idx="5">
                  <c:v>10.0618858632507</c:v>
                </c:pt>
                <c:pt idx="6">
                  <c:v>2.87421265791277</c:v>
                </c:pt>
                <c:pt idx="7">
                  <c:v>4.97273334257591</c:v>
                </c:pt>
              </c:numCache>
            </c:numRef>
          </c:val>
        </c:ser>
        <c:dLbls>
          <c:showLegendKey val="0"/>
          <c:showVal val="0"/>
          <c:showCatName val="0"/>
          <c:showSerName val="0"/>
          <c:showPercent val="0"/>
          <c:showBubbleSize val="0"/>
        </c:dLbls>
        <c:gapWidth val="150"/>
        <c:axId val="2124162680"/>
        <c:axId val="2124152712"/>
      </c:barChart>
      <c:catAx>
        <c:axId val="2124162680"/>
        <c:scaling>
          <c:orientation val="minMax"/>
        </c:scaling>
        <c:delete val="0"/>
        <c:axPos val="b"/>
        <c:majorTickMark val="none"/>
        <c:minorTickMark val="none"/>
        <c:tickLblPos val="none"/>
        <c:spPr>
          <a:ln w="19050">
            <a:solidFill>
              <a:schemeClr val="tx1"/>
            </a:solidFill>
          </a:ln>
        </c:spPr>
        <c:crossAx val="2124152712"/>
        <c:crosses val="autoZero"/>
        <c:auto val="1"/>
        <c:lblAlgn val="ctr"/>
        <c:lblOffset val="100"/>
        <c:noMultiLvlLbl val="0"/>
      </c:catAx>
      <c:valAx>
        <c:axId val="2124152712"/>
        <c:scaling>
          <c:orientation val="minMax"/>
        </c:scaling>
        <c:delete val="0"/>
        <c:axPos val="l"/>
        <c:majorGridlines>
          <c:spPr>
            <a:ln>
              <a:noFill/>
            </a:ln>
          </c:spPr>
        </c:majorGridlines>
        <c:numFmt formatCode="_(* #,##0.00_);_(* \(#,##0.00\);_(* &quot;-&quot;??_);_(@_)" sourceLinked="1"/>
        <c:majorTickMark val="in"/>
        <c:minorTickMark val="none"/>
        <c:tickLblPos val="none"/>
        <c:spPr>
          <a:ln w="19050">
            <a:solidFill>
              <a:schemeClr val="tx1"/>
            </a:solidFill>
          </a:ln>
        </c:spPr>
        <c:txPr>
          <a:bodyPr/>
          <a:lstStyle/>
          <a:p>
            <a:pPr>
              <a:defRPr sz="1200" baseline="0">
                <a:solidFill>
                  <a:schemeClr val="bg1"/>
                </a:solidFill>
              </a:defRPr>
            </a:pPr>
            <a:endParaRPr lang="en-US"/>
          </a:p>
        </c:txPr>
        <c:crossAx val="2124162680"/>
        <c:crosses val="autoZero"/>
        <c:crossBetween val="between"/>
      </c:valAx>
      <c:spPr>
        <a:ln w="19050">
          <a:solidFill>
            <a:schemeClr val="tx1"/>
          </a:solidFill>
        </a:ln>
      </c:spPr>
    </c:plotArea>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02964036358846"/>
          <c:y val="0.0504077649657725"/>
          <c:w val="0.934434342759901"/>
          <c:h val="0.868444345974102"/>
        </c:manualLayout>
      </c:layout>
      <c:barChart>
        <c:barDir val="col"/>
        <c:grouping val="clustered"/>
        <c:varyColors val="0"/>
        <c:ser>
          <c:idx val="0"/>
          <c:order val="0"/>
          <c:tx>
            <c:strRef>
              <c:f>Sheet1!$P$12</c:f>
              <c:strCache>
                <c:ptCount val="1"/>
              </c:strCache>
            </c:strRef>
          </c:tx>
          <c:spPr>
            <a:solidFill>
              <a:schemeClr val="tx1"/>
            </a:solidFill>
            <a:ln>
              <a:solidFill>
                <a:schemeClr val="tx1"/>
              </a:solidFill>
            </a:ln>
          </c:spPr>
          <c:invertIfNegative val="0"/>
          <c:errBars>
            <c:errBarType val="plus"/>
            <c:errValType val="cust"/>
            <c:noEndCap val="0"/>
            <c:plus>
              <c:numRef>
                <c:f>Sheet1!$Q$15:$Q$21</c:f>
                <c:numCache>
                  <c:formatCode>General</c:formatCode>
                  <c:ptCount val="7"/>
                  <c:pt idx="0">
                    <c:v>0.632478632478632</c:v>
                  </c:pt>
                  <c:pt idx="1">
                    <c:v>0.987179487179487</c:v>
                  </c:pt>
                  <c:pt idx="2">
                    <c:v>1.73388522194493</c:v>
                  </c:pt>
                  <c:pt idx="3">
                    <c:v>1.339144943440483</c:v>
                  </c:pt>
                  <c:pt idx="4">
                    <c:v>1.274066835234317</c:v>
                  </c:pt>
                  <c:pt idx="5">
                    <c:v>2.059872547094248</c:v>
                  </c:pt>
                  <c:pt idx="6">
                    <c:v>2.807052691614617</c:v>
                  </c:pt>
                </c:numCache>
              </c:numRef>
            </c:plus>
            <c:minus>
              <c:numRef>
                <c:f>Sheet1!$Q$15:$Q$21</c:f>
                <c:numCache>
                  <c:formatCode>General</c:formatCode>
                  <c:ptCount val="7"/>
                  <c:pt idx="0">
                    <c:v>0.632478632478632</c:v>
                  </c:pt>
                  <c:pt idx="1">
                    <c:v>0.987179487179487</c:v>
                  </c:pt>
                  <c:pt idx="2">
                    <c:v>1.73388522194493</c:v>
                  </c:pt>
                  <c:pt idx="3">
                    <c:v>1.339144943440483</c:v>
                  </c:pt>
                  <c:pt idx="4">
                    <c:v>1.274066835234317</c:v>
                  </c:pt>
                  <c:pt idx="5">
                    <c:v>2.059872547094248</c:v>
                  </c:pt>
                  <c:pt idx="6">
                    <c:v>2.807052691614617</c:v>
                  </c:pt>
                </c:numCache>
              </c:numRef>
            </c:minus>
          </c:errBars>
          <c:val>
            <c:numRef>
              <c:f>Sheet1!$P$15:$P$21</c:f>
              <c:numCache>
                <c:formatCode>0.00</c:formatCode>
                <c:ptCount val="7"/>
                <c:pt idx="0">
                  <c:v>1.0</c:v>
                </c:pt>
                <c:pt idx="1">
                  <c:v>6.692307692307692</c:v>
                </c:pt>
                <c:pt idx="2">
                  <c:v>11.34930063726663</c:v>
                </c:pt>
                <c:pt idx="3">
                  <c:v>15.08276299544791</c:v>
                </c:pt>
                <c:pt idx="4">
                  <c:v>21.95226973633043</c:v>
                </c:pt>
                <c:pt idx="5">
                  <c:v>23.78606594355773</c:v>
                </c:pt>
                <c:pt idx="6">
                  <c:v>36.57868895756497</c:v>
                </c:pt>
              </c:numCache>
            </c:numRef>
          </c:val>
        </c:ser>
        <c:dLbls>
          <c:showLegendKey val="0"/>
          <c:showVal val="0"/>
          <c:showCatName val="0"/>
          <c:showSerName val="0"/>
          <c:showPercent val="0"/>
          <c:showBubbleSize val="0"/>
        </c:dLbls>
        <c:gapWidth val="150"/>
        <c:axId val="2123873032"/>
        <c:axId val="2123864216"/>
      </c:barChart>
      <c:catAx>
        <c:axId val="2123873032"/>
        <c:scaling>
          <c:orientation val="minMax"/>
        </c:scaling>
        <c:delete val="0"/>
        <c:axPos val="b"/>
        <c:majorTickMark val="none"/>
        <c:minorTickMark val="none"/>
        <c:tickLblPos val="none"/>
        <c:spPr>
          <a:ln w="19050">
            <a:solidFill>
              <a:schemeClr val="tx1"/>
            </a:solidFill>
          </a:ln>
        </c:spPr>
        <c:crossAx val="2123864216"/>
        <c:crosses val="autoZero"/>
        <c:auto val="1"/>
        <c:lblAlgn val="ctr"/>
        <c:lblOffset val="100"/>
        <c:noMultiLvlLbl val="0"/>
      </c:catAx>
      <c:valAx>
        <c:axId val="2123864216"/>
        <c:scaling>
          <c:orientation val="minMax"/>
          <c:max val="42.0"/>
          <c:min val="0.0"/>
        </c:scaling>
        <c:delete val="0"/>
        <c:axPos val="l"/>
        <c:majorGridlines>
          <c:spPr>
            <a:ln>
              <a:noFill/>
            </a:ln>
          </c:spPr>
        </c:majorGridlines>
        <c:numFmt formatCode="0.00" sourceLinked="1"/>
        <c:majorTickMark val="in"/>
        <c:minorTickMark val="none"/>
        <c:tickLblPos val="none"/>
        <c:spPr>
          <a:ln w="19050">
            <a:solidFill>
              <a:schemeClr val="tx1"/>
            </a:solidFill>
          </a:ln>
        </c:spPr>
        <c:txPr>
          <a:bodyPr/>
          <a:lstStyle/>
          <a:p>
            <a:pPr>
              <a:defRPr sz="1200" baseline="0">
                <a:solidFill>
                  <a:schemeClr val="bg1"/>
                </a:solidFill>
              </a:defRPr>
            </a:pPr>
            <a:endParaRPr lang="en-US"/>
          </a:p>
        </c:txPr>
        <c:crossAx val="2123873032"/>
        <c:crosses val="autoZero"/>
        <c:crossBetween val="between"/>
        <c:majorUnit val="10.0"/>
      </c:valAx>
      <c:spPr>
        <a:ln w="19050">
          <a:solidFill>
            <a:schemeClr val="tx1"/>
          </a:solidFill>
        </a:ln>
      </c:spPr>
    </c:plotArea>
    <c:plotVisOnly val="1"/>
    <c:dispBlanksAs val="gap"/>
    <c:showDLblsOverMax val="0"/>
  </c:chart>
  <c:spPr>
    <a:ln>
      <a:noFill/>
    </a:ln>
  </c:sp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613" y="3124200"/>
            <a:ext cx="6607175" cy="2155825"/>
          </a:xfrm>
        </p:spPr>
        <p:txBody>
          <a:bodyPr/>
          <a:lstStyle/>
          <a:p>
            <a:r>
              <a:rPr lang="en-US" smtClean="0"/>
              <a:t>Click to edit Master title style</a:t>
            </a:r>
            <a:endParaRPr lang="es-ES_tradnl"/>
          </a:p>
        </p:txBody>
      </p:sp>
      <p:sp>
        <p:nvSpPr>
          <p:cNvPr id="3" name="Subtitle 2"/>
          <p:cNvSpPr>
            <a:spLocks noGrp="1"/>
          </p:cNvSpPr>
          <p:nvPr>
            <p:ph type="subTitle" idx="1"/>
          </p:nvPr>
        </p:nvSpPr>
        <p:spPr>
          <a:xfrm>
            <a:off x="1165225" y="5699125"/>
            <a:ext cx="5441950" cy="2571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s-ES_tradnl"/>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FB3EA280-D36A-5645-B443-E42865ED866E}" type="slidenum">
              <a:rPr lang="es-ES_tradnl"/>
              <a:pPr>
                <a:defRPr/>
              </a:pPr>
              <a:t>‹#›</a:t>
            </a:fld>
            <a:endParaRPr lang="es-ES_tradnl"/>
          </a:p>
        </p:txBody>
      </p:sp>
    </p:spTree>
    <p:extLst>
      <p:ext uri="{BB962C8B-B14F-4D97-AF65-F5344CB8AC3E}">
        <p14:creationId xmlns:p14="http://schemas.microsoft.com/office/powerpoint/2010/main" val="320119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_tradn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28130C0F-4D49-BF4B-8987-F14BA1A81F0B}" type="slidenum">
              <a:rPr lang="es-ES_tradnl"/>
              <a:pPr>
                <a:defRPr/>
              </a:pPr>
              <a:t>‹#›</a:t>
            </a:fld>
            <a:endParaRPr lang="es-ES_tradnl"/>
          </a:p>
        </p:txBody>
      </p:sp>
    </p:spTree>
    <p:extLst>
      <p:ext uri="{BB962C8B-B14F-4D97-AF65-F5344CB8AC3E}">
        <p14:creationId xmlns:p14="http://schemas.microsoft.com/office/powerpoint/2010/main" val="3129539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38788" y="893763"/>
            <a:ext cx="1651000" cy="8047037"/>
          </a:xfrm>
        </p:spPr>
        <p:txBody>
          <a:bodyPr vert="eaVert"/>
          <a:lstStyle/>
          <a:p>
            <a:r>
              <a:rPr lang="en-US" smtClean="0"/>
              <a:t>Click to edit Master title style</a:t>
            </a:r>
            <a:endParaRPr lang="es-ES_tradnl"/>
          </a:p>
        </p:txBody>
      </p:sp>
      <p:sp>
        <p:nvSpPr>
          <p:cNvPr id="3" name="Vertical Text Placeholder 2"/>
          <p:cNvSpPr>
            <a:spLocks noGrp="1"/>
          </p:cNvSpPr>
          <p:nvPr>
            <p:ph type="body" orient="vert" idx="1"/>
          </p:nvPr>
        </p:nvSpPr>
        <p:spPr>
          <a:xfrm>
            <a:off x="582613" y="893763"/>
            <a:ext cx="4803775" cy="80470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1EF6FA4D-6564-F84D-9B77-C087AC57105E}" type="slidenum">
              <a:rPr lang="es-ES_tradnl"/>
              <a:pPr>
                <a:defRPr/>
              </a:pPr>
              <a:t>‹#›</a:t>
            </a:fld>
            <a:endParaRPr lang="es-ES_tradnl"/>
          </a:p>
        </p:txBody>
      </p:sp>
    </p:spTree>
    <p:extLst>
      <p:ext uri="{BB962C8B-B14F-4D97-AF65-F5344CB8AC3E}">
        <p14:creationId xmlns:p14="http://schemas.microsoft.com/office/powerpoint/2010/main" val="1823975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_tradn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08F1175B-1A60-FD4F-8B7A-07496FB9696F}" type="slidenum">
              <a:rPr lang="es-ES_tradnl"/>
              <a:pPr>
                <a:defRPr/>
              </a:pPr>
              <a:t>‹#›</a:t>
            </a:fld>
            <a:endParaRPr lang="es-ES_tradnl"/>
          </a:p>
        </p:txBody>
      </p:sp>
    </p:spTree>
    <p:extLst>
      <p:ext uri="{BB962C8B-B14F-4D97-AF65-F5344CB8AC3E}">
        <p14:creationId xmlns:p14="http://schemas.microsoft.com/office/powerpoint/2010/main" val="3972625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4363" y="6462713"/>
            <a:ext cx="6605587" cy="1998662"/>
          </a:xfrm>
        </p:spPr>
        <p:txBody>
          <a:bodyPr anchor="t"/>
          <a:lstStyle>
            <a:lvl1pPr algn="l">
              <a:defRPr sz="4000" b="1" cap="all"/>
            </a:lvl1pPr>
          </a:lstStyle>
          <a:p>
            <a:r>
              <a:rPr lang="en-US" smtClean="0"/>
              <a:t>Click to edit Master title style</a:t>
            </a:r>
            <a:endParaRPr lang="es-ES_tradnl"/>
          </a:p>
        </p:txBody>
      </p:sp>
      <p:sp>
        <p:nvSpPr>
          <p:cNvPr id="3" name="Text Placeholder 2"/>
          <p:cNvSpPr>
            <a:spLocks noGrp="1"/>
          </p:cNvSpPr>
          <p:nvPr>
            <p:ph type="body" idx="1"/>
          </p:nvPr>
        </p:nvSpPr>
        <p:spPr>
          <a:xfrm>
            <a:off x="614363" y="4262438"/>
            <a:ext cx="6605587" cy="22002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D63D5A3C-7A6C-2B44-AE7B-AB51B86CC4F7}" type="slidenum">
              <a:rPr lang="es-ES_tradnl"/>
              <a:pPr>
                <a:defRPr/>
              </a:pPr>
              <a:t>‹#›</a:t>
            </a:fld>
            <a:endParaRPr lang="es-ES_tradnl"/>
          </a:p>
        </p:txBody>
      </p:sp>
    </p:spTree>
    <p:extLst>
      <p:ext uri="{BB962C8B-B14F-4D97-AF65-F5344CB8AC3E}">
        <p14:creationId xmlns:p14="http://schemas.microsoft.com/office/powerpoint/2010/main" val="4271730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_tradnl"/>
          </a:p>
        </p:txBody>
      </p:sp>
      <p:sp>
        <p:nvSpPr>
          <p:cNvPr id="3" name="Content Placeholder 2"/>
          <p:cNvSpPr>
            <a:spLocks noGrp="1"/>
          </p:cNvSpPr>
          <p:nvPr>
            <p:ph sz="half" idx="1"/>
          </p:nvPr>
        </p:nvSpPr>
        <p:spPr>
          <a:xfrm>
            <a:off x="582613" y="2905125"/>
            <a:ext cx="3227387" cy="6035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Content Placeholder 3"/>
          <p:cNvSpPr>
            <a:spLocks noGrp="1"/>
          </p:cNvSpPr>
          <p:nvPr>
            <p:ph sz="half" idx="2"/>
          </p:nvPr>
        </p:nvSpPr>
        <p:spPr>
          <a:xfrm>
            <a:off x="3962400" y="2905125"/>
            <a:ext cx="3227388" cy="6035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5" name="Rectangle 4"/>
          <p:cNvSpPr>
            <a:spLocks noGrp="1" noChangeArrowheads="1"/>
          </p:cNvSpPr>
          <p:nvPr>
            <p:ph type="dt" sz="half" idx="10"/>
          </p:nvPr>
        </p:nvSpPr>
        <p:spPr>
          <a:ln/>
        </p:spPr>
        <p:txBody>
          <a:bodyPr/>
          <a:lstStyle>
            <a:lvl1pPr>
              <a:defRPr/>
            </a:lvl1pPr>
          </a:lstStyle>
          <a:p>
            <a:pPr>
              <a:defRPr/>
            </a:pPr>
            <a:endParaRPr lang="es-ES_tradnl"/>
          </a:p>
        </p:txBody>
      </p:sp>
      <p:sp>
        <p:nvSpPr>
          <p:cNvPr id="6"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ln/>
        </p:spPr>
        <p:txBody>
          <a:bodyPr/>
          <a:lstStyle>
            <a:lvl1pPr>
              <a:defRPr/>
            </a:lvl1pPr>
          </a:lstStyle>
          <a:p>
            <a:pPr>
              <a:defRPr/>
            </a:pPr>
            <a:fld id="{9DC2D4FB-98A9-4040-A986-02BD5C351F7A}" type="slidenum">
              <a:rPr lang="es-ES_tradnl"/>
              <a:pPr>
                <a:defRPr/>
              </a:pPr>
              <a:t>‹#›</a:t>
            </a:fld>
            <a:endParaRPr lang="es-ES_tradnl"/>
          </a:p>
        </p:txBody>
      </p:sp>
    </p:spTree>
    <p:extLst>
      <p:ext uri="{BB962C8B-B14F-4D97-AF65-F5344CB8AC3E}">
        <p14:creationId xmlns:p14="http://schemas.microsoft.com/office/powerpoint/2010/main" val="1130777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938" y="403225"/>
            <a:ext cx="6994525" cy="1676400"/>
          </a:xfrm>
        </p:spPr>
        <p:txBody>
          <a:bodyPr/>
          <a:lstStyle>
            <a:lvl1pPr>
              <a:defRPr/>
            </a:lvl1pPr>
          </a:lstStyle>
          <a:p>
            <a:r>
              <a:rPr lang="en-US" smtClean="0"/>
              <a:t>Click to edit Master title style</a:t>
            </a:r>
            <a:endParaRPr lang="es-ES_tradnl"/>
          </a:p>
        </p:txBody>
      </p:sp>
      <p:sp>
        <p:nvSpPr>
          <p:cNvPr id="3" name="Text Placeholder 2"/>
          <p:cNvSpPr>
            <a:spLocks noGrp="1"/>
          </p:cNvSpPr>
          <p:nvPr>
            <p:ph type="body" idx="1"/>
          </p:nvPr>
        </p:nvSpPr>
        <p:spPr>
          <a:xfrm>
            <a:off x="388938" y="2251075"/>
            <a:ext cx="3433762"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8938" y="3189288"/>
            <a:ext cx="3433762"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5" name="Text Placeholder 4"/>
          <p:cNvSpPr>
            <a:spLocks noGrp="1"/>
          </p:cNvSpPr>
          <p:nvPr>
            <p:ph type="body" sz="quarter" idx="3"/>
          </p:nvPr>
        </p:nvSpPr>
        <p:spPr>
          <a:xfrm>
            <a:off x="3948113" y="2251075"/>
            <a:ext cx="3435350"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948113" y="3189288"/>
            <a:ext cx="3435350"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7" name="Rectangle 4"/>
          <p:cNvSpPr>
            <a:spLocks noGrp="1" noChangeArrowheads="1"/>
          </p:cNvSpPr>
          <p:nvPr>
            <p:ph type="dt" sz="half" idx="10"/>
          </p:nvPr>
        </p:nvSpPr>
        <p:spPr>
          <a:ln/>
        </p:spPr>
        <p:txBody>
          <a:bodyPr/>
          <a:lstStyle>
            <a:lvl1pPr>
              <a:defRPr/>
            </a:lvl1pPr>
          </a:lstStyle>
          <a:p>
            <a:pPr>
              <a:defRPr/>
            </a:pPr>
            <a:endParaRPr lang="es-ES_tradnl"/>
          </a:p>
        </p:txBody>
      </p:sp>
      <p:sp>
        <p:nvSpPr>
          <p:cNvPr id="8"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9" name="Rectangle 6"/>
          <p:cNvSpPr>
            <a:spLocks noGrp="1" noChangeArrowheads="1"/>
          </p:cNvSpPr>
          <p:nvPr>
            <p:ph type="sldNum" sz="quarter" idx="12"/>
          </p:nvPr>
        </p:nvSpPr>
        <p:spPr>
          <a:ln/>
        </p:spPr>
        <p:txBody>
          <a:bodyPr/>
          <a:lstStyle>
            <a:lvl1pPr>
              <a:defRPr/>
            </a:lvl1pPr>
          </a:lstStyle>
          <a:p>
            <a:pPr>
              <a:defRPr/>
            </a:pPr>
            <a:fld id="{40BAA966-E208-7D45-B5EA-0EC393AEB3FE}" type="slidenum">
              <a:rPr lang="es-ES_tradnl"/>
              <a:pPr>
                <a:defRPr/>
              </a:pPr>
              <a:t>‹#›</a:t>
            </a:fld>
            <a:endParaRPr lang="es-ES_tradnl"/>
          </a:p>
        </p:txBody>
      </p:sp>
    </p:spTree>
    <p:extLst>
      <p:ext uri="{BB962C8B-B14F-4D97-AF65-F5344CB8AC3E}">
        <p14:creationId xmlns:p14="http://schemas.microsoft.com/office/powerpoint/2010/main" val="592543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_tradnl"/>
          </a:p>
        </p:txBody>
      </p:sp>
      <p:sp>
        <p:nvSpPr>
          <p:cNvPr id="3" name="Rectangle 4"/>
          <p:cNvSpPr>
            <a:spLocks noGrp="1" noChangeArrowheads="1"/>
          </p:cNvSpPr>
          <p:nvPr>
            <p:ph type="dt" sz="half" idx="10"/>
          </p:nvPr>
        </p:nvSpPr>
        <p:spPr>
          <a:ln/>
        </p:spPr>
        <p:txBody>
          <a:bodyPr/>
          <a:lstStyle>
            <a:lvl1pPr>
              <a:defRPr/>
            </a:lvl1pPr>
          </a:lstStyle>
          <a:p>
            <a:pPr>
              <a:defRPr/>
            </a:pPr>
            <a:endParaRPr lang="es-ES_tradnl"/>
          </a:p>
        </p:txBody>
      </p:sp>
      <p:sp>
        <p:nvSpPr>
          <p:cNvPr id="4"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5" name="Rectangle 6"/>
          <p:cNvSpPr>
            <a:spLocks noGrp="1" noChangeArrowheads="1"/>
          </p:cNvSpPr>
          <p:nvPr>
            <p:ph type="sldNum" sz="quarter" idx="12"/>
          </p:nvPr>
        </p:nvSpPr>
        <p:spPr>
          <a:ln/>
        </p:spPr>
        <p:txBody>
          <a:bodyPr/>
          <a:lstStyle>
            <a:lvl1pPr>
              <a:defRPr/>
            </a:lvl1pPr>
          </a:lstStyle>
          <a:p>
            <a:pPr>
              <a:defRPr/>
            </a:pPr>
            <a:fld id="{BC9DA6DD-D011-5149-96F5-3752D2ED4112}" type="slidenum">
              <a:rPr lang="es-ES_tradnl"/>
              <a:pPr>
                <a:defRPr/>
              </a:pPr>
              <a:t>‹#›</a:t>
            </a:fld>
            <a:endParaRPr lang="es-ES_tradnl"/>
          </a:p>
        </p:txBody>
      </p:sp>
    </p:spTree>
    <p:extLst>
      <p:ext uri="{BB962C8B-B14F-4D97-AF65-F5344CB8AC3E}">
        <p14:creationId xmlns:p14="http://schemas.microsoft.com/office/powerpoint/2010/main" val="3308848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_tradnl"/>
          </a:p>
        </p:txBody>
      </p:sp>
      <p:sp>
        <p:nvSpPr>
          <p:cNvPr id="3"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4" name="Rectangle 6"/>
          <p:cNvSpPr>
            <a:spLocks noGrp="1" noChangeArrowheads="1"/>
          </p:cNvSpPr>
          <p:nvPr>
            <p:ph type="sldNum" sz="quarter" idx="12"/>
          </p:nvPr>
        </p:nvSpPr>
        <p:spPr>
          <a:ln/>
        </p:spPr>
        <p:txBody>
          <a:bodyPr/>
          <a:lstStyle>
            <a:lvl1pPr>
              <a:defRPr/>
            </a:lvl1pPr>
          </a:lstStyle>
          <a:p>
            <a:pPr>
              <a:defRPr/>
            </a:pPr>
            <a:fld id="{82B9344A-99A4-A148-B8D0-643BDB37D04A}" type="slidenum">
              <a:rPr lang="es-ES_tradnl"/>
              <a:pPr>
                <a:defRPr/>
              </a:pPr>
              <a:t>‹#›</a:t>
            </a:fld>
            <a:endParaRPr lang="es-ES_tradnl"/>
          </a:p>
        </p:txBody>
      </p:sp>
    </p:spTree>
    <p:extLst>
      <p:ext uri="{BB962C8B-B14F-4D97-AF65-F5344CB8AC3E}">
        <p14:creationId xmlns:p14="http://schemas.microsoft.com/office/powerpoint/2010/main" val="550664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938" y="400050"/>
            <a:ext cx="2557462" cy="1704975"/>
          </a:xfrm>
        </p:spPr>
        <p:txBody>
          <a:bodyPr anchor="b"/>
          <a:lstStyle>
            <a:lvl1pPr algn="l">
              <a:defRPr sz="2000" b="1"/>
            </a:lvl1pPr>
          </a:lstStyle>
          <a:p>
            <a:r>
              <a:rPr lang="en-US" smtClean="0"/>
              <a:t>Click to edit Master title style</a:t>
            </a:r>
            <a:endParaRPr lang="es-ES_tradnl"/>
          </a:p>
        </p:txBody>
      </p:sp>
      <p:sp>
        <p:nvSpPr>
          <p:cNvPr id="3" name="Content Placeholder 2"/>
          <p:cNvSpPr>
            <a:spLocks noGrp="1"/>
          </p:cNvSpPr>
          <p:nvPr>
            <p:ph idx="1"/>
          </p:nvPr>
        </p:nvSpPr>
        <p:spPr>
          <a:xfrm>
            <a:off x="3038475" y="400050"/>
            <a:ext cx="4344988" cy="8585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Text Placeholder 3"/>
          <p:cNvSpPr>
            <a:spLocks noGrp="1"/>
          </p:cNvSpPr>
          <p:nvPr>
            <p:ph type="body" sz="half" idx="2"/>
          </p:nvPr>
        </p:nvSpPr>
        <p:spPr>
          <a:xfrm>
            <a:off x="388938" y="2105025"/>
            <a:ext cx="2557462" cy="6880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_tradnl"/>
          </a:p>
        </p:txBody>
      </p:sp>
      <p:sp>
        <p:nvSpPr>
          <p:cNvPr id="6"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ln/>
        </p:spPr>
        <p:txBody>
          <a:bodyPr/>
          <a:lstStyle>
            <a:lvl1pPr>
              <a:defRPr/>
            </a:lvl1pPr>
          </a:lstStyle>
          <a:p>
            <a:pPr>
              <a:defRPr/>
            </a:pPr>
            <a:fld id="{757175CA-A674-8748-BFC7-F15CF219BB8B}" type="slidenum">
              <a:rPr lang="es-ES_tradnl"/>
              <a:pPr>
                <a:defRPr/>
              </a:pPr>
              <a:t>‹#›</a:t>
            </a:fld>
            <a:endParaRPr lang="es-ES_tradnl"/>
          </a:p>
        </p:txBody>
      </p:sp>
    </p:spTree>
    <p:extLst>
      <p:ext uri="{BB962C8B-B14F-4D97-AF65-F5344CB8AC3E}">
        <p14:creationId xmlns:p14="http://schemas.microsoft.com/office/powerpoint/2010/main" val="3670988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4000" y="7040563"/>
            <a:ext cx="4662488" cy="831850"/>
          </a:xfrm>
        </p:spPr>
        <p:txBody>
          <a:bodyPr anchor="b"/>
          <a:lstStyle>
            <a:lvl1pPr algn="l">
              <a:defRPr sz="2000" b="1"/>
            </a:lvl1pPr>
          </a:lstStyle>
          <a:p>
            <a:r>
              <a:rPr lang="en-US" smtClean="0"/>
              <a:t>Click to edit Master title style</a:t>
            </a:r>
            <a:endParaRPr lang="es-ES_tradnl"/>
          </a:p>
        </p:txBody>
      </p:sp>
      <p:sp>
        <p:nvSpPr>
          <p:cNvPr id="3" name="Picture Placeholder 2"/>
          <p:cNvSpPr>
            <a:spLocks noGrp="1"/>
          </p:cNvSpPr>
          <p:nvPr>
            <p:ph type="pic" idx="1"/>
          </p:nvPr>
        </p:nvSpPr>
        <p:spPr>
          <a:xfrm>
            <a:off x="1524000" y="898525"/>
            <a:ext cx="4662488" cy="60356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_tradnl" noProof="0" smtClean="0"/>
          </a:p>
        </p:txBody>
      </p:sp>
      <p:sp>
        <p:nvSpPr>
          <p:cNvPr id="4" name="Text Placeholder 3"/>
          <p:cNvSpPr>
            <a:spLocks noGrp="1"/>
          </p:cNvSpPr>
          <p:nvPr>
            <p:ph type="body" sz="half" idx="2"/>
          </p:nvPr>
        </p:nvSpPr>
        <p:spPr>
          <a:xfrm>
            <a:off x="1524000" y="7872413"/>
            <a:ext cx="4662488" cy="1179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_tradnl"/>
          </a:p>
        </p:txBody>
      </p:sp>
      <p:sp>
        <p:nvSpPr>
          <p:cNvPr id="6"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ln/>
        </p:spPr>
        <p:txBody>
          <a:bodyPr/>
          <a:lstStyle>
            <a:lvl1pPr>
              <a:defRPr/>
            </a:lvl1pPr>
          </a:lstStyle>
          <a:p>
            <a:pPr>
              <a:defRPr/>
            </a:pPr>
            <a:fld id="{A76F2215-83BD-D949-8283-2E012E9FA839}" type="slidenum">
              <a:rPr lang="es-ES_tradnl"/>
              <a:pPr>
                <a:defRPr/>
              </a:pPr>
              <a:t>‹#›</a:t>
            </a:fld>
            <a:endParaRPr lang="es-ES_tradnl"/>
          </a:p>
        </p:txBody>
      </p:sp>
    </p:spTree>
    <p:extLst>
      <p:ext uri="{BB962C8B-B14F-4D97-AF65-F5344CB8AC3E}">
        <p14:creationId xmlns:p14="http://schemas.microsoft.com/office/powerpoint/2010/main" val="410528858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82613" y="893763"/>
            <a:ext cx="660717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101882" tIns="50941" rIns="101882" bIns="50941" numCol="1" anchor="ctr" anchorCtr="0" compatLnSpc="1">
            <a:prstTxWarp prst="textNoShape">
              <a:avLst/>
            </a:prstTxWarp>
          </a:bodyPr>
          <a:lstStyle/>
          <a:p>
            <a:pPr lvl="0"/>
            <a:r>
              <a:rPr lang="es-ES_tradnl"/>
              <a:t>Click to edit Master title style</a:t>
            </a:r>
          </a:p>
        </p:txBody>
      </p:sp>
      <p:sp>
        <p:nvSpPr>
          <p:cNvPr id="1027" name="Rectangle 3"/>
          <p:cNvSpPr>
            <a:spLocks noGrp="1" noChangeArrowheads="1"/>
          </p:cNvSpPr>
          <p:nvPr>
            <p:ph type="body" idx="1"/>
          </p:nvPr>
        </p:nvSpPr>
        <p:spPr bwMode="auto">
          <a:xfrm>
            <a:off x="582613" y="2905125"/>
            <a:ext cx="6607175" cy="603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101882" tIns="50941" rIns="101882" bIns="50941" numCol="1" anchor="t" anchorCtr="0" compatLnSpc="1">
            <a:prstTxWarp prst="textNoShape">
              <a:avLst/>
            </a:prstTxWarp>
          </a:body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p>
        </p:txBody>
      </p:sp>
      <p:sp>
        <p:nvSpPr>
          <p:cNvPr id="1028" name="Rectangle 4"/>
          <p:cNvSpPr>
            <a:spLocks noGrp="1" noChangeArrowheads="1"/>
          </p:cNvSpPr>
          <p:nvPr>
            <p:ph type="dt" sz="half" idx="2"/>
          </p:nvPr>
        </p:nvSpPr>
        <p:spPr bwMode="auto">
          <a:xfrm>
            <a:off x="582613" y="9164638"/>
            <a:ext cx="1619250" cy="669925"/>
          </a:xfrm>
          <a:prstGeom prst="rect">
            <a:avLst/>
          </a:prstGeom>
          <a:noFill/>
          <a:ln w="9525">
            <a:noFill/>
            <a:miter lim="800000"/>
            <a:headEnd/>
            <a:tailEnd/>
          </a:ln>
        </p:spPr>
        <p:txBody>
          <a:bodyPr vert="horz" wrap="square" lIns="101882" tIns="50941" rIns="101882" bIns="50941" numCol="1" anchor="t" anchorCtr="0" compatLnSpc="1">
            <a:prstTxWarp prst="textNoShape">
              <a:avLst/>
            </a:prstTxWarp>
          </a:bodyPr>
          <a:lstStyle>
            <a:lvl1pPr>
              <a:defRPr sz="1600">
                <a:ea typeface="ＭＳ Ｐゴシック" charset="-128"/>
                <a:cs typeface="ＭＳ Ｐゴシック" charset="-128"/>
              </a:defRPr>
            </a:lvl1pPr>
          </a:lstStyle>
          <a:p>
            <a:pPr>
              <a:defRPr/>
            </a:pPr>
            <a:endParaRPr lang="es-ES_tradnl"/>
          </a:p>
        </p:txBody>
      </p:sp>
      <p:sp>
        <p:nvSpPr>
          <p:cNvPr id="1029" name="Rectangle 5"/>
          <p:cNvSpPr>
            <a:spLocks noGrp="1" noChangeArrowheads="1"/>
          </p:cNvSpPr>
          <p:nvPr>
            <p:ph type="ftr" sz="quarter" idx="3"/>
          </p:nvPr>
        </p:nvSpPr>
        <p:spPr bwMode="auto">
          <a:xfrm>
            <a:off x="2655888" y="9164638"/>
            <a:ext cx="2460625" cy="669925"/>
          </a:xfrm>
          <a:prstGeom prst="rect">
            <a:avLst/>
          </a:prstGeom>
          <a:noFill/>
          <a:ln w="9525">
            <a:noFill/>
            <a:miter lim="800000"/>
            <a:headEnd/>
            <a:tailEnd/>
          </a:ln>
        </p:spPr>
        <p:txBody>
          <a:bodyPr vert="horz" wrap="square" lIns="101882" tIns="50941" rIns="101882" bIns="50941" numCol="1" anchor="t" anchorCtr="0" compatLnSpc="1">
            <a:prstTxWarp prst="textNoShape">
              <a:avLst/>
            </a:prstTxWarp>
          </a:bodyPr>
          <a:lstStyle>
            <a:lvl1pPr algn="ctr">
              <a:defRPr sz="1600">
                <a:ea typeface="ＭＳ Ｐゴシック" charset="-128"/>
                <a:cs typeface="ＭＳ Ｐゴシック" charset="-128"/>
              </a:defRPr>
            </a:lvl1pPr>
          </a:lstStyle>
          <a:p>
            <a:pPr>
              <a:defRPr/>
            </a:pPr>
            <a:endParaRPr lang="es-ES_tradnl"/>
          </a:p>
        </p:txBody>
      </p:sp>
      <p:sp>
        <p:nvSpPr>
          <p:cNvPr id="1030" name="Rectangle 6"/>
          <p:cNvSpPr>
            <a:spLocks noGrp="1" noChangeArrowheads="1"/>
          </p:cNvSpPr>
          <p:nvPr>
            <p:ph type="sldNum" sz="quarter" idx="4"/>
          </p:nvPr>
        </p:nvSpPr>
        <p:spPr bwMode="auto">
          <a:xfrm>
            <a:off x="5570538" y="9164638"/>
            <a:ext cx="1619250" cy="669925"/>
          </a:xfrm>
          <a:prstGeom prst="rect">
            <a:avLst/>
          </a:prstGeom>
          <a:noFill/>
          <a:ln w="9525">
            <a:noFill/>
            <a:miter lim="800000"/>
            <a:headEnd/>
            <a:tailEnd/>
          </a:ln>
        </p:spPr>
        <p:txBody>
          <a:bodyPr vert="horz" wrap="square" lIns="101882" tIns="50941" rIns="101882" bIns="50941" numCol="1" anchor="t" anchorCtr="0" compatLnSpc="1">
            <a:prstTxWarp prst="textNoShape">
              <a:avLst/>
            </a:prstTxWarp>
          </a:bodyPr>
          <a:lstStyle>
            <a:lvl1pPr algn="r">
              <a:defRPr sz="1600"/>
            </a:lvl1pPr>
          </a:lstStyle>
          <a:p>
            <a:pPr>
              <a:defRPr/>
            </a:pPr>
            <a:fld id="{B64D4B1B-9588-2441-AC67-2BD36F684069}" type="slidenum">
              <a:rPr lang="es-ES_tradnl"/>
              <a:pPr>
                <a:defRPr/>
              </a:pPr>
              <a:t>‹#›</a:t>
            </a:fld>
            <a:endParaRPr lang="es-ES_trad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19175" rtl="0" eaLnBrk="0" fontAlgn="base" hangingPunct="0">
        <a:spcBef>
          <a:spcPct val="0"/>
        </a:spcBef>
        <a:spcAft>
          <a:spcPct val="0"/>
        </a:spcAft>
        <a:defRPr sz="4900">
          <a:solidFill>
            <a:schemeClr val="tx2"/>
          </a:solidFill>
          <a:latin typeface="+mj-lt"/>
          <a:ea typeface="+mj-ea"/>
          <a:cs typeface="+mj-cs"/>
        </a:defRPr>
      </a:lvl1pPr>
      <a:lvl2pPr algn="ctr" defTabSz="1019175" rtl="0" eaLnBrk="0" fontAlgn="base" hangingPunct="0">
        <a:spcBef>
          <a:spcPct val="0"/>
        </a:spcBef>
        <a:spcAft>
          <a:spcPct val="0"/>
        </a:spcAft>
        <a:defRPr sz="4900">
          <a:solidFill>
            <a:schemeClr val="tx2"/>
          </a:solidFill>
          <a:latin typeface="Arial" pitchFamily="-112" charset="0"/>
          <a:ea typeface="ＭＳ Ｐゴシック" pitchFamily="-112" charset="-128"/>
          <a:cs typeface="ＭＳ Ｐゴシック" pitchFamily="-112" charset="-128"/>
        </a:defRPr>
      </a:lvl2pPr>
      <a:lvl3pPr algn="ctr" defTabSz="1019175" rtl="0" eaLnBrk="0" fontAlgn="base" hangingPunct="0">
        <a:spcBef>
          <a:spcPct val="0"/>
        </a:spcBef>
        <a:spcAft>
          <a:spcPct val="0"/>
        </a:spcAft>
        <a:defRPr sz="4900">
          <a:solidFill>
            <a:schemeClr val="tx2"/>
          </a:solidFill>
          <a:latin typeface="Arial" pitchFamily="-112" charset="0"/>
          <a:ea typeface="ＭＳ Ｐゴシック" pitchFamily="-112" charset="-128"/>
          <a:cs typeface="ＭＳ Ｐゴシック" pitchFamily="-112" charset="-128"/>
        </a:defRPr>
      </a:lvl3pPr>
      <a:lvl4pPr algn="ctr" defTabSz="1019175" rtl="0" eaLnBrk="0" fontAlgn="base" hangingPunct="0">
        <a:spcBef>
          <a:spcPct val="0"/>
        </a:spcBef>
        <a:spcAft>
          <a:spcPct val="0"/>
        </a:spcAft>
        <a:defRPr sz="4900">
          <a:solidFill>
            <a:schemeClr val="tx2"/>
          </a:solidFill>
          <a:latin typeface="Arial" pitchFamily="-112" charset="0"/>
          <a:ea typeface="ＭＳ Ｐゴシック" pitchFamily="-112" charset="-128"/>
          <a:cs typeface="ＭＳ Ｐゴシック" pitchFamily="-112" charset="-128"/>
        </a:defRPr>
      </a:lvl4pPr>
      <a:lvl5pPr algn="ctr" defTabSz="1019175" rtl="0" eaLnBrk="0" fontAlgn="base" hangingPunct="0">
        <a:spcBef>
          <a:spcPct val="0"/>
        </a:spcBef>
        <a:spcAft>
          <a:spcPct val="0"/>
        </a:spcAft>
        <a:defRPr sz="4900">
          <a:solidFill>
            <a:schemeClr val="tx2"/>
          </a:solidFill>
          <a:latin typeface="Arial" pitchFamily="-112" charset="0"/>
          <a:ea typeface="ＭＳ Ｐゴシック" pitchFamily="-112" charset="-128"/>
          <a:cs typeface="ＭＳ Ｐゴシック" pitchFamily="-112" charset="-128"/>
        </a:defRPr>
      </a:lvl5pPr>
      <a:lvl6pPr marL="457200" algn="ctr" defTabSz="1019175" rtl="0" fontAlgn="base">
        <a:spcBef>
          <a:spcPct val="0"/>
        </a:spcBef>
        <a:spcAft>
          <a:spcPct val="0"/>
        </a:spcAft>
        <a:defRPr sz="4900">
          <a:solidFill>
            <a:schemeClr val="tx2"/>
          </a:solidFill>
          <a:latin typeface="Arial" pitchFamily="-112" charset="0"/>
          <a:ea typeface="ＭＳ Ｐゴシック" pitchFamily="-112" charset="-128"/>
          <a:cs typeface="ＭＳ Ｐゴシック" pitchFamily="-112" charset="-128"/>
        </a:defRPr>
      </a:lvl6pPr>
      <a:lvl7pPr marL="914400" algn="ctr" defTabSz="1019175" rtl="0" fontAlgn="base">
        <a:spcBef>
          <a:spcPct val="0"/>
        </a:spcBef>
        <a:spcAft>
          <a:spcPct val="0"/>
        </a:spcAft>
        <a:defRPr sz="4900">
          <a:solidFill>
            <a:schemeClr val="tx2"/>
          </a:solidFill>
          <a:latin typeface="Arial" pitchFamily="-112" charset="0"/>
          <a:ea typeface="ＭＳ Ｐゴシック" pitchFamily="-112" charset="-128"/>
          <a:cs typeface="ＭＳ Ｐゴシック" pitchFamily="-112" charset="-128"/>
        </a:defRPr>
      </a:lvl7pPr>
      <a:lvl8pPr marL="1371600" algn="ctr" defTabSz="1019175" rtl="0" fontAlgn="base">
        <a:spcBef>
          <a:spcPct val="0"/>
        </a:spcBef>
        <a:spcAft>
          <a:spcPct val="0"/>
        </a:spcAft>
        <a:defRPr sz="4900">
          <a:solidFill>
            <a:schemeClr val="tx2"/>
          </a:solidFill>
          <a:latin typeface="Arial" pitchFamily="-112" charset="0"/>
          <a:ea typeface="ＭＳ Ｐゴシック" pitchFamily="-112" charset="-128"/>
          <a:cs typeface="ＭＳ Ｐゴシック" pitchFamily="-112" charset="-128"/>
        </a:defRPr>
      </a:lvl8pPr>
      <a:lvl9pPr marL="1828800" algn="ctr" defTabSz="1019175" rtl="0" fontAlgn="base">
        <a:spcBef>
          <a:spcPct val="0"/>
        </a:spcBef>
        <a:spcAft>
          <a:spcPct val="0"/>
        </a:spcAft>
        <a:defRPr sz="4900">
          <a:solidFill>
            <a:schemeClr val="tx2"/>
          </a:solidFill>
          <a:latin typeface="Arial" pitchFamily="-112" charset="0"/>
          <a:ea typeface="ＭＳ Ｐゴシック" pitchFamily="-112" charset="-128"/>
          <a:cs typeface="ＭＳ Ｐゴシック" pitchFamily="-112" charset="-128"/>
        </a:defRPr>
      </a:lvl9pPr>
    </p:titleStyle>
    <p:bodyStyle>
      <a:lvl1pPr marL="382588" indent="-382588" algn="l" defTabSz="1019175" rtl="0" eaLnBrk="0" fontAlgn="base" hangingPunct="0">
        <a:spcBef>
          <a:spcPct val="20000"/>
        </a:spcBef>
        <a:spcAft>
          <a:spcPct val="0"/>
        </a:spcAft>
        <a:buChar char="•"/>
        <a:defRPr sz="3600">
          <a:solidFill>
            <a:schemeClr val="tx1"/>
          </a:solidFill>
          <a:latin typeface="+mn-lt"/>
          <a:ea typeface="+mn-ea"/>
          <a:cs typeface="+mn-cs"/>
        </a:defRPr>
      </a:lvl1pPr>
      <a:lvl2pPr marL="827088" indent="-317500" algn="l" defTabSz="1019175" rtl="0" eaLnBrk="0" fontAlgn="base" hangingPunct="0">
        <a:spcBef>
          <a:spcPct val="20000"/>
        </a:spcBef>
        <a:spcAft>
          <a:spcPct val="0"/>
        </a:spcAft>
        <a:buChar char="–"/>
        <a:defRPr sz="3100">
          <a:solidFill>
            <a:schemeClr val="tx1"/>
          </a:solidFill>
          <a:latin typeface="+mn-lt"/>
          <a:ea typeface="+mn-ea"/>
        </a:defRPr>
      </a:lvl2pPr>
      <a:lvl3pPr marL="1273175" indent="-254000" algn="l" defTabSz="1019175" rtl="0" eaLnBrk="0" fontAlgn="base" hangingPunct="0">
        <a:spcBef>
          <a:spcPct val="20000"/>
        </a:spcBef>
        <a:spcAft>
          <a:spcPct val="0"/>
        </a:spcAft>
        <a:buChar char="•"/>
        <a:defRPr sz="2700">
          <a:solidFill>
            <a:schemeClr val="tx1"/>
          </a:solidFill>
          <a:latin typeface="+mn-lt"/>
          <a:ea typeface="+mn-ea"/>
        </a:defRPr>
      </a:lvl3pPr>
      <a:lvl4pPr marL="1782763" indent="-254000" algn="l" defTabSz="1019175" rtl="0" eaLnBrk="0" fontAlgn="base" hangingPunct="0">
        <a:spcBef>
          <a:spcPct val="20000"/>
        </a:spcBef>
        <a:spcAft>
          <a:spcPct val="0"/>
        </a:spcAft>
        <a:buChar char="–"/>
        <a:defRPr sz="2200">
          <a:solidFill>
            <a:schemeClr val="tx1"/>
          </a:solidFill>
          <a:latin typeface="+mn-lt"/>
          <a:ea typeface="+mn-ea"/>
        </a:defRPr>
      </a:lvl4pPr>
      <a:lvl5pPr marL="2292350" indent="-254000" algn="l" defTabSz="1019175" rtl="0" eaLnBrk="0" fontAlgn="base" hangingPunct="0">
        <a:spcBef>
          <a:spcPct val="20000"/>
        </a:spcBef>
        <a:spcAft>
          <a:spcPct val="0"/>
        </a:spcAft>
        <a:buChar char="»"/>
        <a:defRPr sz="2200">
          <a:solidFill>
            <a:schemeClr val="tx1"/>
          </a:solidFill>
          <a:latin typeface="+mn-lt"/>
          <a:ea typeface="+mn-ea"/>
        </a:defRPr>
      </a:lvl5pPr>
      <a:lvl6pPr marL="2749550" indent="-254000" algn="l" defTabSz="1019175" rtl="0" fontAlgn="base">
        <a:spcBef>
          <a:spcPct val="20000"/>
        </a:spcBef>
        <a:spcAft>
          <a:spcPct val="0"/>
        </a:spcAft>
        <a:buChar char="»"/>
        <a:defRPr sz="2200">
          <a:solidFill>
            <a:schemeClr val="tx1"/>
          </a:solidFill>
          <a:latin typeface="+mn-lt"/>
          <a:ea typeface="+mn-ea"/>
        </a:defRPr>
      </a:lvl6pPr>
      <a:lvl7pPr marL="3206750" indent="-254000" algn="l" defTabSz="1019175" rtl="0" fontAlgn="base">
        <a:spcBef>
          <a:spcPct val="20000"/>
        </a:spcBef>
        <a:spcAft>
          <a:spcPct val="0"/>
        </a:spcAft>
        <a:buChar char="»"/>
        <a:defRPr sz="2200">
          <a:solidFill>
            <a:schemeClr val="tx1"/>
          </a:solidFill>
          <a:latin typeface="+mn-lt"/>
          <a:ea typeface="+mn-ea"/>
        </a:defRPr>
      </a:lvl7pPr>
      <a:lvl8pPr marL="3663950" indent="-254000" algn="l" defTabSz="1019175" rtl="0" fontAlgn="base">
        <a:spcBef>
          <a:spcPct val="20000"/>
        </a:spcBef>
        <a:spcAft>
          <a:spcPct val="0"/>
        </a:spcAft>
        <a:buChar char="»"/>
        <a:defRPr sz="2200">
          <a:solidFill>
            <a:schemeClr val="tx1"/>
          </a:solidFill>
          <a:latin typeface="+mn-lt"/>
          <a:ea typeface="+mn-ea"/>
        </a:defRPr>
      </a:lvl8pPr>
      <a:lvl9pPr marL="4121150" indent="-254000" algn="l" defTabSz="1019175" rtl="0" fontAlgn="base">
        <a:spcBef>
          <a:spcPct val="20000"/>
        </a:spcBef>
        <a:spcAft>
          <a:spcPct val="0"/>
        </a:spcAft>
        <a:buChar char="»"/>
        <a:defRPr sz="2200">
          <a:solidFill>
            <a:schemeClr val="tx1"/>
          </a:solidFill>
          <a:latin typeface="+mn-lt"/>
          <a:ea typeface="+mn-ea"/>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 Id="rId3"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85076" y="9630707"/>
            <a:ext cx="1980643" cy="307777"/>
          </a:xfrm>
          <a:prstGeom prst="rect">
            <a:avLst/>
          </a:prstGeom>
          <a:noFill/>
        </p:spPr>
        <p:txBody>
          <a:bodyPr wrap="none" rtlCol="0">
            <a:spAutoFit/>
          </a:bodyPr>
          <a:lstStyle/>
          <a:p>
            <a:r>
              <a:rPr lang="en-US" sz="1400"/>
              <a:t>Figure S1 (Smith et al)</a:t>
            </a:r>
          </a:p>
        </p:txBody>
      </p:sp>
      <p:sp>
        <p:nvSpPr>
          <p:cNvPr id="60" name="Text Box 18"/>
          <p:cNvSpPr txBox="1">
            <a:spLocks noChangeArrowheads="1"/>
          </p:cNvSpPr>
          <p:nvPr/>
        </p:nvSpPr>
        <p:spPr bwMode="auto">
          <a:xfrm>
            <a:off x="1223582" y="1076408"/>
            <a:ext cx="325438" cy="30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defTabSz="1019175">
              <a:defRPr sz="2400">
                <a:solidFill>
                  <a:schemeClr val="tx1"/>
                </a:solidFill>
                <a:latin typeface="Arial" charset="0"/>
                <a:ea typeface="ＭＳ Ｐゴシック" charset="0"/>
                <a:cs typeface="ＭＳ Ｐゴシック" charset="0"/>
              </a:defRPr>
            </a:lvl1pPr>
            <a:lvl2pPr marL="742950" indent="-285750" defTabSz="1019175">
              <a:defRPr sz="2400">
                <a:solidFill>
                  <a:schemeClr val="tx1"/>
                </a:solidFill>
                <a:latin typeface="Arial" charset="0"/>
                <a:ea typeface="ＭＳ Ｐゴシック" charset="0"/>
              </a:defRPr>
            </a:lvl2pPr>
            <a:lvl3pPr marL="1143000" indent="-228600" defTabSz="1019175">
              <a:defRPr sz="2400">
                <a:solidFill>
                  <a:schemeClr val="tx1"/>
                </a:solidFill>
                <a:latin typeface="Arial" charset="0"/>
                <a:ea typeface="ＭＳ Ｐゴシック" charset="0"/>
              </a:defRPr>
            </a:lvl3pPr>
            <a:lvl4pPr marL="1600200" indent="-228600" defTabSz="1019175">
              <a:defRPr sz="2400">
                <a:solidFill>
                  <a:schemeClr val="tx1"/>
                </a:solidFill>
                <a:latin typeface="Arial" charset="0"/>
                <a:ea typeface="ＭＳ Ｐゴシック" charset="0"/>
              </a:defRPr>
            </a:lvl4pPr>
            <a:lvl5pPr marL="2057400" indent="-228600" defTabSz="1019175">
              <a:defRPr sz="2400">
                <a:solidFill>
                  <a:schemeClr val="tx1"/>
                </a:solidFill>
                <a:latin typeface="Arial" charset="0"/>
                <a:ea typeface="ＭＳ Ｐゴシック" charset="0"/>
              </a:defRPr>
            </a:lvl5pPr>
            <a:lvl6pPr marL="2514600" indent="-228600" defTabSz="1019175"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1019175"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1019175"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1019175" eaLnBrk="0" fontAlgn="base" hangingPunct="0">
              <a:spcBef>
                <a:spcPct val="0"/>
              </a:spcBef>
              <a:spcAft>
                <a:spcPct val="0"/>
              </a:spcAft>
              <a:defRPr sz="2400">
                <a:solidFill>
                  <a:schemeClr val="tx1"/>
                </a:solidFill>
                <a:latin typeface="Arial" charset="0"/>
                <a:ea typeface="ＭＳ Ｐゴシック" charset="0"/>
              </a:defRPr>
            </a:lvl9pPr>
          </a:lstStyle>
          <a:p>
            <a:r>
              <a:rPr lang="es-ES_tradnl" sz="1300" b="1" dirty="0" smtClean="0">
                <a:latin typeface="Helvetica"/>
                <a:cs typeface="Helvetica"/>
              </a:rPr>
              <a:t>A</a:t>
            </a:r>
            <a:endParaRPr lang="es-ES_tradnl" sz="2700" dirty="0">
              <a:latin typeface="Helvetica"/>
              <a:cs typeface="Helvetica"/>
            </a:endParaRPr>
          </a:p>
        </p:txBody>
      </p:sp>
      <p:sp>
        <p:nvSpPr>
          <p:cNvPr id="61" name="Text Box 18"/>
          <p:cNvSpPr txBox="1">
            <a:spLocks noChangeArrowheads="1"/>
          </p:cNvSpPr>
          <p:nvPr/>
        </p:nvSpPr>
        <p:spPr bwMode="auto">
          <a:xfrm>
            <a:off x="3949848" y="1093340"/>
            <a:ext cx="325438" cy="30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defTabSz="1019175">
              <a:defRPr sz="2400">
                <a:solidFill>
                  <a:schemeClr val="tx1"/>
                </a:solidFill>
                <a:latin typeface="Arial" charset="0"/>
                <a:ea typeface="ＭＳ Ｐゴシック" charset="0"/>
                <a:cs typeface="ＭＳ Ｐゴシック" charset="0"/>
              </a:defRPr>
            </a:lvl1pPr>
            <a:lvl2pPr marL="742950" indent="-285750" defTabSz="1019175">
              <a:defRPr sz="2400">
                <a:solidFill>
                  <a:schemeClr val="tx1"/>
                </a:solidFill>
                <a:latin typeface="Arial" charset="0"/>
                <a:ea typeface="ＭＳ Ｐゴシック" charset="0"/>
              </a:defRPr>
            </a:lvl2pPr>
            <a:lvl3pPr marL="1143000" indent="-228600" defTabSz="1019175">
              <a:defRPr sz="2400">
                <a:solidFill>
                  <a:schemeClr val="tx1"/>
                </a:solidFill>
                <a:latin typeface="Arial" charset="0"/>
                <a:ea typeface="ＭＳ Ｐゴシック" charset="0"/>
              </a:defRPr>
            </a:lvl3pPr>
            <a:lvl4pPr marL="1600200" indent="-228600" defTabSz="1019175">
              <a:defRPr sz="2400">
                <a:solidFill>
                  <a:schemeClr val="tx1"/>
                </a:solidFill>
                <a:latin typeface="Arial" charset="0"/>
                <a:ea typeface="ＭＳ Ｐゴシック" charset="0"/>
              </a:defRPr>
            </a:lvl4pPr>
            <a:lvl5pPr marL="2057400" indent="-228600" defTabSz="1019175">
              <a:defRPr sz="2400">
                <a:solidFill>
                  <a:schemeClr val="tx1"/>
                </a:solidFill>
                <a:latin typeface="Arial" charset="0"/>
                <a:ea typeface="ＭＳ Ｐゴシック" charset="0"/>
              </a:defRPr>
            </a:lvl5pPr>
            <a:lvl6pPr marL="2514600" indent="-228600" defTabSz="1019175"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1019175"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1019175"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1019175" eaLnBrk="0" fontAlgn="base" hangingPunct="0">
              <a:spcBef>
                <a:spcPct val="0"/>
              </a:spcBef>
              <a:spcAft>
                <a:spcPct val="0"/>
              </a:spcAft>
              <a:defRPr sz="2400">
                <a:solidFill>
                  <a:schemeClr val="tx1"/>
                </a:solidFill>
                <a:latin typeface="Arial" charset="0"/>
                <a:ea typeface="ＭＳ Ｐゴシック" charset="0"/>
              </a:defRPr>
            </a:lvl9pPr>
          </a:lstStyle>
          <a:p>
            <a:r>
              <a:rPr lang="es-ES_tradnl" sz="1300" b="1" dirty="0" smtClean="0">
                <a:latin typeface="Helvetica"/>
                <a:cs typeface="Helvetica"/>
              </a:rPr>
              <a:t>B</a:t>
            </a:r>
            <a:endParaRPr lang="es-ES_tradnl" sz="2700" dirty="0">
              <a:latin typeface="Helvetica"/>
              <a:cs typeface="Helvetica"/>
            </a:endParaRPr>
          </a:p>
        </p:txBody>
      </p:sp>
      <p:grpSp>
        <p:nvGrpSpPr>
          <p:cNvPr id="12" name="Group 11"/>
          <p:cNvGrpSpPr/>
          <p:nvPr/>
        </p:nvGrpSpPr>
        <p:grpSpPr>
          <a:xfrm>
            <a:off x="3700639" y="1333499"/>
            <a:ext cx="2971095" cy="2265172"/>
            <a:chOff x="3931356" y="6165849"/>
            <a:chExt cx="2971095" cy="2265172"/>
          </a:xfrm>
        </p:grpSpPr>
        <p:grpSp>
          <p:nvGrpSpPr>
            <p:cNvPr id="8" name="Group 7"/>
            <p:cNvGrpSpPr/>
            <p:nvPr/>
          </p:nvGrpSpPr>
          <p:grpSpPr>
            <a:xfrm>
              <a:off x="4193117" y="7785354"/>
              <a:ext cx="2638425" cy="645667"/>
              <a:chOff x="4184650" y="7260421"/>
              <a:chExt cx="2638425" cy="645667"/>
            </a:xfrm>
          </p:grpSpPr>
          <p:sp>
            <p:nvSpPr>
              <p:cNvPr id="75" name="Text Box 34"/>
              <p:cNvSpPr txBox="1">
                <a:spLocks noChangeArrowheads="1"/>
              </p:cNvSpPr>
              <p:nvPr/>
            </p:nvSpPr>
            <p:spPr bwMode="auto">
              <a:xfrm>
                <a:off x="4388032" y="7260421"/>
                <a:ext cx="306925"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b="1" dirty="0">
                    <a:latin typeface="Helvetica"/>
                    <a:cs typeface="Helvetica"/>
                  </a:rPr>
                  <a:t>-</a:t>
                </a:r>
              </a:p>
            </p:txBody>
          </p:sp>
          <p:sp>
            <p:nvSpPr>
              <p:cNvPr id="76" name="Text Box 43"/>
              <p:cNvSpPr txBox="1">
                <a:spLocks noChangeArrowheads="1"/>
              </p:cNvSpPr>
              <p:nvPr/>
            </p:nvSpPr>
            <p:spPr bwMode="auto">
              <a:xfrm>
                <a:off x="4388038" y="7452515"/>
                <a:ext cx="260359"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b="1" dirty="0">
                    <a:latin typeface="Helvetica"/>
                    <a:cs typeface="Helvetica"/>
                  </a:rPr>
                  <a:t>-</a:t>
                </a:r>
              </a:p>
            </p:txBody>
          </p:sp>
          <p:sp>
            <p:nvSpPr>
              <p:cNvPr id="77" name="Rectangle 76"/>
              <p:cNvSpPr>
                <a:spLocks noChangeArrowheads="1"/>
              </p:cNvSpPr>
              <p:nvPr/>
            </p:nvSpPr>
            <p:spPr bwMode="auto">
              <a:xfrm>
                <a:off x="4184650" y="7292975"/>
                <a:ext cx="2552700" cy="195496"/>
              </a:xfrm>
              <a:prstGeom prst="rect">
                <a:avLst/>
              </a:prstGeom>
              <a:noFill/>
              <a:ln w="1270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900" b="1">
                  <a:latin typeface="Helvetica"/>
                  <a:cs typeface="Helvetica"/>
                </a:endParaRPr>
              </a:p>
            </p:txBody>
          </p:sp>
          <p:sp>
            <p:nvSpPr>
              <p:cNvPr id="82" name="Rectangle 49"/>
              <p:cNvSpPr>
                <a:spLocks noChangeArrowheads="1"/>
              </p:cNvSpPr>
              <p:nvPr/>
            </p:nvSpPr>
            <p:spPr bwMode="auto">
              <a:xfrm>
                <a:off x="4186767" y="7489565"/>
                <a:ext cx="2550583" cy="202402"/>
              </a:xfrm>
              <a:prstGeom prst="rect">
                <a:avLst/>
              </a:prstGeom>
              <a:noFill/>
              <a:ln w="1270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900" b="1">
                  <a:latin typeface="Helvetica"/>
                  <a:cs typeface="Helvetica"/>
                </a:endParaRPr>
              </a:p>
            </p:txBody>
          </p:sp>
          <p:sp>
            <p:nvSpPr>
              <p:cNvPr id="83" name="Text Box 50"/>
              <p:cNvSpPr txBox="1">
                <a:spLocks noChangeArrowheads="1"/>
              </p:cNvSpPr>
              <p:nvPr/>
            </p:nvSpPr>
            <p:spPr bwMode="auto">
              <a:xfrm>
                <a:off x="5116125" y="7457277"/>
                <a:ext cx="625475"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err="1" smtClean="0">
                    <a:latin typeface="Helvetica"/>
                    <a:cs typeface="Helvetica"/>
                  </a:rPr>
                  <a:t>low</a:t>
                </a:r>
                <a:endParaRPr lang="es-ES_tradnl" sz="900" dirty="0">
                  <a:latin typeface="Helvetica"/>
                  <a:cs typeface="Helvetica"/>
                </a:endParaRPr>
              </a:p>
            </p:txBody>
          </p:sp>
          <p:sp>
            <p:nvSpPr>
              <p:cNvPr id="84" name="Text Box 50"/>
              <p:cNvSpPr txBox="1">
                <a:spLocks noChangeArrowheads="1"/>
              </p:cNvSpPr>
              <p:nvPr/>
            </p:nvSpPr>
            <p:spPr bwMode="auto">
              <a:xfrm>
                <a:off x="6021024" y="7455153"/>
                <a:ext cx="625475"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err="1" smtClean="0">
                    <a:latin typeface="Helvetica"/>
                    <a:cs typeface="Helvetica"/>
                  </a:rPr>
                  <a:t>high</a:t>
                </a:r>
                <a:endParaRPr lang="es-ES_tradnl" sz="900" dirty="0">
                  <a:latin typeface="Helvetica"/>
                  <a:cs typeface="Helvetica"/>
                </a:endParaRPr>
              </a:p>
            </p:txBody>
          </p:sp>
          <p:cxnSp>
            <p:nvCxnSpPr>
              <p:cNvPr id="85" name="Straight Connector 84"/>
              <p:cNvCxnSpPr/>
              <p:nvPr/>
            </p:nvCxnSpPr>
            <p:spPr bwMode="auto">
              <a:xfrm flipH="1">
                <a:off x="4814556" y="7291641"/>
                <a:ext cx="2077" cy="395796"/>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89" name="Rectangle 49"/>
              <p:cNvSpPr>
                <a:spLocks noChangeArrowheads="1"/>
              </p:cNvSpPr>
              <p:nvPr/>
            </p:nvSpPr>
            <p:spPr bwMode="auto">
              <a:xfrm>
                <a:off x="4184650" y="7688533"/>
                <a:ext cx="2552700" cy="198167"/>
              </a:xfrm>
              <a:prstGeom prst="rect">
                <a:avLst/>
              </a:prstGeom>
              <a:noFill/>
              <a:ln w="1270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900" b="1">
                  <a:latin typeface="Helvetica"/>
                  <a:cs typeface="Helvetica"/>
                </a:endParaRPr>
              </a:p>
            </p:txBody>
          </p:sp>
          <p:cxnSp>
            <p:nvCxnSpPr>
              <p:cNvPr id="90" name="Straight Connector 89"/>
              <p:cNvCxnSpPr/>
              <p:nvPr/>
            </p:nvCxnSpPr>
            <p:spPr bwMode="auto">
              <a:xfrm flipH="1">
                <a:off x="4495953" y="7688524"/>
                <a:ext cx="2117" cy="196851"/>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91" name="Text Box 43"/>
              <p:cNvSpPr txBox="1">
                <a:spLocks noChangeArrowheads="1"/>
              </p:cNvSpPr>
              <p:nvPr/>
            </p:nvSpPr>
            <p:spPr bwMode="auto">
              <a:xfrm>
                <a:off x="4219749" y="7661008"/>
                <a:ext cx="260176"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b="1" dirty="0">
                    <a:latin typeface="Helvetica"/>
                    <a:cs typeface="Helvetica"/>
                  </a:rPr>
                  <a:t>-</a:t>
                </a:r>
              </a:p>
            </p:txBody>
          </p:sp>
          <p:sp>
            <p:nvSpPr>
              <p:cNvPr id="92" name="Text Box 50"/>
              <p:cNvSpPr txBox="1">
                <a:spLocks noChangeArrowheads="1"/>
              </p:cNvSpPr>
              <p:nvPr/>
            </p:nvSpPr>
            <p:spPr bwMode="auto">
              <a:xfrm>
                <a:off x="5366946" y="7664712"/>
                <a:ext cx="498474"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smtClean="0">
                    <a:latin typeface="Helvetica"/>
                    <a:cs typeface="Helvetica"/>
                  </a:rPr>
                  <a:t>GA</a:t>
                </a:r>
                <a:endParaRPr lang="es-ES_tradnl" sz="900" dirty="0">
                  <a:latin typeface="Helvetica"/>
                  <a:cs typeface="Helvetica"/>
                </a:endParaRPr>
              </a:p>
            </p:txBody>
          </p:sp>
          <p:sp>
            <p:nvSpPr>
              <p:cNvPr id="93" name="Text Box 50"/>
              <p:cNvSpPr txBox="1">
                <a:spLocks noChangeArrowheads="1"/>
              </p:cNvSpPr>
              <p:nvPr/>
            </p:nvSpPr>
            <p:spPr bwMode="auto">
              <a:xfrm>
                <a:off x="4785988" y="7268355"/>
                <a:ext cx="384170"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smtClean="0">
                    <a:latin typeface="Arial"/>
                    <a:cs typeface="Arial"/>
                  </a:rPr>
                  <a:t>WT</a:t>
                </a:r>
                <a:endParaRPr lang="es-ES_tradnl" sz="900" dirty="0">
                  <a:latin typeface="Arial"/>
                  <a:cs typeface="Arial"/>
                </a:endParaRPr>
              </a:p>
            </p:txBody>
          </p:sp>
          <p:sp>
            <p:nvSpPr>
              <p:cNvPr id="95" name="Text Box 50"/>
              <p:cNvSpPr txBox="1">
                <a:spLocks noChangeArrowheads="1"/>
              </p:cNvSpPr>
              <p:nvPr/>
            </p:nvSpPr>
            <p:spPr bwMode="auto">
              <a:xfrm>
                <a:off x="5740606" y="7268354"/>
                <a:ext cx="384170"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smtClean="0">
                    <a:latin typeface="Arial"/>
                    <a:cs typeface="Arial"/>
                  </a:rPr>
                  <a:t>WT</a:t>
                </a:r>
                <a:endParaRPr lang="es-ES_tradnl" sz="900" dirty="0">
                  <a:latin typeface="Arial"/>
                  <a:cs typeface="Arial"/>
                </a:endParaRPr>
              </a:p>
            </p:txBody>
          </p:sp>
          <p:cxnSp>
            <p:nvCxnSpPr>
              <p:cNvPr id="98" name="Straight Connector 97"/>
              <p:cNvCxnSpPr/>
              <p:nvPr/>
            </p:nvCxnSpPr>
            <p:spPr bwMode="auto">
              <a:xfrm>
                <a:off x="5139463" y="7289504"/>
                <a:ext cx="2" cy="198967"/>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4" name="Straight Connector 103"/>
              <p:cNvCxnSpPr/>
              <p:nvPr/>
            </p:nvCxnSpPr>
            <p:spPr bwMode="auto">
              <a:xfrm>
                <a:off x="5455905" y="7287388"/>
                <a:ext cx="2" cy="198967"/>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5" name="Straight Connector 104"/>
              <p:cNvCxnSpPr/>
              <p:nvPr/>
            </p:nvCxnSpPr>
            <p:spPr bwMode="auto">
              <a:xfrm flipH="1">
                <a:off x="5774464" y="7286349"/>
                <a:ext cx="2077" cy="395796"/>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6" name="Straight Connector 105"/>
              <p:cNvCxnSpPr/>
              <p:nvPr/>
            </p:nvCxnSpPr>
            <p:spPr bwMode="auto">
              <a:xfrm>
                <a:off x="6087730" y="7297972"/>
                <a:ext cx="2" cy="198967"/>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7" name="Straight Connector 106"/>
              <p:cNvCxnSpPr/>
              <p:nvPr/>
            </p:nvCxnSpPr>
            <p:spPr bwMode="auto">
              <a:xfrm>
                <a:off x="6403113" y="7297972"/>
                <a:ext cx="2" cy="198967"/>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08" name="Text Box 50"/>
              <p:cNvSpPr txBox="1">
                <a:spLocks noChangeArrowheads="1"/>
              </p:cNvSpPr>
              <p:nvPr/>
            </p:nvSpPr>
            <p:spPr bwMode="auto">
              <a:xfrm>
                <a:off x="5409350" y="7268354"/>
                <a:ext cx="418032"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a:latin typeface="Arial"/>
                    <a:cs typeface="Arial"/>
                  </a:rPr>
                  <a:t>37</a:t>
                </a:r>
                <a:r>
                  <a:rPr lang="es-ES_tradnl" sz="900" dirty="0" smtClean="0">
                    <a:latin typeface="Arial"/>
                    <a:cs typeface="Arial"/>
                  </a:rPr>
                  <a:t>D</a:t>
                </a:r>
                <a:endParaRPr lang="es-ES_tradnl" sz="900" dirty="0">
                  <a:latin typeface="Arial"/>
                  <a:cs typeface="Arial"/>
                </a:endParaRPr>
              </a:p>
            </p:txBody>
          </p:sp>
          <p:sp>
            <p:nvSpPr>
              <p:cNvPr id="109" name="Text Box 50"/>
              <p:cNvSpPr txBox="1">
                <a:spLocks noChangeArrowheads="1"/>
              </p:cNvSpPr>
              <p:nvPr/>
            </p:nvSpPr>
            <p:spPr bwMode="auto">
              <a:xfrm>
                <a:off x="5095021" y="7267827"/>
                <a:ext cx="454021"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a:latin typeface="Arial"/>
                    <a:cs typeface="Arial"/>
                  </a:rPr>
                  <a:t>37A</a:t>
                </a:r>
              </a:p>
            </p:txBody>
          </p:sp>
          <p:sp>
            <p:nvSpPr>
              <p:cNvPr id="110" name="Text Box 50"/>
              <p:cNvSpPr txBox="1">
                <a:spLocks noChangeArrowheads="1"/>
              </p:cNvSpPr>
              <p:nvPr/>
            </p:nvSpPr>
            <p:spPr bwMode="auto">
              <a:xfrm>
                <a:off x="6360788" y="7270750"/>
                <a:ext cx="462287" cy="245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a:latin typeface="Arial"/>
                    <a:cs typeface="Arial"/>
                  </a:rPr>
                  <a:t>37</a:t>
                </a:r>
                <a:r>
                  <a:rPr lang="es-ES_tradnl" sz="900" dirty="0" smtClean="0">
                    <a:latin typeface="Arial"/>
                    <a:cs typeface="Arial"/>
                  </a:rPr>
                  <a:t>D</a:t>
                </a:r>
                <a:endParaRPr lang="es-ES_tradnl" sz="900" dirty="0">
                  <a:latin typeface="Arial"/>
                  <a:cs typeface="Arial"/>
                </a:endParaRPr>
              </a:p>
            </p:txBody>
          </p:sp>
          <p:sp>
            <p:nvSpPr>
              <p:cNvPr id="111" name="Text Box 50"/>
              <p:cNvSpPr txBox="1">
                <a:spLocks noChangeArrowheads="1"/>
              </p:cNvSpPr>
              <p:nvPr/>
            </p:nvSpPr>
            <p:spPr bwMode="auto">
              <a:xfrm>
                <a:off x="6040109" y="7267829"/>
                <a:ext cx="454021"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a:latin typeface="Arial"/>
                    <a:cs typeface="Arial"/>
                  </a:rPr>
                  <a:t>37A</a:t>
                </a:r>
              </a:p>
            </p:txBody>
          </p:sp>
        </p:grpSp>
        <p:grpSp>
          <p:nvGrpSpPr>
            <p:cNvPr id="11" name="Group 10"/>
            <p:cNvGrpSpPr/>
            <p:nvPr/>
          </p:nvGrpSpPr>
          <p:grpSpPr>
            <a:xfrm>
              <a:off x="3931356" y="6165849"/>
              <a:ext cx="2971095" cy="1759377"/>
              <a:chOff x="3905956" y="5429249"/>
              <a:chExt cx="2971095" cy="1759377"/>
            </a:xfrm>
          </p:grpSpPr>
          <p:sp>
            <p:nvSpPr>
              <p:cNvPr id="120" name="Text Box 50"/>
              <p:cNvSpPr txBox="1">
                <a:spLocks noChangeArrowheads="1"/>
              </p:cNvSpPr>
              <p:nvPr/>
            </p:nvSpPr>
            <p:spPr bwMode="auto">
              <a:xfrm>
                <a:off x="5904651" y="5633758"/>
                <a:ext cx="883703" cy="287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1200" i="1" dirty="0" err="1" smtClean="0">
                    <a:latin typeface="Arial"/>
                    <a:cs typeface="Arial"/>
                  </a:rPr>
                  <a:t>Amy32b</a:t>
                </a:r>
                <a:endParaRPr lang="es-ES_tradnl" sz="1200" i="1" dirty="0">
                  <a:latin typeface="Arial"/>
                  <a:cs typeface="Arial"/>
                </a:endParaRPr>
              </a:p>
            </p:txBody>
          </p:sp>
          <p:grpSp>
            <p:nvGrpSpPr>
              <p:cNvPr id="10" name="Group 9"/>
              <p:cNvGrpSpPr/>
              <p:nvPr/>
            </p:nvGrpSpPr>
            <p:grpSpPr>
              <a:xfrm>
                <a:off x="3905956" y="5429249"/>
                <a:ext cx="2971095" cy="1759377"/>
                <a:chOff x="3905956" y="5429249"/>
                <a:chExt cx="2971095" cy="1759377"/>
              </a:xfrm>
            </p:grpSpPr>
            <p:cxnSp>
              <p:nvCxnSpPr>
                <p:cNvPr id="69" name="Straight Connector 53"/>
                <p:cNvCxnSpPr>
                  <a:cxnSpLocks noChangeShapeType="1"/>
                </p:cNvCxnSpPr>
                <p:nvPr/>
              </p:nvCxnSpPr>
              <p:spPr bwMode="auto">
                <a:xfrm>
                  <a:off x="5755415" y="5526321"/>
                  <a:ext cx="4035" cy="1560279"/>
                </a:xfrm>
                <a:prstGeom prst="line">
                  <a:avLst/>
                </a:prstGeom>
                <a:noFill/>
                <a:ln w="12700" cmpd="sng">
                  <a:solidFill>
                    <a:schemeClr val="tx1"/>
                  </a:solidFill>
                  <a:prstDash val="dash"/>
                  <a:round/>
                  <a:headEnd/>
                  <a:tailEnd/>
                </a:ln>
                <a:extLst>
                  <a:ext uri="{909E8E84-426E-40dd-AFC4-6F175D3DCCD1}">
                    <a14:hiddenFill xmlns:a14="http://schemas.microsoft.com/office/drawing/2010/main">
                      <a:noFill/>
                    </a14:hiddenFill>
                  </a:ext>
                </a:extLst>
              </p:spPr>
            </p:cxnSp>
            <p:grpSp>
              <p:nvGrpSpPr>
                <p:cNvPr id="7" name="Group 6"/>
                <p:cNvGrpSpPr/>
                <p:nvPr/>
              </p:nvGrpSpPr>
              <p:grpSpPr>
                <a:xfrm>
                  <a:off x="3905956" y="5429249"/>
                  <a:ext cx="2971095" cy="1759377"/>
                  <a:chOff x="3874206" y="3517899"/>
                  <a:chExt cx="2971095" cy="1759377"/>
                </a:xfrm>
              </p:grpSpPr>
              <p:graphicFrame>
                <p:nvGraphicFramePr>
                  <p:cNvPr id="201" name="Chart 200"/>
                  <p:cNvGraphicFramePr>
                    <a:graphicFrameLocks/>
                  </p:cNvGraphicFramePr>
                  <p:nvPr>
                    <p:extLst>
                      <p:ext uri="{D42A27DB-BD31-4B8C-83A1-F6EECF244321}">
                        <p14:modId xmlns:p14="http://schemas.microsoft.com/office/powerpoint/2010/main" val="4211757176"/>
                      </p:ext>
                    </p:extLst>
                  </p:nvPr>
                </p:nvGraphicFramePr>
                <p:xfrm>
                  <a:off x="4033941" y="3517899"/>
                  <a:ext cx="2811360" cy="1759377"/>
                </p:xfrm>
                <a:graphic>
                  <a:graphicData uri="http://schemas.openxmlformats.org/drawingml/2006/chart">
                    <c:chart xmlns:c="http://schemas.openxmlformats.org/drawingml/2006/chart" xmlns:r="http://schemas.openxmlformats.org/officeDocument/2006/relationships" r:id="rId2"/>
                  </a:graphicData>
                </a:graphic>
              </p:graphicFrame>
              <p:sp>
                <p:nvSpPr>
                  <p:cNvPr id="205" name="Text Box 22"/>
                  <p:cNvSpPr txBox="1">
                    <a:spLocks noChangeArrowheads="1"/>
                  </p:cNvSpPr>
                  <p:nvPr/>
                </p:nvSpPr>
                <p:spPr bwMode="auto">
                  <a:xfrm>
                    <a:off x="3874206" y="4420985"/>
                    <a:ext cx="329492"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smtClean="0">
                        <a:latin typeface="Helvetica"/>
                        <a:cs typeface="Helvetica"/>
                      </a:rPr>
                      <a:t>20</a:t>
                    </a:r>
                    <a:endParaRPr lang="es-ES_tradnl" sz="900" dirty="0">
                      <a:latin typeface="Helvetica"/>
                      <a:cs typeface="Helvetica"/>
                    </a:endParaRPr>
                  </a:p>
                </p:txBody>
              </p:sp>
              <p:sp>
                <p:nvSpPr>
                  <p:cNvPr id="206" name="Text Box 22"/>
                  <p:cNvSpPr txBox="1">
                    <a:spLocks noChangeArrowheads="1"/>
                  </p:cNvSpPr>
                  <p:nvPr/>
                </p:nvSpPr>
                <p:spPr bwMode="auto">
                  <a:xfrm>
                    <a:off x="3880556" y="3792335"/>
                    <a:ext cx="329492"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smtClean="0">
                        <a:latin typeface="Helvetica"/>
                        <a:cs typeface="Helvetica"/>
                      </a:rPr>
                      <a:t>40</a:t>
                    </a:r>
                    <a:endParaRPr lang="es-ES_tradnl" sz="900" dirty="0">
                      <a:latin typeface="Helvetica"/>
                      <a:cs typeface="Helvetica"/>
                    </a:endParaRPr>
                  </a:p>
                </p:txBody>
              </p:sp>
            </p:grpSp>
            <p:cxnSp>
              <p:nvCxnSpPr>
                <p:cNvPr id="71" name="Straight Connector 53"/>
                <p:cNvCxnSpPr>
                  <a:cxnSpLocks noChangeShapeType="1"/>
                </p:cNvCxnSpPr>
                <p:nvPr/>
              </p:nvCxnSpPr>
              <p:spPr bwMode="auto">
                <a:xfrm>
                  <a:off x="4809265" y="5519971"/>
                  <a:ext cx="4035" cy="1560279"/>
                </a:xfrm>
                <a:prstGeom prst="line">
                  <a:avLst/>
                </a:prstGeom>
                <a:noFill/>
                <a:ln w="12700" cmpd="sng">
                  <a:solidFill>
                    <a:schemeClr val="tx1"/>
                  </a:solidFill>
                  <a:prstDash val="dash"/>
                  <a:round/>
                  <a:headEnd/>
                  <a:tailEnd/>
                </a:ln>
                <a:extLst>
                  <a:ext uri="{909E8E84-426E-40dd-AFC4-6F175D3DCCD1}">
                    <a14:hiddenFill xmlns:a14="http://schemas.microsoft.com/office/drawing/2010/main">
                      <a:noFill/>
                    </a14:hiddenFill>
                  </a:ext>
                </a:extLst>
              </p:spPr>
            </p:cxnSp>
          </p:grpSp>
        </p:grpSp>
      </p:grpSp>
      <p:grpSp>
        <p:nvGrpSpPr>
          <p:cNvPr id="18" name="Group 17"/>
          <p:cNvGrpSpPr/>
          <p:nvPr/>
        </p:nvGrpSpPr>
        <p:grpSpPr>
          <a:xfrm>
            <a:off x="980015" y="1363130"/>
            <a:ext cx="2696635" cy="2108001"/>
            <a:chOff x="1098549" y="5630333"/>
            <a:chExt cx="2696635" cy="2108001"/>
          </a:xfrm>
        </p:grpSpPr>
        <p:sp>
          <p:nvSpPr>
            <p:cNvPr id="197" name="Text Box 22"/>
            <p:cNvSpPr txBox="1">
              <a:spLocks noChangeArrowheads="1"/>
            </p:cNvSpPr>
            <p:nvPr/>
          </p:nvSpPr>
          <p:spPr bwMode="auto">
            <a:xfrm>
              <a:off x="1387122" y="6808585"/>
              <a:ext cx="329492"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smtClean="0">
                  <a:latin typeface="Helvetica"/>
                  <a:cs typeface="Helvetica"/>
                </a:rPr>
                <a:t>10</a:t>
              </a:r>
              <a:endParaRPr lang="es-ES_tradnl" sz="900" dirty="0">
                <a:latin typeface="Helvetica"/>
                <a:cs typeface="Helvetica"/>
              </a:endParaRPr>
            </a:p>
          </p:txBody>
        </p:sp>
        <p:sp>
          <p:nvSpPr>
            <p:cNvPr id="174" name="Text Box 26"/>
            <p:cNvSpPr txBox="1">
              <a:spLocks noChangeArrowheads="1"/>
            </p:cNvSpPr>
            <p:nvPr/>
          </p:nvSpPr>
          <p:spPr bwMode="auto">
            <a:xfrm rot="16200000">
              <a:off x="572924" y="6369507"/>
              <a:ext cx="1597524"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err="1">
                  <a:latin typeface="Helvetica"/>
                  <a:cs typeface="Helvetica"/>
                </a:rPr>
                <a:t>Normalized GUS activity</a:t>
              </a:r>
              <a:endParaRPr lang="es-ES_tradnl" sz="900" dirty="0">
                <a:latin typeface="Helvetica"/>
                <a:cs typeface="Helvetica"/>
              </a:endParaRPr>
            </a:p>
          </p:txBody>
        </p:sp>
        <p:sp>
          <p:nvSpPr>
            <p:cNvPr id="204" name="Text Box 22"/>
            <p:cNvSpPr txBox="1">
              <a:spLocks noChangeArrowheads="1"/>
            </p:cNvSpPr>
            <p:nvPr/>
          </p:nvSpPr>
          <p:spPr bwMode="auto">
            <a:xfrm>
              <a:off x="1391347" y="6436051"/>
              <a:ext cx="329492"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smtClean="0">
                  <a:latin typeface="Helvetica"/>
                  <a:cs typeface="Helvetica"/>
                </a:rPr>
                <a:t>20</a:t>
              </a:r>
              <a:endParaRPr lang="es-ES_tradnl" sz="900" dirty="0">
                <a:latin typeface="Helvetica"/>
                <a:cs typeface="Helvetica"/>
              </a:endParaRPr>
            </a:p>
          </p:txBody>
        </p:sp>
        <p:sp>
          <p:nvSpPr>
            <p:cNvPr id="207" name="Text Box 22"/>
            <p:cNvSpPr txBox="1">
              <a:spLocks noChangeArrowheads="1"/>
            </p:cNvSpPr>
            <p:nvPr/>
          </p:nvSpPr>
          <p:spPr bwMode="auto">
            <a:xfrm>
              <a:off x="1397697" y="6048701"/>
              <a:ext cx="329492"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smtClean="0">
                  <a:latin typeface="Helvetica"/>
                  <a:cs typeface="Helvetica"/>
                </a:rPr>
                <a:t>30</a:t>
              </a:r>
              <a:endParaRPr lang="es-ES_tradnl" sz="900" dirty="0">
                <a:latin typeface="Helvetica"/>
                <a:cs typeface="Helvetica"/>
              </a:endParaRPr>
            </a:p>
          </p:txBody>
        </p:sp>
        <p:sp>
          <p:nvSpPr>
            <p:cNvPr id="208" name="Text Box 50"/>
            <p:cNvSpPr txBox="1">
              <a:spLocks noChangeArrowheads="1"/>
            </p:cNvSpPr>
            <p:nvPr/>
          </p:nvSpPr>
          <p:spPr bwMode="auto">
            <a:xfrm>
              <a:off x="2009777" y="5875058"/>
              <a:ext cx="642403" cy="288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1200" i="1" dirty="0" err="1" smtClean="0">
                  <a:latin typeface="Arial"/>
                  <a:cs typeface="Arial"/>
                </a:rPr>
                <a:t>HVA1</a:t>
              </a:r>
              <a:endParaRPr lang="es-ES_tradnl" sz="1200" i="1" dirty="0">
                <a:latin typeface="Arial"/>
                <a:cs typeface="Arial"/>
              </a:endParaRPr>
            </a:p>
          </p:txBody>
        </p:sp>
        <p:grpSp>
          <p:nvGrpSpPr>
            <p:cNvPr id="17" name="Group 16"/>
            <p:cNvGrpSpPr/>
            <p:nvPr/>
          </p:nvGrpSpPr>
          <p:grpSpPr>
            <a:xfrm>
              <a:off x="1098549" y="5630333"/>
              <a:ext cx="2696635" cy="2108001"/>
              <a:chOff x="1098549" y="5630333"/>
              <a:chExt cx="2696635" cy="2108001"/>
            </a:xfrm>
          </p:grpSpPr>
          <p:grpSp>
            <p:nvGrpSpPr>
              <p:cNvPr id="5" name="Group 4"/>
              <p:cNvGrpSpPr/>
              <p:nvPr/>
            </p:nvGrpSpPr>
            <p:grpSpPr>
              <a:xfrm>
                <a:off x="1098549" y="7293229"/>
                <a:ext cx="2692403" cy="445105"/>
                <a:chOff x="988483" y="5146928"/>
                <a:chExt cx="2692403" cy="445105"/>
              </a:xfrm>
            </p:grpSpPr>
            <p:sp>
              <p:nvSpPr>
                <p:cNvPr id="358" name="Text Box 50"/>
                <p:cNvSpPr txBox="1">
                  <a:spLocks noChangeArrowheads="1"/>
                </p:cNvSpPr>
                <p:nvPr/>
              </p:nvSpPr>
              <p:spPr bwMode="auto">
                <a:xfrm>
                  <a:off x="988483" y="5170738"/>
                  <a:ext cx="647704"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i="1" dirty="0" err="1" smtClean="0">
                      <a:latin typeface="Arial"/>
                      <a:cs typeface="Arial"/>
                    </a:rPr>
                    <a:t>TaABF1</a:t>
                  </a:r>
                  <a:endParaRPr lang="es-ES_tradnl" sz="900" i="1" dirty="0">
                    <a:latin typeface="Arial"/>
                    <a:cs typeface="Arial"/>
                  </a:endParaRPr>
                </a:p>
              </p:txBody>
            </p:sp>
            <p:grpSp>
              <p:nvGrpSpPr>
                <p:cNvPr id="3" name="Group 2"/>
                <p:cNvGrpSpPr/>
                <p:nvPr/>
              </p:nvGrpSpPr>
              <p:grpSpPr>
                <a:xfrm>
                  <a:off x="1093261" y="5146928"/>
                  <a:ext cx="2587625" cy="445105"/>
                  <a:chOff x="1093261" y="5146928"/>
                  <a:chExt cx="2587625" cy="445105"/>
                </a:xfrm>
              </p:grpSpPr>
              <p:sp>
                <p:nvSpPr>
                  <p:cNvPr id="339" name="Text Box 34"/>
                  <p:cNvSpPr txBox="1">
                    <a:spLocks noChangeArrowheads="1"/>
                  </p:cNvSpPr>
                  <p:nvPr/>
                </p:nvSpPr>
                <p:spPr bwMode="auto">
                  <a:xfrm>
                    <a:off x="1547302" y="5146928"/>
                    <a:ext cx="452438"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b="1" dirty="0">
                        <a:latin typeface="Arial"/>
                        <a:cs typeface="Arial"/>
                      </a:rPr>
                      <a:t>-</a:t>
                    </a:r>
                  </a:p>
                </p:txBody>
              </p:sp>
              <p:sp>
                <p:nvSpPr>
                  <p:cNvPr id="340" name="Text Box 43"/>
                  <p:cNvSpPr txBox="1">
                    <a:spLocks noChangeArrowheads="1"/>
                  </p:cNvSpPr>
                  <p:nvPr/>
                </p:nvSpPr>
                <p:spPr bwMode="auto">
                  <a:xfrm>
                    <a:off x="1548360" y="5350657"/>
                    <a:ext cx="452438"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b="1" dirty="0">
                        <a:latin typeface="Arial"/>
                        <a:cs typeface="Arial"/>
                      </a:rPr>
                      <a:t>-</a:t>
                    </a:r>
                  </a:p>
                </p:txBody>
              </p:sp>
              <p:sp>
                <p:nvSpPr>
                  <p:cNvPr id="341" name="Rectangle 340"/>
                  <p:cNvSpPr>
                    <a:spLocks noChangeArrowheads="1"/>
                  </p:cNvSpPr>
                  <p:nvPr/>
                </p:nvSpPr>
                <p:spPr bwMode="auto">
                  <a:xfrm>
                    <a:off x="1528238" y="5183438"/>
                    <a:ext cx="2087026" cy="201067"/>
                  </a:xfrm>
                  <a:prstGeom prst="rect">
                    <a:avLst/>
                  </a:prstGeom>
                  <a:noFill/>
                  <a:ln w="1270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900" b="1">
                      <a:latin typeface="Arial"/>
                      <a:cs typeface="Arial"/>
                    </a:endParaRPr>
                  </a:p>
                </p:txBody>
              </p:sp>
              <p:sp>
                <p:nvSpPr>
                  <p:cNvPr id="342" name="Rectangle 49"/>
                  <p:cNvSpPr>
                    <a:spLocks noChangeArrowheads="1"/>
                  </p:cNvSpPr>
                  <p:nvPr/>
                </p:nvSpPr>
                <p:spPr bwMode="auto">
                  <a:xfrm>
                    <a:off x="1528238" y="5382412"/>
                    <a:ext cx="2087026" cy="192593"/>
                  </a:xfrm>
                  <a:prstGeom prst="rect">
                    <a:avLst/>
                  </a:prstGeom>
                  <a:noFill/>
                  <a:ln w="1270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900" b="1">
                      <a:latin typeface="Arial"/>
                      <a:cs typeface="Arial"/>
                    </a:endParaRPr>
                  </a:p>
                </p:txBody>
              </p:sp>
              <p:sp>
                <p:nvSpPr>
                  <p:cNvPr id="343" name="Text Box 50"/>
                  <p:cNvSpPr txBox="1">
                    <a:spLocks noChangeArrowheads="1"/>
                  </p:cNvSpPr>
                  <p:nvPr/>
                </p:nvSpPr>
                <p:spPr bwMode="auto">
                  <a:xfrm>
                    <a:off x="1093261" y="5348008"/>
                    <a:ext cx="473075"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err="1" smtClean="0">
                        <a:latin typeface="Arial"/>
                        <a:cs typeface="Arial"/>
                      </a:rPr>
                      <a:t>dose</a:t>
                    </a:r>
                    <a:endParaRPr lang="es-ES_tradnl" sz="900" dirty="0">
                      <a:latin typeface="Arial"/>
                      <a:cs typeface="Arial"/>
                    </a:endParaRPr>
                  </a:p>
                </p:txBody>
              </p:sp>
              <p:sp>
                <p:nvSpPr>
                  <p:cNvPr id="344" name="Text Box 50"/>
                  <p:cNvSpPr txBox="1">
                    <a:spLocks noChangeArrowheads="1"/>
                  </p:cNvSpPr>
                  <p:nvPr/>
                </p:nvSpPr>
                <p:spPr bwMode="auto">
                  <a:xfrm>
                    <a:off x="1800229" y="5155921"/>
                    <a:ext cx="384170"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smtClean="0">
                        <a:latin typeface="Arial"/>
                        <a:cs typeface="Arial"/>
                      </a:rPr>
                      <a:t>WT</a:t>
                    </a:r>
                    <a:endParaRPr lang="es-ES_tradnl" sz="900" dirty="0">
                      <a:latin typeface="Arial"/>
                      <a:cs typeface="Arial"/>
                    </a:endParaRPr>
                  </a:p>
                </p:txBody>
              </p:sp>
              <p:sp>
                <p:nvSpPr>
                  <p:cNvPr id="345" name="Text Box 50"/>
                  <p:cNvSpPr txBox="1">
                    <a:spLocks noChangeArrowheads="1"/>
                  </p:cNvSpPr>
                  <p:nvPr/>
                </p:nvSpPr>
                <p:spPr bwMode="auto">
                  <a:xfrm>
                    <a:off x="2962278" y="5159626"/>
                    <a:ext cx="454021"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a:latin typeface="Arial"/>
                        <a:cs typeface="Arial"/>
                      </a:rPr>
                      <a:t>37A</a:t>
                    </a:r>
                  </a:p>
                </p:txBody>
              </p:sp>
              <p:sp>
                <p:nvSpPr>
                  <p:cNvPr id="349" name="Text Box 50"/>
                  <p:cNvSpPr txBox="1">
                    <a:spLocks noChangeArrowheads="1"/>
                  </p:cNvSpPr>
                  <p:nvPr/>
                </p:nvSpPr>
                <p:spPr bwMode="auto">
                  <a:xfrm>
                    <a:off x="2375967" y="5155920"/>
                    <a:ext cx="418032"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a:latin typeface="Arial"/>
                        <a:cs typeface="Arial"/>
                      </a:rPr>
                      <a:t>37</a:t>
                    </a:r>
                    <a:r>
                      <a:rPr lang="es-ES_tradnl" sz="900" dirty="0" smtClean="0">
                        <a:latin typeface="Arial"/>
                        <a:cs typeface="Arial"/>
                      </a:rPr>
                      <a:t>D</a:t>
                    </a:r>
                    <a:endParaRPr lang="es-ES_tradnl" sz="900" dirty="0">
                      <a:latin typeface="Arial"/>
                      <a:cs typeface="Arial"/>
                    </a:endParaRPr>
                  </a:p>
                </p:txBody>
              </p:sp>
              <p:sp>
                <p:nvSpPr>
                  <p:cNvPr id="350" name="Text Box 50"/>
                  <p:cNvSpPr txBox="1">
                    <a:spLocks noChangeArrowheads="1"/>
                  </p:cNvSpPr>
                  <p:nvPr/>
                </p:nvSpPr>
                <p:spPr bwMode="auto">
                  <a:xfrm>
                    <a:off x="2085978" y="5350124"/>
                    <a:ext cx="625475"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err="1" smtClean="0">
                        <a:latin typeface="Arial"/>
                        <a:cs typeface="Arial"/>
                      </a:rPr>
                      <a:t>low</a:t>
                    </a:r>
                    <a:endParaRPr lang="es-ES_tradnl" sz="900" dirty="0">
                      <a:latin typeface="Arial"/>
                      <a:cs typeface="Arial"/>
                    </a:endParaRPr>
                  </a:p>
                </p:txBody>
              </p:sp>
              <p:sp>
                <p:nvSpPr>
                  <p:cNvPr id="351" name="Text Box 50"/>
                  <p:cNvSpPr txBox="1">
                    <a:spLocks noChangeArrowheads="1"/>
                  </p:cNvSpPr>
                  <p:nvPr/>
                </p:nvSpPr>
                <p:spPr bwMode="auto">
                  <a:xfrm>
                    <a:off x="2962282" y="5345891"/>
                    <a:ext cx="625475"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err="1" smtClean="0">
                        <a:latin typeface="Arial"/>
                        <a:cs typeface="Arial"/>
                      </a:rPr>
                      <a:t>high</a:t>
                    </a:r>
                    <a:endParaRPr lang="es-ES_tradnl" sz="900" dirty="0">
                      <a:latin typeface="Arial"/>
                      <a:cs typeface="Arial"/>
                    </a:endParaRPr>
                  </a:p>
                </p:txBody>
              </p:sp>
              <p:cxnSp>
                <p:nvCxnSpPr>
                  <p:cNvPr id="352" name="Straight Connector 351"/>
                  <p:cNvCxnSpPr/>
                  <p:nvPr/>
                </p:nvCxnSpPr>
                <p:spPr bwMode="auto">
                  <a:xfrm>
                    <a:off x="1828798" y="5179205"/>
                    <a:ext cx="0" cy="389467"/>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53" name="Straight Connector 352"/>
                  <p:cNvCxnSpPr/>
                  <p:nvPr/>
                </p:nvCxnSpPr>
                <p:spPr bwMode="auto">
                  <a:xfrm>
                    <a:off x="2726265" y="5191905"/>
                    <a:ext cx="0" cy="389467"/>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54" name="Straight Connector 353"/>
                  <p:cNvCxnSpPr/>
                  <p:nvPr/>
                </p:nvCxnSpPr>
                <p:spPr bwMode="auto">
                  <a:xfrm>
                    <a:off x="2133598" y="5185555"/>
                    <a:ext cx="0" cy="198967"/>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55" name="Straight Connector 354"/>
                  <p:cNvCxnSpPr/>
                  <p:nvPr/>
                </p:nvCxnSpPr>
                <p:spPr bwMode="auto">
                  <a:xfrm>
                    <a:off x="2436281" y="5187671"/>
                    <a:ext cx="0" cy="198967"/>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56" name="Straight Connector 355"/>
                  <p:cNvCxnSpPr/>
                  <p:nvPr/>
                </p:nvCxnSpPr>
                <p:spPr bwMode="auto">
                  <a:xfrm>
                    <a:off x="3014132" y="5183437"/>
                    <a:ext cx="0" cy="198967"/>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57" name="Straight Connector 356"/>
                  <p:cNvCxnSpPr/>
                  <p:nvPr/>
                </p:nvCxnSpPr>
                <p:spPr bwMode="auto">
                  <a:xfrm>
                    <a:off x="3325282" y="5174970"/>
                    <a:ext cx="0" cy="198967"/>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59" name="Text Box 50"/>
                  <p:cNvSpPr txBox="1">
                    <a:spLocks noChangeArrowheads="1"/>
                  </p:cNvSpPr>
                  <p:nvPr/>
                </p:nvSpPr>
                <p:spPr bwMode="auto">
                  <a:xfrm>
                    <a:off x="2687114" y="5160155"/>
                    <a:ext cx="384170"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smtClean="0">
                        <a:latin typeface="Arial"/>
                        <a:cs typeface="Arial"/>
                      </a:rPr>
                      <a:t>WT</a:t>
                    </a:r>
                    <a:endParaRPr lang="es-ES_tradnl" sz="900" dirty="0">
                      <a:latin typeface="Arial"/>
                      <a:cs typeface="Arial"/>
                    </a:endParaRPr>
                  </a:p>
                </p:txBody>
              </p:sp>
              <p:sp>
                <p:nvSpPr>
                  <p:cNvPr id="360" name="Text Box 50"/>
                  <p:cNvSpPr txBox="1">
                    <a:spLocks noChangeArrowheads="1"/>
                  </p:cNvSpPr>
                  <p:nvPr/>
                </p:nvSpPr>
                <p:spPr bwMode="auto">
                  <a:xfrm>
                    <a:off x="2090213" y="5161743"/>
                    <a:ext cx="454021"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a:latin typeface="Arial"/>
                        <a:cs typeface="Arial"/>
                      </a:rPr>
                      <a:t>37A</a:t>
                    </a:r>
                  </a:p>
                </p:txBody>
              </p:sp>
              <p:sp>
                <p:nvSpPr>
                  <p:cNvPr id="361" name="Text Box 50"/>
                  <p:cNvSpPr txBox="1">
                    <a:spLocks noChangeArrowheads="1"/>
                  </p:cNvSpPr>
                  <p:nvPr/>
                </p:nvSpPr>
                <p:spPr bwMode="auto">
                  <a:xfrm>
                    <a:off x="3262854" y="5160154"/>
                    <a:ext cx="418032"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defTabSz="1019175">
                      <a:defRPr sz="2000">
                        <a:solidFill>
                          <a:schemeClr val="tx1"/>
                        </a:solidFill>
                        <a:latin typeface="Times" charset="0"/>
                        <a:ea typeface="ＭＳ Ｐゴシック" charset="0"/>
                        <a:cs typeface="ＭＳ Ｐゴシック" charset="0"/>
                      </a:defRPr>
                    </a:lvl1pPr>
                    <a:lvl2pPr marL="742950" indent="-285750" defTabSz="1019175">
                      <a:defRPr sz="2000">
                        <a:solidFill>
                          <a:schemeClr val="tx1"/>
                        </a:solidFill>
                        <a:latin typeface="Times" charset="0"/>
                        <a:ea typeface="ＭＳ Ｐゴシック" charset="0"/>
                      </a:defRPr>
                    </a:lvl2pPr>
                    <a:lvl3pPr marL="1143000" indent="-228600" defTabSz="1019175">
                      <a:defRPr sz="2000">
                        <a:solidFill>
                          <a:schemeClr val="tx1"/>
                        </a:solidFill>
                        <a:latin typeface="Times" charset="0"/>
                        <a:ea typeface="ＭＳ Ｐゴシック" charset="0"/>
                      </a:defRPr>
                    </a:lvl3pPr>
                    <a:lvl4pPr marL="1600200" indent="-228600" defTabSz="1019175">
                      <a:defRPr sz="2000">
                        <a:solidFill>
                          <a:schemeClr val="tx1"/>
                        </a:solidFill>
                        <a:latin typeface="Times" charset="0"/>
                        <a:ea typeface="ＭＳ Ｐゴシック" charset="0"/>
                      </a:defRPr>
                    </a:lvl4pPr>
                    <a:lvl5pPr marL="2057400" indent="-228600" defTabSz="1019175">
                      <a:defRPr sz="2000">
                        <a:solidFill>
                          <a:schemeClr val="tx1"/>
                        </a:solidFill>
                        <a:latin typeface="Times" charset="0"/>
                        <a:ea typeface="ＭＳ Ｐゴシック" charset="0"/>
                      </a:defRPr>
                    </a:lvl5pPr>
                    <a:lvl6pPr marL="2514600" indent="-228600" defTabSz="1019175" eaLnBrk="0" fontAlgn="base" hangingPunct="0">
                      <a:spcBef>
                        <a:spcPct val="0"/>
                      </a:spcBef>
                      <a:spcAft>
                        <a:spcPct val="0"/>
                      </a:spcAft>
                      <a:defRPr sz="2000">
                        <a:solidFill>
                          <a:schemeClr val="tx1"/>
                        </a:solidFill>
                        <a:latin typeface="Times" charset="0"/>
                        <a:ea typeface="ＭＳ Ｐゴシック" charset="0"/>
                      </a:defRPr>
                    </a:lvl6pPr>
                    <a:lvl7pPr marL="2971800" indent="-228600" defTabSz="1019175" eaLnBrk="0" fontAlgn="base" hangingPunct="0">
                      <a:spcBef>
                        <a:spcPct val="0"/>
                      </a:spcBef>
                      <a:spcAft>
                        <a:spcPct val="0"/>
                      </a:spcAft>
                      <a:defRPr sz="2000">
                        <a:solidFill>
                          <a:schemeClr val="tx1"/>
                        </a:solidFill>
                        <a:latin typeface="Times" charset="0"/>
                        <a:ea typeface="ＭＳ Ｐゴシック" charset="0"/>
                      </a:defRPr>
                    </a:lvl7pPr>
                    <a:lvl8pPr marL="3429000" indent="-228600" defTabSz="1019175" eaLnBrk="0" fontAlgn="base" hangingPunct="0">
                      <a:spcBef>
                        <a:spcPct val="0"/>
                      </a:spcBef>
                      <a:spcAft>
                        <a:spcPct val="0"/>
                      </a:spcAft>
                      <a:defRPr sz="2000">
                        <a:solidFill>
                          <a:schemeClr val="tx1"/>
                        </a:solidFill>
                        <a:latin typeface="Times" charset="0"/>
                        <a:ea typeface="ＭＳ Ｐゴシック" charset="0"/>
                      </a:defRPr>
                    </a:lvl8pPr>
                    <a:lvl9pPr marL="3886200" indent="-228600" defTabSz="1019175" eaLnBrk="0" fontAlgn="base" hangingPunct="0">
                      <a:spcBef>
                        <a:spcPct val="0"/>
                      </a:spcBef>
                      <a:spcAft>
                        <a:spcPct val="0"/>
                      </a:spcAft>
                      <a:defRPr sz="2000">
                        <a:solidFill>
                          <a:schemeClr val="tx1"/>
                        </a:solidFill>
                        <a:latin typeface="Times" charset="0"/>
                        <a:ea typeface="ＭＳ Ｐゴシック" charset="0"/>
                      </a:defRPr>
                    </a:lvl9pPr>
                  </a:lstStyle>
                  <a:p>
                    <a:r>
                      <a:rPr lang="es-ES_tradnl" sz="900" dirty="0">
                        <a:latin typeface="Arial"/>
                        <a:cs typeface="Arial"/>
                      </a:rPr>
                      <a:t>37</a:t>
                    </a:r>
                    <a:r>
                      <a:rPr lang="es-ES_tradnl" sz="900" dirty="0" smtClean="0">
                        <a:latin typeface="Arial"/>
                        <a:cs typeface="Arial"/>
                      </a:rPr>
                      <a:t>D</a:t>
                    </a:r>
                    <a:endParaRPr lang="es-ES_tradnl" sz="900" dirty="0">
                      <a:latin typeface="Arial"/>
                      <a:cs typeface="Arial"/>
                    </a:endParaRPr>
                  </a:p>
                </p:txBody>
              </p:sp>
            </p:grpSp>
          </p:grpSp>
          <p:cxnSp>
            <p:nvCxnSpPr>
              <p:cNvPr id="365" name="Straight Connector 53"/>
              <p:cNvCxnSpPr>
                <a:cxnSpLocks noChangeShapeType="1"/>
              </p:cNvCxnSpPr>
              <p:nvPr/>
            </p:nvCxnSpPr>
            <p:spPr bwMode="auto">
              <a:xfrm>
                <a:off x="2829981" y="5733754"/>
                <a:ext cx="2119" cy="1623780"/>
              </a:xfrm>
              <a:prstGeom prst="line">
                <a:avLst/>
              </a:prstGeom>
              <a:noFill/>
              <a:ln w="12700" cmpd="sng">
                <a:solidFill>
                  <a:schemeClr val="tx1"/>
                </a:solidFill>
                <a:prstDash val="dash"/>
                <a:round/>
                <a:headEnd/>
                <a:tailEnd/>
              </a:ln>
              <a:extLst>
                <a:ext uri="{909E8E84-426E-40dd-AFC4-6F175D3DCCD1}">
                  <a14:hiddenFill xmlns:a14="http://schemas.microsoft.com/office/drawing/2010/main">
                    <a:noFill/>
                  </a14:hiddenFill>
                </a:ext>
              </a:extLst>
            </p:spPr>
          </p:cxnSp>
          <p:graphicFrame>
            <p:nvGraphicFramePr>
              <p:cNvPr id="169" name="Chart 168"/>
              <p:cNvGraphicFramePr>
                <a:graphicFrameLocks/>
              </p:cNvGraphicFramePr>
              <p:nvPr>
                <p:extLst>
                  <p:ext uri="{D42A27DB-BD31-4B8C-83A1-F6EECF244321}">
                    <p14:modId xmlns:p14="http://schemas.microsoft.com/office/powerpoint/2010/main" val="1656124034"/>
                  </p:ext>
                </p:extLst>
              </p:nvPr>
            </p:nvGraphicFramePr>
            <p:xfrm>
              <a:off x="1578612" y="5630333"/>
              <a:ext cx="2216572" cy="1841502"/>
            </p:xfrm>
            <a:graphic>
              <a:graphicData uri="http://schemas.openxmlformats.org/drawingml/2006/chart">
                <c:chart xmlns:c="http://schemas.openxmlformats.org/drawingml/2006/chart" xmlns:r="http://schemas.openxmlformats.org/officeDocument/2006/relationships" r:id="rId3"/>
              </a:graphicData>
            </a:graphic>
          </p:graphicFrame>
          <p:cxnSp>
            <p:nvCxnSpPr>
              <p:cNvPr id="78" name="Straight Connector 53"/>
              <p:cNvCxnSpPr>
                <a:cxnSpLocks noChangeShapeType="1"/>
              </p:cNvCxnSpPr>
              <p:nvPr/>
            </p:nvCxnSpPr>
            <p:spPr bwMode="auto">
              <a:xfrm>
                <a:off x="1936748" y="5716821"/>
                <a:ext cx="2119" cy="1623780"/>
              </a:xfrm>
              <a:prstGeom prst="line">
                <a:avLst/>
              </a:prstGeom>
              <a:noFill/>
              <a:ln w="12700" cmpd="sng">
                <a:solidFill>
                  <a:schemeClr val="tx1"/>
                </a:solidFill>
                <a:prstDash val="dash"/>
                <a:round/>
                <a:headEnd/>
                <a:tailEnd/>
              </a:ln>
              <a:extLst>
                <a:ext uri="{909E8E84-426E-40dd-AFC4-6F175D3DCCD1}">
                  <a14:hiddenFill xmlns:a14="http://schemas.microsoft.com/office/drawing/2010/main">
                    <a:noFill/>
                  </a14:hiddenFill>
                </a:ext>
              </a:extLst>
            </p:spPr>
          </p:cxnSp>
        </p:grpSp>
      </p:grpSp>
      <p:sp>
        <p:nvSpPr>
          <p:cNvPr id="20" name="Rectangle 19"/>
          <p:cNvSpPr/>
          <p:nvPr/>
        </p:nvSpPr>
        <p:spPr>
          <a:xfrm>
            <a:off x="1142972" y="3778860"/>
            <a:ext cx="5554162" cy="1938992"/>
          </a:xfrm>
          <a:prstGeom prst="rect">
            <a:avLst/>
          </a:prstGeom>
        </p:spPr>
        <p:txBody>
          <a:bodyPr wrap="square">
            <a:spAutoFit/>
          </a:bodyPr>
          <a:lstStyle/>
          <a:p>
            <a:r>
              <a:rPr lang="en-US" sz="1200" b="1"/>
              <a:t>Fig. S1</a:t>
            </a:r>
            <a:r>
              <a:rPr lang="en-US" sz="1200"/>
              <a:t>  Single phosphomimetic mutation of S37 modestly stimulates TaAF1. </a:t>
            </a:r>
          </a:p>
          <a:p>
            <a:r>
              <a:rPr lang="en-US" sz="1200" b="1"/>
              <a:t>A.</a:t>
            </a:r>
            <a:r>
              <a:rPr lang="en-US" sz="1200"/>
              <a:t>  The </a:t>
            </a:r>
            <a:r>
              <a:rPr lang="en-US" sz="1200" i="1"/>
              <a:t>HVA1::GUS </a:t>
            </a:r>
            <a:r>
              <a:rPr lang="en-US" sz="1200"/>
              <a:t>reporter and the internal control construct, </a:t>
            </a:r>
            <a:r>
              <a:rPr lang="en-US" sz="1200" i="1"/>
              <a:t>UBI::luciferase</a:t>
            </a:r>
            <a:r>
              <a:rPr lang="en-US" sz="1200"/>
              <a:t>, were co-bombarded into barley aleurone cells together with a TaABF1 effector construct as in Figure 1. TaABF1 constructs were wild type (WT), or had codon 37 altered to encode alanine (A) or aspartate (D). Bars indicate GUS activities after 24 h of incubation.  </a:t>
            </a:r>
            <a:r>
              <a:rPr lang="en-US" sz="1200" b="1"/>
              <a:t>B.</a:t>
            </a:r>
            <a:r>
              <a:rPr lang="en-US" sz="1200"/>
              <a:t> The </a:t>
            </a:r>
            <a:r>
              <a:rPr lang="en-US" sz="1200" i="1"/>
              <a:t>Amy32b::GUS </a:t>
            </a:r>
            <a:r>
              <a:rPr lang="en-US" sz="1200"/>
              <a:t>reporter and the internal control construct, </a:t>
            </a:r>
            <a:r>
              <a:rPr lang="en-US" sz="1200" i="1"/>
              <a:t>UBI::luciferase</a:t>
            </a:r>
            <a:r>
              <a:rPr lang="en-US" sz="1200"/>
              <a:t>, were co-bombarded into barley aleurone cells together with a TaABF1 effector construct as indicated above. Bars indicate GUS activities after 24 h of incubation with or without 1 µM GA. GUS activity was normalized and reported as in Fig 1.</a:t>
            </a:r>
          </a:p>
        </p:txBody>
      </p:sp>
    </p:spTree>
    <p:extLst>
      <p:ext uri="{BB962C8B-B14F-4D97-AF65-F5344CB8AC3E}">
        <p14:creationId xmlns:p14="http://schemas.microsoft.com/office/powerpoint/2010/main" val="261147131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_tradnl" sz="2400" b="0" i="0" u="none" strike="noStrike" cap="none" normalizeH="0" baseline="0">
            <a:ln>
              <a:noFill/>
            </a:ln>
            <a:solidFill>
              <a:schemeClr val="tx1"/>
            </a:solidFill>
            <a:effectLst/>
            <a:latin typeface="Arial" pitchFamily="-112" charset="0"/>
            <a:ea typeface="ＭＳ Ｐゴシック" pitchFamily="-112" charset="-128"/>
            <a:cs typeface="ＭＳ Ｐゴシック"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_tradnl" sz="2400" b="0" i="0" u="none" strike="noStrike" cap="none" normalizeH="0" baseline="0">
            <a:ln>
              <a:noFill/>
            </a:ln>
            <a:solidFill>
              <a:schemeClr val="tx1"/>
            </a:solidFill>
            <a:effectLst/>
            <a:latin typeface="Arial" pitchFamily="-112" charset="0"/>
            <a:ea typeface="ＭＳ Ｐゴシック" pitchFamily="-112" charset="-128"/>
            <a:cs typeface="ＭＳ Ｐゴシック" pitchFamily="-112"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4086</TotalTime>
  <Words>193</Words>
  <Application>Microsoft Macintosh PowerPoint</Application>
  <PresentationFormat>Custom</PresentationFormat>
  <Paragraphs>37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 Presentation</vt:lpstr>
      <vt:lpstr>PowerPoint Presentation</vt:lpstr>
    </vt:vector>
  </TitlesOfParts>
  <Company>Colby Collge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Colby Collge</dc:creator>
  <cp:lastModifiedBy>Russell Johnson</cp:lastModifiedBy>
  <cp:revision>237</cp:revision>
  <cp:lastPrinted>2018-07-22T23:21:41Z</cp:lastPrinted>
  <dcterms:created xsi:type="dcterms:W3CDTF">2011-08-10T13:24:36Z</dcterms:created>
  <dcterms:modified xsi:type="dcterms:W3CDTF">2018-11-30T00:03:53Z</dcterms:modified>
</cp:coreProperties>
</file>