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B0F-5ECC-4033-9A63-2554D48D857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E22-7EE9-4C47-A835-9E0C843E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B0F-5ECC-4033-9A63-2554D48D857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E22-7EE9-4C47-A835-9E0C843E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0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B0F-5ECC-4033-9A63-2554D48D857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E22-7EE9-4C47-A835-9E0C843E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B0F-5ECC-4033-9A63-2554D48D857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E22-7EE9-4C47-A835-9E0C843E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B0F-5ECC-4033-9A63-2554D48D857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E22-7EE9-4C47-A835-9E0C843E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8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B0F-5ECC-4033-9A63-2554D48D857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E22-7EE9-4C47-A835-9E0C843E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B0F-5ECC-4033-9A63-2554D48D857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E22-7EE9-4C47-A835-9E0C843E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B0F-5ECC-4033-9A63-2554D48D857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E22-7EE9-4C47-A835-9E0C843E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1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B0F-5ECC-4033-9A63-2554D48D857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E22-7EE9-4C47-A835-9E0C843E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B0F-5ECC-4033-9A63-2554D48D857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E22-7EE9-4C47-A835-9E0C843E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DB0F-5ECC-4033-9A63-2554D48D857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CE22-7EE9-4C47-A835-9E0C843E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4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9DB0F-5ECC-4033-9A63-2554D48D8577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CE22-7EE9-4C47-A835-9E0C843E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925"/>
            <a:ext cx="10515600" cy="1325563"/>
          </a:xfrm>
        </p:spPr>
        <p:txBody>
          <a:bodyPr/>
          <a:lstStyle/>
          <a:p>
            <a:r>
              <a:rPr lang="en-US" dirty="0" smtClean="0"/>
              <a:t>1A: TAPVC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61" y="776288"/>
            <a:ext cx="6475991" cy="5681662"/>
          </a:xfrm>
        </p:spPr>
      </p:pic>
      <p:sp>
        <p:nvSpPr>
          <p:cNvPr id="5" name="TextBox 4"/>
          <p:cNvSpPr txBox="1"/>
          <p:nvPr/>
        </p:nvSpPr>
        <p:spPr>
          <a:xfrm>
            <a:off x="5257800" y="4305300"/>
            <a:ext cx="280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Pulmonary Vein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confluence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9097879">
            <a:off x="6143625" y="1987551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5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3C: venous collaterals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52" y="1690688"/>
            <a:ext cx="7213797" cy="4678558"/>
          </a:xfrm>
        </p:spPr>
      </p:pic>
      <p:sp>
        <p:nvSpPr>
          <p:cNvPr id="5" name="TextBox 4"/>
          <p:cNvSpPr txBox="1"/>
          <p:nvPr/>
        </p:nvSpPr>
        <p:spPr>
          <a:xfrm>
            <a:off x="5874625" y="48387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8931740">
            <a:off x="6314726" y="3276721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0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3D: Stent in PA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70" y="1443038"/>
            <a:ext cx="5554980" cy="5080622"/>
          </a:xfrm>
        </p:spPr>
      </p:pic>
      <p:sp>
        <p:nvSpPr>
          <p:cNvPr id="5" name="TextBox 4"/>
          <p:cNvSpPr txBox="1"/>
          <p:nvPr/>
        </p:nvSpPr>
        <p:spPr>
          <a:xfrm>
            <a:off x="6743700" y="3390900"/>
            <a:ext cx="51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LPA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483496">
            <a:off x="5461634" y="3178166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3E:  Trach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45" y="1425574"/>
            <a:ext cx="4013776" cy="5070475"/>
          </a:xfrm>
        </p:spPr>
      </p:pic>
      <p:sp>
        <p:nvSpPr>
          <p:cNvPr id="5" name="Right Arrow 4"/>
          <p:cNvSpPr/>
          <p:nvPr/>
        </p:nvSpPr>
        <p:spPr>
          <a:xfrm rot="8931740">
            <a:off x="6093352" y="1227908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1541642">
            <a:off x="6519328" y="2409597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3873956">
            <a:off x="5910457" y="17734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****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9128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10515600" cy="1325563"/>
          </a:xfrm>
        </p:spPr>
        <p:txBody>
          <a:bodyPr/>
          <a:lstStyle/>
          <a:p>
            <a:r>
              <a:rPr lang="en-US" dirty="0" smtClean="0"/>
              <a:t>4A: lateral tunnel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64" y="966787"/>
            <a:ext cx="4936236" cy="5642855"/>
          </a:xfrm>
        </p:spPr>
      </p:pic>
      <p:sp>
        <p:nvSpPr>
          <p:cNvPr id="5" name="TextBox 4"/>
          <p:cNvSpPr txBox="1"/>
          <p:nvPr/>
        </p:nvSpPr>
        <p:spPr>
          <a:xfrm>
            <a:off x="5105400" y="2292350"/>
            <a:ext cx="54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75782" y="2895600"/>
            <a:ext cx="51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LPA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9978" y="4965346"/>
            <a:ext cx="83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Fontan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2216" y="42663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91100" y="44575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425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4B: Valve Leaflets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62" y="1481138"/>
            <a:ext cx="8076438" cy="5209478"/>
          </a:xfrm>
        </p:spPr>
      </p:pic>
      <p:sp>
        <p:nvSpPr>
          <p:cNvPr id="5" name="TextBox 4"/>
          <p:cNvSpPr txBox="1"/>
          <p:nvPr/>
        </p:nvSpPr>
        <p:spPr>
          <a:xfrm>
            <a:off x="3981450" y="4305300"/>
            <a:ext cx="39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72050" y="1828800"/>
            <a:ext cx="46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14850" y="3193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5715381" y="2881392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24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10515600" cy="1325563"/>
          </a:xfrm>
        </p:spPr>
        <p:txBody>
          <a:bodyPr/>
          <a:lstStyle/>
          <a:p>
            <a:r>
              <a:rPr lang="en-US" dirty="0" smtClean="0"/>
              <a:t>4C: Fenestration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91" y="1027906"/>
            <a:ext cx="6829690" cy="5677694"/>
          </a:xfrm>
        </p:spPr>
      </p:pic>
      <p:sp>
        <p:nvSpPr>
          <p:cNvPr id="5" name="Right Arrow 4"/>
          <p:cNvSpPr/>
          <p:nvPr/>
        </p:nvSpPr>
        <p:spPr>
          <a:xfrm rot="6331268">
            <a:off x="4871046" y="3014123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9671" y="423057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1050" y="36820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55710" y="3866753"/>
            <a:ext cx="83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Fontan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7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4D: collaterals after </a:t>
            </a:r>
            <a:r>
              <a:rPr lang="en-US" dirty="0" err="1" smtClean="0"/>
              <a:t>fontan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48" y="1690688"/>
            <a:ext cx="4511802" cy="5036430"/>
          </a:xfrm>
        </p:spPr>
      </p:pic>
      <p:sp>
        <p:nvSpPr>
          <p:cNvPr id="5" name="TextBox 4"/>
          <p:cNvSpPr txBox="1"/>
          <p:nvPr/>
        </p:nvSpPr>
        <p:spPr>
          <a:xfrm rot="2012557">
            <a:off x="5401445" y="38481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****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365248"/>
            <a:ext cx="46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70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97" y="53754"/>
            <a:ext cx="10515600" cy="1325563"/>
          </a:xfrm>
        </p:spPr>
        <p:txBody>
          <a:bodyPr/>
          <a:lstStyle/>
          <a:p>
            <a:r>
              <a:rPr lang="en-US" dirty="0" smtClean="0"/>
              <a:t>4E:  venous and AP collaterals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07" y="1290638"/>
            <a:ext cx="5341343" cy="5262562"/>
          </a:xfrm>
        </p:spPr>
      </p:pic>
      <p:sp>
        <p:nvSpPr>
          <p:cNvPr id="5" name="TextBox 4"/>
          <p:cNvSpPr txBox="1"/>
          <p:nvPr/>
        </p:nvSpPr>
        <p:spPr>
          <a:xfrm>
            <a:off x="5728472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86138" y="35217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9044" y="27240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6231" y="33660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</a:t>
            </a:r>
            <a:endParaRPr lang="en-US" sz="2000" b="1" dirty="0"/>
          </a:p>
        </p:txBody>
      </p:sp>
      <p:sp>
        <p:nvSpPr>
          <p:cNvPr id="14" name="Right Arrow 13"/>
          <p:cNvSpPr/>
          <p:nvPr/>
        </p:nvSpPr>
        <p:spPr>
          <a:xfrm rot="8931740">
            <a:off x="6632911" y="2182428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1458966">
            <a:off x="7128401" y="3427413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9550" y="-297657"/>
            <a:ext cx="10515600" cy="1325563"/>
          </a:xfrm>
        </p:spPr>
        <p:txBody>
          <a:bodyPr/>
          <a:lstStyle/>
          <a:p>
            <a:r>
              <a:rPr lang="en-US" dirty="0" smtClean="0"/>
              <a:t>1B: Scimitar HLHS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90" y="685006"/>
            <a:ext cx="7360560" cy="6119020"/>
          </a:xfrm>
        </p:spPr>
      </p:pic>
      <p:sp>
        <p:nvSpPr>
          <p:cNvPr id="5" name="Right Arrow 4"/>
          <p:cNvSpPr/>
          <p:nvPr/>
        </p:nvSpPr>
        <p:spPr>
          <a:xfrm rot="2775423">
            <a:off x="4240687" y="3412975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8505993">
            <a:off x="5802293" y="5623525"/>
            <a:ext cx="289756" cy="267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48250" y="42672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8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1C: HLHS bilateral SVC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0" y="1157288"/>
            <a:ext cx="4507230" cy="5377184"/>
          </a:xfrm>
        </p:spPr>
      </p:pic>
      <p:sp>
        <p:nvSpPr>
          <p:cNvPr id="11" name="Right Arrow 10"/>
          <p:cNvSpPr/>
          <p:nvPr/>
        </p:nvSpPr>
        <p:spPr>
          <a:xfrm rot="9097879">
            <a:off x="6276975" y="2368551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822416">
            <a:off x="3786268" y="2581162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9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2A: 3d Shunt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95" y="365124"/>
            <a:ext cx="4962055" cy="6405269"/>
          </a:xfrm>
        </p:spPr>
      </p:pic>
      <p:sp>
        <p:nvSpPr>
          <p:cNvPr id="5" name="Right Arrow 4"/>
          <p:cNvSpPr/>
          <p:nvPr/>
        </p:nvSpPr>
        <p:spPr>
          <a:xfrm>
            <a:off x="4238625" y="2444751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51620" y="3861208"/>
            <a:ext cx="5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96100" y="1506022"/>
            <a:ext cx="54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67450" y="3028950"/>
            <a:ext cx="75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Aorta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3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2B: Sano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33" y="365125"/>
            <a:ext cx="6484257" cy="5673725"/>
          </a:xfrm>
        </p:spPr>
      </p:pic>
      <p:sp>
        <p:nvSpPr>
          <p:cNvPr id="5" name="TextBox 4"/>
          <p:cNvSpPr txBox="1"/>
          <p:nvPr/>
        </p:nvSpPr>
        <p:spPr>
          <a:xfrm rot="18642006">
            <a:off x="7410450" y="2438399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3217108"/>
            <a:ext cx="5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7299" y="3680103"/>
            <a:ext cx="70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66125" y="1852133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Neo-aorta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6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2C: occluded BT shunt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87" y="997490"/>
            <a:ext cx="6931277" cy="5708110"/>
          </a:xfrm>
        </p:spPr>
      </p:pic>
      <p:sp>
        <p:nvSpPr>
          <p:cNvPr id="5" name="Right Arrow 4"/>
          <p:cNvSpPr/>
          <p:nvPr/>
        </p:nvSpPr>
        <p:spPr>
          <a:xfrm>
            <a:off x="5505450" y="3143250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3302233">
            <a:off x="6609990" y="362071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***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100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2D: Arch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34" y="780255"/>
            <a:ext cx="5701665" cy="5722589"/>
          </a:xfrm>
        </p:spPr>
      </p:pic>
      <p:sp>
        <p:nvSpPr>
          <p:cNvPr id="5" name="Right Arrow 4"/>
          <p:cNvSpPr/>
          <p:nvPr/>
        </p:nvSpPr>
        <p:spPr>
          <a:xfrm rot="8935501">
            <a:off x="7181851" y="2310654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417306">
            <a:off x="4491219" y="2427402"/>
            <a:ext cx="73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SANO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50558" y="4743450"/>
            <a:ext cx="47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RV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1168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3A: </a:t>
            </a:r>
            <a:r>
              <a:rPr lang="en-US" dirty="0" err="1" smtClean="0"/>
              <a:t>glenn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4" y="887540"/>
            <a:ext cx="6593586" cy="5899524"/>
          </a:xfrm>
        </p:spPr>
      </p:pic>
      <p:sp>
        <p:nvSpPr>
          <p:cNvPr id="5" name="TextBox 4"/>
          <p:cNvSpPr txBox="1"/>
          <p:nvPr/>
        </p:nvSpPr>
        <p:spPr>
          <a:xfrm>
            <a:off x="6362700" y="2667000"/>
            <a:ext cx="54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6843" y="3693130"/>
            <a:ext cx="5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RPA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9275294">
            <a:off x="7332763" y="3062638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8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US" dirty="0" smtClean="0"/>
              <a:t>3B: </a:t>
            </a:r>
            <a:r>
              <a:rPr lang="en-US" dirty="0" err="1" smtClean="0"/>
              <a:t>glenn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32" y="1027906"/>
            <a:ext cx="7535418" cy="5648460"/>
          </a:xfrm>
        </p:spPr>
      </p:pic>
      <p:sp>
        <p:nvSpPr>
          <p:cNvPr id="5" name="TextBox 4"/>
          <p:cNvSpPr txBox="1"/>
          <p:nvPr/>
        </p:nvSpPr>
        <p:spPr>
          <a:xfrm>
            <a:off x="6761451" y="3667470"/>
            <a:ext cx="5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RPA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743575" y="2768601"/>
            <a:ext cx="8572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62850" y="385213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**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5674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105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1A: TAPVC </vt:lpstr>
      <vt:lpstr>1B: Scimitar HLHS</vt:lpstr>
      <vt:lpstr>1C: HLHS bilateral SVC</vt:lpstr>
      <vt:lpstr>2A: 3d Shunt</vt:lpstr>
      <vt:lpstr>2B: Sano </vt:lpstr>
      <vt:lpstr>2C: occluded BT shunt</vt:lpstr>
      <vt:lpstr>2D: Arch </vt:lpstr>
      <vt:lpstr>3A: glenn</vt:lpstr>
      <vt:lpstr>3B: glenn</vt:lpstr>
      <vt:lpstr>3C: venous collaterals</vt:lpstr>
      <vt:lpstr>3D: Stent in PA</vt:lpstr>
      <vt:lpstr>3E:  Trach</vt:lpstr>
      <vt:lpstr>4A: lateral tunnel</vt:lpstr>
      <vt:lpstr>4B: Valve Leaflets</vt:lpstr>
      <vt:lpstr>4C: Fenestration</vt:lpstr>
      <vt:lpstr>4D: collaterals after fontan</vt:lpstr>
      <vt:lpstr>4E:  venous and AP collaterals </vt:lpstr>
    </vt:vector>
  </TitlesOfParts>
  <Company>Allina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1A: TAPVC</dc:title>
  <dc:creator>Gleason, Barbara K</dc:creator>
  <cp:lastModifiedBy>Gleason, Barbara K</cp:lastModifiedBy>
  <cp:revision>7</cp:revision>
  <dcterms:created xsi:type="dcterms:W3CDTF">2017-04-17T19:05:04Z</dcterms:created>
  <dcterms:modified xsi:type="dcterms:W3CDTF">2017-04-17T19:57:14Z</dcterms:modified>
</cp:coreProperties>
</file>