
<file path=[Content_Types].xml><?xml version="1.0" encoding="utf-8"?>
<Types xmlns="http://schemas.openxmlformats.org/package/2006/content-types">
  <Default Extension="xml" ContentType="application/xml"/>
  <Default Extension="mov" ContentType="video/quicktime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51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7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4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0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7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2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3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6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0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3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8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8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7DFD7-48C1-3044-B754-B27A11DC3859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88CE-59EE-8247-B8BD-9C73DC082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2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image" Target="../media/image1.png"/><Relationship Id="rId1" Type="http://schemas.microsoft.com/office/2007/relationships/media" Target="../media/media1.mov"/><Relationship Id="rId2" Type="http://schemas.openxmlformats.org/officeDocument/2006/relationships/video" Target="../media/media1.mo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MR 4 ch 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 rotWithShape="1">
          <a:blip r:embed="rId4"/>
          <a:srcRect t="3603" r="3727" b="14955"/>
          <a:stretch/>
        </p:blipFill>
        <p:spPr>
          <a:xfrm>
            <a:off x="1779373" y="494269"/>
            <a:ext cx="8130746" cy="558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6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remove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Victoria Ordoñez</dc:creator>
  <cp:lastModifiedBy>Maria Victoria Ordoñez</cp:lastModifiedBy>
  <cp:revision>1</cp:revision>
  <dcterms:created xsi:type="dcterms:W3CDTF">2018-11-06T11:29:04Z</dcterms:created>
  <dcterms:modified xsi:type="dcterms:W3CDTF">2018-11-06T11:30:44Z</dcterms:modified>
</cp:coreProperties>
</file>