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683F-4EEA-44E3-9D66-DE65555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906C-BCD9-49B9-B2BD-1250C5B5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8812-A32A-4244-A005-5FC8C6AE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57469-8236-4235-9BBC-E3879FA8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D437-87E3-4E9B-B687-9700B626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8F04-6C73-4E66-B8B5-D2267C48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39C17-D9B0-4F64-A7EC-A9C82B3F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13242-F6BF-44BC-A267-86D170FE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B54FC-A0AB-4CE0-B462-8C9A10D3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E5C4-D6C8-4566-AB0D-6464CF07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A14EF-8675-470E-87A6-4827D3D25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967C4-D0D5-4AA6-800F-89873C429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3769-04A9-4740-BFFA-1DC21EF5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2191-27DB-4102-A3CD-006F5911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25AD-BB61-43DC-9DB8-3B183CA2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9611-4ADA-4C58-97FA-F5586977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C247-2193-4CD8-88E9-720FF896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ECC8-FAFD-4DC4-879F-CE08D1B1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B5E3-90D7-4270-8EAB-706E6260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2A59-F6FC-4D49-8A10-55BE5F76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4BA0-DD8C-41BF-A039-131A3113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9218-A431-4E95-B40A-FEC4902A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7545A-1F3D-4CCA-86CD-0CA7591B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BA8D-F80A-46B5-BCFF-50F3C5FE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8A3F3-C322-4DBD-A372-5ED941EF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B219-418E-4DA0-B410-E9F4B8E1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2736-159D-4FE1-8C7B-A4F56EA76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06ADD-60D4-4FEA-9E13-2FBD8F611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39C4C-16C9-4850-99E0-B4B88196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E238F-1AAA-4E1F-9731-28C0867D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1519-8AB4-4F1A-81EA-0904AC6B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376E-5AEC-4ECC-86DD-F437C69B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8780-E243-4CEC-AEA7-A3E09A99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DE76-A20C-4AEE-B38F-064550F3D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775E9-B655-4CE7-A674-856F93E00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357CE1-4805-4920-85BF-81A669B26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389F3-0C83-4BBE-880E-E4C8BC2D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C2913-7E51-464A-A14F-89877C75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3FA4B-DA95-47E8-9C9B-03E8EA3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8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D8EB-D07D-406C-9C24-71DCECA0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AA37A-D3AD-4AA2-825F-611EB232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B1316-8D87-4983-80E9-31B65B18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80E95-4552-4B75-A9C4-A89BEBFE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D8E12-E756-4244-BC7A-FCDADF01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E7AC1-96F5-4864-B9CC-A27EF7C6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C5B4-16A4-481B-BF3B-2D6D359F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4385-15A6-41DE-AE4D-F3000985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A1B8-B783-4D8A-83FC-85A29B4F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0508-5E0A-4F77-813D-EAEE116F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18531-ECE4-4283-B6A2-24B6B8DD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B792C-CC35-4678-9B78-FD69DD00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50B5-FA07-4B34-B10A-B581CB29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9625-C2A2-448E-BFFC-E47B7F59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F8560-073C-47D5-910C-96E63A804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FCA72-0657-47F3-BF1E-D7E3DEA8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9E1A1-8EC0-4A5E-9AD8-722C48AB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24099-B0EE-4E05-9AF7-7571B6C9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A4AFA-E153-4130-ABDE-9BBCA444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CF59B-07AD-4597-8274-BDB2D9F5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E6C1B-51C9-4C89-999A-699927195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5FD26-837A-4B30-916A-B6CACFBC1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45DD-F737-4E63-ACC3-CF1783E6EA1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6F6B0-1AE3-4BD0-B6DB-00E1D274F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938E9-C1BF-4AAA-9C43-448A9520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7F90-2F4D-4432-8FC5-FF97C6E8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se 1_pre">
            <a:hlinkClick r:id="" action="ppaction://media"/>
            <a:extLst>
              <a:ext uri="{FF2B5EF4-FFF2-40B4-BE49-F238E27FC236}">
                <a16:creationId xmlns:a16="http://schemas.microsoft.com/office/drawing/2014/main" id="{56ED9265-6E1D-4626-8E84-9DECF8222A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674" y="1451905"/>
            <a:ext cx="5566982" cy="415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4638C-608F-47C3-9498-FA3C5B9BDBE0}"/>
              </a:ext>
            </a:extLst>
          </p:cNvPr>
          <p:cNvSpPr txBox="1"/>
          <p:nvPr/>
        </p:nvSpPr>
        <p:spPr>
          <a:xfrm>
            <a:off x="3670211" y="315310"/>
            <a:ext cx="520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CASE 1</a:t>
            </a:r>
          </a:p>
        </p:txBody>
      </p:sp>
      <p:pic>
        <p:nvPicPr>
          <p:cNvPr id="6" name="Case 1_post">
            <a:hlinkClick r:id="" action="ppaction://media"/>
            <a:extLst>
              <a:ext uri="{FF2B5EF4-FFF2-40B4-BE49-F238E27FC236}">
                <a16:creationId xmlns:a16="http://schemas.microsoft.com/office/drawing/2014/main" id="{12CB81C5-4EDD-48C3-B770-1E9BC6438DC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6656" y="1451905"/>
            <a:ext cx="5566982" cy="4156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DEC0E-0988-48CB-9ED0-BA71CF37379E}"/>
              </a:ext>
            </a:extLst>
          </p:cNvPr>
          <p:cNvSpPr txBox="1"/>
          <p:nvPr/>
        </p:nvSpPr>
        <p:spPr>
          <a:xfrm>
            <a:off x="1059443" y="1936006"/>
            <a:ext cx="10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29C06-3007-4B9B-972A-C121FEBA7CBF}"/>
              </a:ext>
            </a:extLst>
          </p:cNvPr>
          <p:cNvSpPr txBox="1"/>
          <p:nvPr/>
        </p:nvSpPr>
        <p:spPr>
          <a:xfrm>
            <a:off x="6534282" y="1936006"/>
            <a:ext cx="188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POST-TREATMENT</a:t>
            </a:r>
          </a:p>
        </p:txBody>
      </p:sp>
    </p:spTree>
    <p:extLst>
      <p:ext uri="{BB962C8B-B14F-4D97-AF65-F5344CB8AC3E}">
        <p14:creationId xmlns:p14="http://schemas.microsoft.com/office/powerpoint/2010/main" val="1418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F4638C-608F-47C3-9498-FA3C5B9BDBE0}"/>
              </a:ext>
            </a:extLst>
          </p:cNvPr>
          <p:cNvSpPr txBox="1"/>
          <p:nvPr/>
        </p:nvSpPr>
        <p:spPr>
          <a:xfrm>
            <a:off x="3670211" y="315310"/>
            <a:ext cx="520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CASE 2</a:t>
            </a:r>
          </a:p>
        </p:txBody>
      </p:sp>
      <p:pic>
        <p:nvPicPr>
          <p:cNvPr id="3" name="Case 2_pre">
            <a:hlinkClick r:id="" action="ppaction://media"/>
            <a:extLst>
              <a:ext uri="{FF2B5EF4-FFF2-40B4-BE49-F238E27FC236}">
                <a16:creationId xmlns:a16="http://schemas.microsoft.com/office/drawing/2014/main" id="{84E7B440-34F1-4A96-96C1-D949FC6CF2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311" y="1488265"/>
            <a:ext cx="5655084" cy="4231924"/>
          </a:xfrm>
          <a:prstGeom prst="rect">
            <a:avLst/>
          </a:prstGeom>
        </p:spPr>
      </p:pic>
      <p:pic>
        <p:nvPicPr>
          <p:cNvPr id="6" name="Case 2_post_trimmed">
            <a:hlinkClick r:id="" action="ppaction://media"/>
            <a:extLst>
              <a:ext uri="{FF2B5EF4-FFF2-40B4-BE49-F238E27FC236}">
                <a16:creationId xmlns:a16="http://schemas.microsoft.com/office/drawing/2014/main" id="{D01001AB-8358-421C-9131-2519F37E9AE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0394" y="1488264"/>
            <a:ext cx="5667492" cy="4231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6F8AF-025B-437B-AEFA-F03CFF9D0720}"/>
              </a:ext>
            </a:extLst>
          </p:cNvPr>
          <p:cNvSpPr txBox="1"/>
          <p:nvPr/>
        </p:nvSpPr>
        <p:spPr>
          <a:xfrm>
            <a:off x="565185" y="1488264"/>
            <a:ext cx="10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D1E32-E02A-45ED-BE55-19F27A96FEE9}"/>
              </a:ext>
            </a:extLst>
          </p:cNvPr>
          <p:cNvSpPr txBox="1"/>
          <p:nvPr/>
        </p:nvSpPr>
        <p:spPr>
          <a:xfrm>
            <a:off x="6512990" y="1545022"/>
            <a:ext cx="188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POST-TREATMENT</a:t>
            </a:r>
          </a:p>
        </p:txBody>
      </p:sp>
    </p:spTree>
    <p:extLst>
      <p:ext uri="{BB962C8B-B14F-4D97-AF65-F5344CB8AC3E}">
        <p14:creationId xmlns:p14="http://schemas.microsoft.com/office/powerpoint/2010/main" val="31230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Widescreen</PresentationFormat>
  <Paragraphs>6</Paragraphs>
  <Slides>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Khoury</dc:creator>
  <cp:lastModifiedBy>Michael Khoury</cp:lastModifiedBy>
  <cp:revision>1</cp:revision>
  <dcterms:created xsi:type="dcterms:W3CDTF">2020-10-20T05:37:35Z</dcterms:created>
  <dcterms:modified xsi:type="dcterms:W3CDTF">2020-10-20T05:43:35Z</dcterms:modified>
</cp:coreProperties>
</file>