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7" r:id="rId7"/>
    <p:sldId id="266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1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511-46DF-FD41-A6DD-C941920C7BC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6DD9-A31A-664F-8247-C139B2DC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7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511-46DF-FD41-A6DD-C941920C7BC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6DD9-A31A-664F-8247-C139B2DC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1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511-46DF-FD41-A6DD-C941920C7BC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6DD9-A31A-664F-8247-C139B2DC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8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511-46DF-FD41-A6DD-C941920C7BC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6DD9-A31A-664F-8247-C139B2DC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3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511-46DF-FD41-A6DD-C941920C7BC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6DD9-A31A-664F-8247-C139B2DC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8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511-46DF-FD41-A6DD-C941920C7BC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6DD9-A31A-664F-8247-C139B2DC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8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511-46DF-FD41-A6DD-C941920C7BC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6DD9-A31A-664F-8247-C139B2DC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7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511-46DF-FD41-A6DD-C941920C7BC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6DD9-A31A-664F-8247-C139B2DC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0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511-46DF-FD41-A6DD-C941920C7BC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6DD9-A31A-664F-8247-C139B2DC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511-46DF-FD41-A6DD-C941920C7BC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6DD9-A31A-664F-8247-C139B2DC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3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511-46DF-FD41-A6DD-C941920C7BC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6DD9-A31A-664F-8247-C139B2DC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2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FD511-46DF-FD41-A6DD-C941920C7BC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C6DD9-A31A-664F-8247-C139B2DC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1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Spotlight Series: Presidential Candidates’ Foreign Policies</a:t>
            </a:r>
          </a:p>
          <a:p>
            <a:r>
              <a:rPr lang="en-US" dirty="0" smtClean="0"/>
              <a:t>March 2,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4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307" y="1417638"/>
            <a:ext cx="3805836" cy="502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7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184" y="1887671"/>
            <a:ext cx="3281674" cy="391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1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971" y="2122714"/>
            <a:ext cx="5060209" cy="341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1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3572"/>
            <a:ext cx="8229600" cy="5672592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dirty="0" smtClean="0"/>
              <a:t>Are you surprised by which candidate you selected?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Candidates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469" y="1126671"/>
            <a:ext cx="2657796" cy="3173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" y="3973286"/>
            <a:ext cx="4268292" cy="2884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021" y="1126671"/>
            <a:ext cx="2692400" cy="355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814" y="4151085"/>
            <a:ext cx="3415154" cy="2706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071" y="1126671"/>
            <a:ext cx="3089299" cy="28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7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352"/>
            <a:ext cx="8229600" cy="1143000"/>
          </a:xfrm>
        </p:spPr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445314"/>
              </p:ext>
            </p:extLst>
          </p:nvPr>
        </p:nvGraphicFramePr>
        <p:xfrm>
          <a:off x="-2" y="1959429"/>
          <a:ext cx="9144000" cy="29336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61573"/>
                <a:gridCol w="1070429"/>
                <a:gridCol w="1233714"/>
                <a:gridCol w="852715"/>
                <a:gridCol w="1324428"/>
                <a:gridCol w="997857"/>
                <a:gridCol w="1560284"/>
                <a:gridCol w="1143000"/>
              </a:tblGrid>
              <a:tr h="107945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Reinforce</a:t>
                      </a:r>
                      <a:r>
                        <a:rPr lang="en-US" sz="1600" baseline="0" dirty="0" smtClean="0"/>
                        <a:t> Alliances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Deter Cyber Attacks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Human Rights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Increase Cooperation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Increase Military</a:t>
                      </a:r>
                      <a:r>
                        <a:rPr lang="en-US" sz="1600" baseline="0" dirty="0" smtClean="0"/>
                        <a:t> Presence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Trans-Pacific</a:t>
                      </a:r>
                      <a:r>
                        <a:rPr lang="en-US" sz="1600" baseline="0" dirty="0" smtClean="0"/>
                        <a:t> Partnership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Restrict Trade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58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657723"/>
              </p:ext>
            </p:extLst>
          </p:nvPr>
        </p:nvGraphicFramePr>
        <p:xfrm>
          <a:off x="54431" y="1600200"/>
          <a:ext cx="9089568" cy="36097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9952"/>
                <a:gridCol w="1009952"/>
                <a:gridCol w="1009952"/>
                <a:gridCol w="1009952"/>
                <a:gridCol w="1009952"/>
                <a:gridCol w="1009952"/>
                <a:gridCol w="1009952"/>
                <a:gridCol w="1009952"/>
                <a:gridCol w="1009952"/>
              </a:tblGrid>
              <a:tr h="121194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More Sanctions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Dependence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Expand Missile Defense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Supply Ukraine</a:t>
                      </a:r>
                      <a:r>
                        <a:rPr lang="en-US" sz="1600" baseline="0" dirty="0" smtClean="0"/>
                        <a:t> with Weapons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Human Rights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Bolster</a:t>
                      </a:r>
                      <a:r>
                        <a:rPr lang="en-US" sz="1600" baseline="0" dirty="0" smtClean="0"/>
                        <a:t> NATO Presence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Get Europe to support</a:t>
                      </a:r>
                      <a:r>
                        <a:rPr lang="en-US" sz="1600" baseline="0" dirty="0" smtClean="0"/>
                        <a:t> Ukraine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Praises Putin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Keep</a:t>
                      </a:r>
                      <a:r>
                        <a:rPr lang="en-US" baseline="0" dirty="0" smtClean="0"/>
                        <a:t> Current Sanction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56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Terrorism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274467"/>
              </p:ext>
            </p:extLst>
          </p:nvPr>
        </p:nvGraphicFramePr>
        <p:xfrm>
          <a:off x="0" y="1600200"/>
          <a:ext cx="9144000" cy="375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524000"/>
                <a:gridCol w="1378857"/>
                <a:gridCol w="1524000"/>
                <a:gridCol w="1669143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Restrictions on NSA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Close Guantanamo Bay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Prohibit Harsh interrogation techniques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Tighten</a:t>
                      </a:r>
                      <a:r>
                        <a:rPr lang="en-US" sz="1600" baseline="0" dirty="0" smtClean="0"/>
                        <a:t> screening of refugees from 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More Syrian Refugees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Approves of their use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</a:t>
                      </a:r>
                      <a:r>
                        <a:rPr lang="en-US" baseline="0" dirty="0" smtClean="0"/>
                        <a:t> Muslims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 from 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Would not rule out their use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Maintain</a:t>
                      </a:r>
                      <a:r>
                        <a:rPr lang="en-US" baseline="0" dirty="0" smtClean="0"/>
                        <a:t> current level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03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3572"/>
            <a:ext cx="8229600" cy="5672592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dirty="0" smtClean="0"/>
              <a:t>Based on what you have just heard, which candidate’s foreign policy is most in line with your own preferences?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0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26681"/>
              </p:ext>
            </p:extLst>
          </p:nvPr>
        </p:nvGraphicFramePr>
        <p:xfrm>
          <a:off x="-2" y="20638"/>
          <a:ext cx="9144000" cy="201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60688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Reinforce</a:t>
                      </a:r>
                      <a:r>
                        <a:rPr lang="en-US" sz="1200" baseline="0" dirty="0" smtClean="0"/>
                        <a:t> Alliances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 Cyber Attacks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Human Rights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 Cooperation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 Military</a:t>
                      </a:r>
                      <a:r>
                        <a:rPr lang="en-US" sz="1200" baseline="0" dirty="0" smtClean="0"/>
                        <a:t> Presence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Trans-Pacific</a:t>
                      </a:r>
                      <a:r>
                        <a:rPr lang="en-US" sz="1200" baseline="0" dirty="0" smtClean="0"/>
                        <a:t> Partnership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Restrict Trade</a:t>
                      </a:r>
                      <a:endParaRPr lang="en-US" sz="1200" dirty="0"/>
                    </a:p>
                  </a:txBody>
                  <a:tcPr/>
                </a:tc>
              </a:tr>
              <a:tr h="2409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409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</a:tr>
              <a:tr h="2409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409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409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969108"/>
              </p:ext>
            </p:extLst>
          </p:nvPr>
        </p:nvGraphicFramePr>
        <p:xfrm>
          <a:off x="18145" y="2086427"/>
          <a:ext cx="9089568" cy="22884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9952"/>
                <a:gridCol w="1009952"/>
                <a:gridCol w="1009952"/>
                <a:gridCol w="1009952"/>
                <a:gridCol w="1009952"/>
                <a:gridCol w="1009952"/>
                <a:gridCol w="1009952"/>
                <a:gridCol w="1009952"/>
                <a:gridCol w="1009952"/>
              </a:tblGrid>
              <a:tr h="73396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More Sanctions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Energy Dependence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Expand Missile Defense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Supply Ukraine</a:t>
                      </a:r>
                      <a:r>
                        <a:rPr lang="en-US" sz="1200" baseline="0" dirty="0" smtClean="0"/>
                        <a:t> with Weapons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Human Rights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Bolster</a:t>
                      </a:r>
                      <a:r>
                        <a:rPr lang="en-US" sz="1200" baseline="0" dirty="0" smtClean="0"/>
                        <a:t> NATO Presence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Get Europe to support</a:t>
                      </a:r>
                      <a:r>
                        <a:rPr lang="en-US" sz="1200" baseline="0" dirty="0" smtClean="0"/>
                        <a:t> Ukraine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Praises Putin</a:t>
                      </a:r>
                      <a:endParaRPr lang="en-US" sz="1200" dirty="0"/>
                    </a:p>
                  </a:txBody>
                  <a:tcPr/>
                </a:tc>
              </a:tr>
              <a:tr h="2688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2688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</a:tr>
              <a:tr h="2688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688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314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Keep</a:t>
                      </a:r>
                      <a:r>
                        <a:rPr lang="en-US" sz="1200" baseline="0" dirty="0" smtClean="0"/>
                        <a:t> Current Sanction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325136"/>
              </p:ext>
            </p:extLst>
          </p:nvPr>
        </p:nvGraphicFramePr>
        <p:xfrm>
          <a:off x="0" y="4435128"/>
          <a:ext cx="9144000" cy="24093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5880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Restrictions on NSA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Close Guantanamo Bay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Prohibit Harsh interrogation techniques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Tighten</a:t>
                      </a:r>
                      <a:r>
                        <a:rPr lang="en-US" sz="1200" baseline="0" dirty="0" smtClean="0"/>
                        <a:t> screening of refugees from 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More Syrian Refugees</a:t>
                      </a:r>
                      <a:endParaRPr lang="en-US" sz="1200" dirty="0"/>
                    </a:p>
                  </a:txBody>
                  <a:tcPr/>
                </a:tc>
              </a:tr>
              <a:tr h="2902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anchor="ctr"/>
                </a:tc>
              </a:tr>
              <a:tr h="2902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Approves of their use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Ban</a:t>
                      </a:r>
                      <a:r>
                        <a:rPr lang="en-US" sz="1200" baseline="0" dirty="0" smtClean="0"/>
                        <a:t> Muslims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Ban from ME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  <a:tr h="2453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Would not rule out their use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  <a:tr h="1872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Maintain</a:t>
                      </a:r>
                      <a:r>
                        <a:rPr lang="en-US" sz="1200" baseline="0" dirty="0" smtClean="0"/>
                        <a:t> current level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78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671" y="1919513"/>
            <a:ext cx="4620186" cy="366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5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924957"/>
            <a:ext cx="4211605" cy="38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336</Words>
  <Application>Microsoft Macintosh PowerPoint</Application>
  <PresentationFormat>On-screen Show (4:3)</PresentationFormat>
  <Paragraphs>180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National Security</vt:lpstr>
      <vt:lpstr>The Candidates</vt:lpstr>
      <vt:lpstr>China</vt:lpstr>
      <vt:lpstr>Russia</vt:lpstr>
      <vt:lpstr>Terrorism</vt:lpstr>
      <vt:lpstr>PowerPoint Presentation</vt:lpstr>
      <vt:lpstr>PowerPoint Presentation</vt:lpstr>
      <vt:lpstr>Candidate A</vt:lpstr>
      <vt:lpstr>Candidate B</vt:lpstr>
      <vt:lpstr>Candidate C</vt:lpstr>
      <vt:lpstr>Candidate D</vt:lpstr>
      <vt:lpstr>Candidate E</vt:lpstr>
      <vt:lpstr>PowerPoint Presentation</vt:lpstr>
    </vt:vector>
  </TitlesOfParts>
  <Company>WCU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Security</dc:title>
  <dc:creator>WCUUser</dc:creator>
  <cp:lastModifiedBy>Celina Szymanski</cp:lastModifiedBy>
  <cp:revision>16</cp:revision>
  <dcterms:created xsi:type="dcterms:W3CDTF">2016-02-29T16:23:17Z</dcterms:created>
  <dcterms:modified xsi:type="dcterms:W3CDTF">2016-07-14T15:29:32Z</dcterms:modified>
</cp:coreProperties>
</file>