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736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322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071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81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28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100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726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83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8948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0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40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0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5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8738-C9B5-4D27-9BD3-2AED11F90E3D}" type="datetimeFigureOut">
              <a:rPr lang="es-MX" smtClean="0"/>
              <a:t>28/12/2020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7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064EC-E517-4C46-A90B-7BB23335B8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954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Gráfico, Histograma&#10;&#10;Descripción generada automáticamente">
            <a:extLst>
              <a:ext uri="{FF2B5EF4-FFF2-40B4-BE49-F238E27FC236}">
                <a16:creationId xmlns:a16="http://schemas.microsoft.com/office/drawing/2014/main" id="{AAA92B42-C95A-43D2-9683-E3BE1C9BF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6" y="4175703"/>
            <a:ext cx="5466703" cy="4392000"/>
          </a:xfrm>
          <a:prstGeom prst="rect">
            <a:avLst/>
          </a:prstGeom>
        </p:spPr>
      </p:pic>
      <p:pic>
        <p:nvPicPr>
          <p:cNvPr id="19" name="Imagen 18" descr="Gráfico, Histograma&#10;&#10;Descripción generada automáticamente">
            <a:extLst>
              <a:ext uri="{FF2B5EF4-FFF2-40B4-BE49-F238E27FC236}">
                <a16:creationId xmlns:a16="http://schemas.microsoft.com/office/drawing/2014/main" id="{38373F78-06BE-4D3C-BFA5-5E272CDA3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56" y="18652"/>
            <a:ext cx="5466703" cy="4392000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:a16="http://schemas.microsoft.com/office/drawing/2014/main" id="{4A9D8234-31BF-4286-B16C-9FC73CFC3CAC}"/>
              </a:ext>
            </a:extLst>
          </p:cNvPr>
          <p:cNvSpPr/>
          <p:nvPr/>
        </p:nvSpPr>
        <p:spPr>
          <a:xfrm>
            <a:off x="376516" y="8465044"/>
            <a:ext cx="61856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Supplementary Figure 1.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Cook's distance of each observation for reaction times and orientation scores (values greater than 1 are considered influential; Cook and Weisberg, 1982). No outliers were detected.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504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622</TotalTime>
  <Words>36</Words>
  <Application>Microsoft Office PowerPoint</Application>
  <PresentationFormat>Carta (216 x 279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ale.e.ruiz.contreras@outlook.com</dc:creator>
  <cp:lastModifiedBy>ale.e.ruiz.contreras@outlook.com</cp:lastModifiedBy>
  <cp:revision>19</cp:revision>
  <dcterms:created xsi:type="dcterms:W3CDTF">2020-12-28T10:46:57Z</dcterms:created>
  <dcterms:modified xsi:type="dcterms:W3CDTF">2020-12-29T04:10:49Z</dcterms:modified>
</cp:coreProperties>
</file>