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60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3CFD0B0-85F9-9AF2-D5E8-B40DDF861BC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CAE0337B-C57D-BF69-13D5-CC1C55B1E7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D72D1393-7577-389D-9DD2-8F5590113F6C}"/>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2947F3E0-565A-2194-8BD4-E486806DAA2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4D1A560-C4E8-2030-D103-7CD7A3A004E3}"/>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384135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8EA9023-DE15-190B-8C62-6931752BA8C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9B119695-D263-D794-2E88-BAFD936A710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E5F2FD90-0C32-45EE-062F-A4656D25EBEB}"/>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8D0C2A6D-34A9-9B28-59E8-E2B79969870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A749CC42-1EF6-2FE9-5332-3189DEAF239A}"/>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335330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A957C902-651A-9C64-8ABD-A03BD0144A5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52607EA9-F6E8-F115-D766-8F0894211CD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16321D12-6C61-1EBD-0942-02A18B41723C}"/>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08AE8F43-A40D-9674-7EF6-62B4B9C33AC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56664BFC-550C-499C-9DE9-FB80E3062500}"/>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41039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BA7716F-CAAE-18D8-2F20-41BC7580C4D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A0E51E97-6AED-7A93-B987-6FD57B1F5F1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7BA49977-2457-77FB-6689-6B7B38613EFD}"/>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E3F7BF02-7B68-D1F5-1D7D-461D6523F88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1604A91C-0956-6E69-9DCF-0F10999F07AD}"/>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80461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5198102-C0F8-9F0A-4F09-219FA033424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82D6F0DA-623C-23DE-0ABF-6E5DC1276D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14CF5DA6-9579-CD43-5B4B-F25E206C5298}"/>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CA563333-61C2-D1C1-FA2D-594CC1965FF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E4AC315-0471-F8FC-281E-4BBAE31125F0}"/>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211010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46674F5-DF44-35C7-512D-A2F7DC893EF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DC231190-4DB0-0115-2A19-622AFBEB6F65}"/>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371499C9-A2B4-0EC0-6A06-742249E8BF5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D12D89A9-DB7E-77E9-9979-5E5140BFCC9F}"/>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6" name="页脚占位符 5">
            <a:extLst>
              <a:ext uri="{FF2B5EF4-FFF2-40B4-BE49-F238E27FC236}">
                <a16:creationId xmlns:a16="http://schemas.microsoft.com/office/drawing/2014/main" xmlns="" id="{E9472720-7F0D-3C30-32A1-EF1C52A72DF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B678D382-9C76-FD12-D1C6-2A463DFB2850}"/>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55526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2D86A4A-5ECF-EBFF-FCEB-B26B6605F82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8ED85426-F090-52DE-35D6-18BE203B89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C52BE24F-FD1A-AFB2-9337-C561DB9D9D3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11B35188-426A-316A-68C4-CF6668C6C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1E20814D-A3CD-3DB7-2067-EC05C5A0A07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956E6EF3-3011-6E80-3778-FBE53FDB7F00}"/>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8" name="页脚占位符 7">
            <a:extLst>
              <a:ext uri="{FF2B5EF4-FFF2-40B4-BE49-F238E27FC236}">
                <a16:creationId xmlns:a16="http://schemas.microsoft.com/office/drawing/2014/main" xmlns="" id="{AD26BEBD-BCA1-16A4-C02E-A79D872D958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7E9A9F88-DB8A-6551-59D9-9C716172C4A3}"/>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192933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47846A8-9FE3-42A1-4493-5E2D83FF2BA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75F7AA69-CABE-8C19-0651-FA671D5BEBA6}"/>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4" name="页脚占位符 3">
            <a:extLst>
              <a:ext uri="{FF2B5EF4-FFF2-40B4-BE49-F238E27FC236}">
                <a16:creationId xmlns:a16="http://schemas.microsoft.com/office/drawing/2014/main" xmlns="" id="{D4714019-BE2F-911A-54C2-36290369F40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854ACF30-45CB-1FA4-6F3E-0D0C229544E6}"/>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2239125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8FB95F0C-B583-07C0-24AB-6CB7597AE4E3}"/>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3" name="页脚占位符 2">
            <a:extLst>
              <a:ext uri="{FF2B5EF4-FFF2-40B4-BE49-F238E27FC236}">
                <a16:creationId xmlns:a16="http://schemas.microsoft.com/office/drawing/2014/main" xmlns="" id="{82DAD497-E47D-068C-2FEF-6F64EEDDF7A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B90800A9-3E3D-FE3E-2EBD-A6B39E4D951B}"/>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323856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B0959F5-98C3-4EF0-E7A0-76AF539E2B8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8637CD63-CA8E-BED7-C5C3-0F18ADAAC4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128BF936-7D7B-99C3-CCEE-93F7F74A67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551799D7-5EA8-F899-F50B-FC4D868C6CED}"/>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6" name="页脚占位符 5">
            <a:extLst>
              <a:ext uri="{FF2B5EF4-FFF2-40B4-BE49-F238E27FC236}">
                <a16:creationId xmlns:a16="http://schemas.microsoft.com/office/drawing/2014/main" xmlns="" id="{87F0B5D3-67F2-8215-3FE6-D3EF9DF91E0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7A9C83E3-EE5B-B6FC-F729-DBACE15C376D}"/>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237179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197A565-23E0-324F-8855-B5AE5A93CEF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55C10730-DCB3-99DD-B22D-28C45D4378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EDC9B405-A1DB-AB1E-D2AE-824CB7FE10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1F5B35A5-DDC8-532E-82F0-4661618775D6}"/>
              </a:ext>
            </a:extLst>
          </p:cNvPr>
          <p:cNvSpPr>
            <a:spLocks noGrp="1"/>
          </p:cNvSpPr>
          <p:nvPr>
            <p:ph type="dt" sz="half" idx="10"/>
          </p:nvPr>
        </p:nvSpPr>
        <p:spPr/>
        <p:txBody>
          <a:bodyPr/>
          <a:lstStyle/>
          <a:p>
            <a:fld id="{4295DF93-EA62-4093-97EF-4C683361AF9A}" type="datetimeFigureOut">
              <a:rPr lang="zh-CN" altLang="en-US" smtClean="0"/>
              <a:pPr/>
              <a:t>2022/9/6</a:t>
            </a:fld>
            <a:endParaRPr lang="zh-CN" altLang="en-US"/>
          </a:p>
        </p:txBody>
      </p:sp>
      <p:sp>
        <p:nvSpPr>
          <p:cNvPr id="6" name="页脚占位符 5">
            <a:extLst>
              <a:ext uri="{FF2B5EF4-FFF2-40B4-BE49-F238E27FC236}">
                <a16:creationId xmlns:a16="http://schemas.microsoft.com/office/drawing/2014/main" xmlns="" id="{E3E0030F-9F15-DE54-2F5A-0640C228633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7428A083-40A0-AC97-02DD-F0B305C59161}"/>
              </a:ext>
            </a:extLst>
          </p:cNvPr>
          <p:cNvSpPr>
            <a:spLocks noGrp="1"/>
          </p:cNvSpPr>
          <p:nvPr>
            <p:ph type="sldNum" sz="quarter" idx="12"/>
          </p:nvPr>
        </p:nvSpPr>
        <p:spPr/>
        <p:txBody>
          <a:body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701017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7DFE26CB-C6B0-C644-7667-904F0CB68A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418F5337-16D4-DD2E-DC02-5899A0873E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8AF9E50-74C5-CD05-B9D1-7498718C2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5DF93-EA62-4093-97EF-4C683361AF9A}" type="datetimeFigureOut">
              <a:rPr lang="zh-CN" altLang="en-US" smtClean="0"/>
              <a:pPr/>
              <a:t>2022/9/6</a:t>
            </a:fld>
            <a:endParaRPr lang="zh-CN" altLang="en-US"/>
          </a:p>
        </p:txBody>
      </p:sp>
      <p:sp>
        <p:nvSpPr>
          <p:cNvPr id="5" name="页脚占位符 4">
            <a:extLst>
              <a:ext uri="{FF2B5EF4-FFF2-40B4-BE49-F238E27FC236}">
                <a16:creationId xmlns:a16="http://schemas.microsoft.com/office/drawing/2014/main" xmlns="" id="{20F2DBF0-B17A-3BDD-6B3F-F06B88EC36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FB16966E-F55C-056A-42A7-75B59838A7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9C264-046C-4425-8115-6CADD4126721}" type="slidenum">
              <a:rPr lang="zh-CN" altLang="en-US" smtClean="0"/>
              <a:pPr/>
              <a:t>‹#›</a:t>
            </a:fld>
            <a:endParaRPr lang="zh-CN" altLang="en-US"/>
          </a:p>
        </p:txBody>
      </p:sp>
    </p:spTree>
    <p:extLst>
      <p:ext uri="{BB962C8B-B14F-4D97-AF65-F5344CB8AC3E}">
        <p14:creationId xmlns:p14="http://schemas.microsoft.com/office/powerpoint/2010/main" xmlns="" val="204338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DFE9279-6AF7-4593-89D2-4264AFAF9AC0}"/>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xmlns="" id="{8F333987-7607-84E2-180A-CB0ADE8CACDB}"/>
              </a:ext>
            </a:extLst>
          </p:cNvPr>
          <p:cNvSpPr>
            <a:spLocks noGrp="1"/>
          </p:cNvSpPr>
          <p:nvPr>
            <p:ph type="subTitle" idx="1"/>
          </p:nvPr>
        </p:nvSpPr>
        <p:spPr>
          <a:xfrm>
            <a:off x="264160" y="4907756"/>
            <a:ext cx="11582400" cy="1655762"/>
          </a:xfrm>
        </p:spPr>
        <p:txBody>
          <a:bodyPr/>
          <a:lstStyle/>
          <a:p>
            <a:pPr algn="just"/>
            <a:r>
              <a:rPr lang="en-US" altLang="zh-CN" sz="1800" kern="100" dirty="0">
                <a:effectLst/>
                <a:latin typeface="Times New Roman" panose="02020603050405020304" pitchFamily="18" charset="0"/>
                <a:ea typeface="等线" panose="02010600030101010101" pitchFamily="2" charset="-122"/>
                <a:cs typeface="Times New Roman" panose="02020603050405020304" pitchFamily="18" charset="0"/>
              </a:rPr>
              <a:t>Figure S1   Spline analyses of BMI with all-cause (A) and CVD (B) mortality, WC with all-cause (C) and CVD (D) mortality, BRI with all-cause (E) and CVD (F) mortality, ABSI with all-cause (G) and CVD (H) mortality and the probability distribution histogram is represented in the background. (Spline analyses were adjusted for age, gender, race, smoking, SBP, DBP, eGFR, HDL, TC, CVD, hypertension, diabetes, lipid-lowering drugs, antihypertensive drugs, hypoglycemic agents, antiplatelet drugs)</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endParaRPr lang="zh-CN" altLang="en-US" dirty="0"/>
          </a:p>
        </p:txBody>
      </p:sp>
      <p:pic>
        <p:nvPicPr>
          <p:cNvPr id="5" name="图片 4">
            <a:extLst>
              <a:ext uri="{FF2B5EF4-FFF2-40B4-BE49-F238E27FC236}">
                <a16:creationId xmlns:a16="http://schemas.microsoft.com/office/drawing/2014/main" xmlns="" id="{4CAA299F-2E9E-BC1E-82F8-13B9DDBF50B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5558"/>
            <a:ext cx="12192000" cy="4829710"/>
          </a:xfrm>
          <a:prstGeom prst="rect">
            <a:avLst/>
          </a:prstGeom>
        </p:spPr>
      </p:pic>
    </p:spTree>
    <p:extLst>
      <p:ext uri="{BB962C8B-B14F-4D97-AF65-F5344CB8AC3E}">
        <p14:creationId xmlns:p14="http://schemas.microsoft.com/office/powerpoint/2010/main" xmlns="" val="314420871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109</Words>
  <Application>Microsoft Office PowerPoint</Application>
  <PresentationFormat>Custom</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主题​​</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zhou dan</dc:creator>
  <cp:lastModifiedBy>sundari.ka</cp:lastModifiedBy>
  <cp:revision>1</cp:revision>
  <dcterms:created xsi:type="dcterms:W3CDTF">2022-06-11T00:28:21Z</dcterms:created>
  <dcterms:modified xsi:type="dcterms:W3CDTF">2022-09-06T08:45:49Z</dcterms:modified>
</cp:coreProperties>
</file>