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4" r:id="rId6"/>
    <p:sldId id="265" r:id="rId7"/>
    <p:sldId id="259" r:id="rId8"/>
    <p:sldId id="262" r:id="rId9"/>
    <p:sldId id="273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l gupta" userId="91e83416127fe870" providerId="LiveId" clId="{CFA60137-7508-43B0-B4D5-D1085EF0D6F6}"/>
    <pc:docChg chg="delSld modSld">
      <pc:chgData name="anil gupta" userId="91e83416127fe870" providerId="LiveId" clId="{CFA60137-7508-43B0-B4D5-D1085EF0D6F6}" dt="2020-11-02T16:46:21.785" v="6" actId="20577"/>
      <pc:docMkLst>
        <pc:docMk/>
      </pc:docMkLst>
      <pc:sldChg chg="modSp mod">
        <pc:chgData name="anil gupta" userId="91e83416127fe870" providerId="LiveId" clId="{CFA60137-7508-43B0-B4D5-D1085EF0D6F6}" dt="2020-11-02T16:46:09.229" v="2" actId="20577"/>
        <pc:sldMkLst>
          <pc:docMk/>
          <pc:sldMk cId="2657072602" sldId="270"/>
        </pc:sldMkLst>
        <pc:spChg chg="mod">
          <ac:chgData name="anil gupta" userId="91e83416127fe870" providerId="LiveId" clId="{CFA60137-7508-43B0-B4D5-D1085EF0D6F6}" dt="2020-11-02T16:46:09.229" v="2" actId="20577"/>
          <ac:spMkLst>
            <pc:docMk/>
            <pc:sldMk cId="2657072602" sldId="270"/>
            <ac:spMk id="4" creationId="{55EBDA13-0B29-4BC6-B717-0E6FE5A55A36}"/>
          </ac:spMkLst>
        </pc:spChg>
      </pc:sldChg>
      <pc:sldChg chg="modSp mod">
        <pc:chgData name="anil gupta" userId="91e83416127fe870" providerId="LiveId" clId="{CFA60137-7508-43B0-B4D5-D1085EF0D6F6}" dt="2020-11-02T16:46:15.051" v="4" actId="20577"/>
        <pc:sldMkLst>
          <pc:docMk/>
          <pc:sldMk cId="3358828849" sldId="271"/>
        </pc:sldMkLst>
        <pc:spChg chg="mod">
          <ac:chgData name="anil gupta" userId="91e83416127fe870" providerId="LiveId" clId="{CFA60137-7508-43B0-B4D5-D1085EF0D6F6}" dt="2020-11-02T16:46:15.051" v="4" actId="20577"/>
          <ac:spMkLst>
            <pc:docMk/>
            <pc:sldMk cId="3358828849" sldId="271"/>
            <ac:spMk id="4" creationId="{C1AD20E0-3FFF-4223-B4B2-397E31942441}"/>
          </ac:spMkLst>
        </pc:spChg>
      </pc:sldChg>
      <pc:sldChg chg="modSp mod">
        <pc:chgData name="anil gupta" userId="91e83416127fe870" providerId="LiveId" clId="{CFA60137-7508-43B0-B4D5-D1085EF0D6F6}" dt="2020-11-02T16:46:21.785" v="6" actId="20577"/>
        <pc:sldMkLst>
          <pc:docMk/>
          <pc:sldMk cId="2077308011" sldId="272"/>
        </pc:sldMkLst>
        <pc:spChg chg="mod">
          <ac:chgData name="anil gupta" userId="91e83416127fe870" providerId="LiveId" clId="{CFA60137-7508-43B0-B4D5-D1085EF0D6F6}" dt="2020-11-02T16:46:21.785" v="6" actId="20577"/>
          <ac:spMkLst>
            <pc:docMk/>
            <pc:sldMk cId="2077308011" sldId="272"/>
            <ac:spMk id="4" creationId="{D2CDED14-6BAF-4F25-A3F4-0CCA8FCB55CF}"/>
          </ac:spMkLst>
        </pc:spChg>
      </pc:sldChg>
      <pc:sldChg chg="del">
        <pc:chgData name="anil gupta" userId="91e83416127fe870" providerId="LiveId" clId="{CFA60137-7508-43B0-B4D5-D1085EF0D6F6}" dt="2020-11-02T16:46:03.053" v="0" actId="47"/>
        <pc:sldMkLst>
          <pc:docMk/>
          <pc:sldMk cId="2322437757" sldId="274"/>
        </pc:sldMkLst>
      </pc:sldChg>
    </pc:docChg>
  </pc:docChgLst>
  <pc:docChgLst>
    <pc:chgData name="anil gupta" userId="91e83416127fe870" providerId="LiveId" clId="{EC512585-B1B8-4D88-AF17-85E043D5AD7F}"/>
    <pc:docChg chg="undo redo custSel addSld delSld modSld sldOrd">
      <pc:chgData name="anil gupta" userId="91e83416127fe870" providerId="LiveId" clId="{EC512585-B1B8-4D88-AF17-85E043D5AD7F}" dt="2020-05-19T14:06:22.175" v="2095" actId="1076"/>
      <pc:docMkLst>
        <pc:docMk/>
      </pc:docMkLst>
      <pc:sldChg chg="modSp mod">
        <pc:chgData name="anil gupta" userId="91e83416127fe870" providerId="LiveId" clId="{EC512585-B1B8-4D88-AF17-85E043D5AD7F}" dt="2020-05-19T13:10:52.836" v="2068" actId="2711"/>
        <pc:sldMkLst>
          <pc:docMk/>
          <pc:sldMk cId="3868336114" sldId="256"/>
        </pc:sldMkLst>
        <pc:spChg chg="mod">
          <ac:chgData name="anil gupta" userId="91e83416127fe870" providerId="LiveId" clId="{EC512585-B1B8-4D88-AF17-85E043D5AD7F}" dt="2020-05-07T18:57:46.122" v="984" actId="20577"/>
          <ac:spMkLst>
            <pc:docMk/>
            <pc:sldMk cId="3868336114" sldId="256"/>
            <ac:spMk id="2" creationId="{D999C1D8-F89A-4D66-9CF9-7DE22A1EDCD8}"/>
          </ac:spMkLst>
        </pc:spChg>
        <pc:spChg chg="mod">
          <ac:chgData name="anil gupta" userId="91e83416127fe870" providerId="LiveId" clId="{EC512585-B1B8-4D88-AF17-85E043D5AD7F}" dt="2020-05-19T13:10:52.836" v="2068" actId="2711"/>
          <ac:spMkLst>
            <pc:docMk/>
            <pc:sldMk cId="3868336114" sldId="256"/>
            <ac:spMk id="3" creationId="{016F224B-5759-4706-A2FA-9673DE6AD86C}"/>
          </ac:spMkLst>
        </pc:spChg>
      </pc:sldChg>
      <pc:sldChg chg="delSp modSp mod">
        <pc:chgData name="anil gupta" userId="91e83416127fe870" providerId="LiveId" clId="{EC512585-B1B8-4D88-AF17-85E043D5AD7F}" dt="2020-05-19T13:10:42.843" v="2067" actId="14100"/>
        <pc:sldMkLst>
          <pc:docMk/>
          <pc:sldMk cId="2181935040" sldId="257"/>
        </pc:sldMkLst>
        <pc:spChg chg="del mod">
          <ac:chgData name="anil gupta" userId="91e83416127fe870" providerId="LiveId" clId="{EC512585-B1B8-4D88-AF17-85E043D5AD7F}" dt="2020-05-09T19:12:48.047" v="988" actId="478"/>
          <ac:spMkLst>
            <pc:docMk/>
            <pc:sldMk cId="2181935040" sldId="257"/>
            <ac:spMk id="5" creationId="{7B7E7EE5-958A-471F-9ACE-97F75FD7A2E8}"/>
          </ac:spMkLst>
        </pc:spChg>
        <pc:spChg chg="mod">
          <ac:chgData name="anil gupta" userId="91e83416127fe870" providerId="LiveId" clId="{EC512585-B1B8-4D88-AF17-85E043D5AD7F}" dt="2020-05-19T13:10:42.843" v="2067" actId="14100"/>
          <ac:spMkLst>
            <pc:docMk/>
            <pc:sldMk cId="2181935040" sldId="257"/>
            <ac:spMk id="8" creationId="{F0B0CBE0-E213-4316-BD16-55278DDB7827}"/>
          </ac:spMkLst>
        </pc:spChg>
        <pc:picChg chg="del mod">
          <ac:chgData name="anil gupta" userId="91e83416127fe870" providerId="LiveId" clId="{EC512585-B1B8-4D88-AF17-85E043D5AD7F}" dt="2020-05-09T19:12:45.013" v="987" actId="478"/>
          <ac:picMkLst>
            <pc:docMk/>
            <pc:sldMk cId="2181935040" sldId="257"/>
            <ac:picMk id="4" creationId="{92C4811D-AAB3-4B55-AF93-14049DC4525D}"/>
          </ac:picMkLst>
        </pc:picChg>
        <pc:picChg chg="mod">
          <ac:chgData name="anil gupta" userId="91e83416127fe870" providerId="LiveId" clId="{EC512585-B1B8-4D88-AF17-85E043D5AD7F}" dt="2020-05-07T17:44:40.192" v="358" actId="208"/>
          <ac:picMkLst>
            <pc:docMk/>
            <pc:sldMk cId="2181935040" sldId="257"/>
            <ac:picMk id="7" creationId="{A7A353C1-59E9-46A7-9610-ED80D2908938}"/>
          </ac:picMkLst>
        </pc:picChg>
      </pc:sldChg>
      <pc:sldChg chg="addSp delSp modSp mod">
        <pc:chgData name="anil gupta" userId="91e83416127fe870" providerId="LiveId" clId="{EC512585-B1B8-4D88-AF17-85E043D5AD7F}" dt="2020-05-19T13:10:11.856" v="2059" actId="14100"/>
        <pc:sldMkLst>
          <pc:docMk/>
          <pc:sldMk cId="2041009369" sldId="258"/>
        </pc:sldMkLst>
        <pc:spChg chg="add del mod">
          <ac:chgData name="anil gupta" userId="91e83416127fe870" providerId="LiveId" clId="{EC512585-B1B8-4D88-AF17-85E043D5AD7F}" dt="2020-05-09T19:12:55.754" v="990" actId="478"/>
          <ac:spMkLst>
            <pc:docMk/>
            <pc:sldMk cId="2041009369" sldId="258"/>
            <ac:spMk id="6" creationId="{442B2D1C-A149-4ACE-B6FC-FDD5B06A633A}"/>
          </ac:spMkLst>
        </pc:spChg>
        <pc:spChg chg="add mod">
          <ac:chgData name="anil gupta" userId="91e83416127fe870" providerId="LiveId" clId="{EC512585-B1B8-4D88-AF17-85E043D5AD7F}" dt="2020-05-19T13:10:11.856" v="2059" actId="14100"/>
          <ac:spMkLst>
            <pc:docMk/>
            <pc:sldMk cId="2041009369" sldId="258"/>
            <ac:spMk id="7" creationId="{6AA5F711-DDCB-4F3C-ABA2-EE3C4AE4FB0A}"/>
          </ac:spMkLst>
        </pc:spChg>
        <pc:spChg chg="del mod">
          <ac:chgData name="anil gupta" userId="91e83416127fe870" providerId="LiveId" clId="{EC512585-B1B8-4D88-AF17-85E043D5AD7F}" dt="2020-05-09T19:17:14.457" v="1048" actId="478"/>
          <ac:spMkLst>
            <pc:docMk/>
            <pc:sldMk cId="2041009369" sldId="258"/>
            <ac:spMk id="10" creationId="{350F0426-9B27-4CEA-900E-5CCD93573A73}"/>
          </ac:spMkLst>
        </pc:spChg>
        <pc:picChg chg="add del mod">
          <ac:chgData name="anil gupta" userId="91e83416127fe870" providerId="LiveId" clId="{EC512585-B1B8-4D88-AF17-85E043D5AD7F}" dt="2020-05-09T19:17:10.267" v="1046" actId="478"/>
          <ac:picMkLst>
            <pc:docMk/>
            <pc:sldMk cId="2041009369" sldId="258"/>
            <ac:picMk id="5" creationId="{0EDFB6A8-0FF7-409E-8156-319D7C5177B2}"/>
          </ac:picMkLst>
        </pc:picChg>
        <pc:picChg chg="del mod">
          <ac:chgData name="anil gupta" userId="91e83416127fe870" providerId="LiveId" clId="{EC512585-B1B8-4D88-AF17-85E043D5AD7F}" dt="2020-05-07T18:04:57.814" v="683" actId="478"/>
          <ac:picMkLst>
            <pc:docMk/>
            <pc:sldMk cId="2041009369" sldId="258"/>
            <ac:picMk id="7" creationId="{E360CADA-E47A-481E-AE09-3A8719269676}"/>
          </ac:picMkLst>
        </pc:picChg>
        <pc:picChg chg="add mod">
          <ac:chgData name="anil gupta" userId="91e83416127fe870" providerId="LiveId" clId="{EC512585-B1B8-4D88-AF17-85E043D5AD7F}" dt="2020-05-09T19:17:05.030" v="1045" actId="571"/>
          <ac:picMkLst>
            <pc:docMk/>
            <pc:sldMk cId="2041009369" sldId="258"/>
            <ac:picMk id="8" creationId="{783C85CA-150B-44BD-9D10-4174CC96E1DF}"/>
          </ac:picMkLst>
        </pc:picChg>
        <pc:picChg chg="add del mod modCrop">
          <ac:chgData name="anil gupta" userId="91e83416127fe870" providerId="LiveId" clId="{EC512585-B1B8-4D88-AF17-85E043D5AD7F}" dt="2020-05-09T19:12:52.324" v="989" actId="478"/>
          <ac:picMkLst>
            <pc:docMk/>
            <pc:sldMk cId="2041009369" sldId="258"/>
            <ac:picMk id="12" creationId="{510BD884-5690-4149-AC11-717B68F1E8B7}"/>
          </ac:picMkLst>
        </pc:picChg>
      </pc:sldChg>
      <pc:sldChg chg="addSp delSp modSp new mod">
        <pc:chgData name="anil gupta" userId="91e83416127fe870" providerId="LiveId" clId="{EC512585-B1B8-4D88-AF17-85E043D5AD7F}" dt="2020-05-19T13:09:24.787" v="2048" actId="255"/>
        <pc:sldMkLst>
          <pc:docMk/>
          <pc:sldMk cId="3381224609" sldId="259"/>
        </pc:sldMkLst>
        <pc:spChg chg="add mod">
          <ac:chgData name="anil gupta" userId="91e83416127fe870" providerId="LiveId" clId="{EC512585-B1B8-4D88-AF17-85E043D5AD7F}" dt="2020-05-16T15:56:45.599" v="1099" actId="13822"/>
          <ac:spMkLst>
            <pc:docMk/>
            <pc:sldMk cId="3381224609" sldId="259"/>
            <ac:spMk id="2" creationId="{B67B8B19-51CA-43BE-A4E4-D38520A429DC}"/>
          </ac:spMkLst>
        </pc:spChg>
        <pc:spChg chg="add del">
          <ac:chgData name="anil gupta" userId="91e83416127fe870" providerId="LiveId" clId="{EC512585-B1B8-4D88-AF17-85E043D5AD7F}" dt="2020-04-30T10:30:07.777" v="18"/>
          <ac:spMkLst>
            <pc:docMk/>
            <pc:sldMk cId="3381224609" sldId="259"/>
            <ac:spMk id="6" creationId="{A0EAD15D-C71C-4DD8-831E-2AFFB8F86EFF}"/>
          </ac:spMkLst>
        </pc:spChg>
        <pc:spChg chg="add mod">
          <ac:chgData name="anil gupta" userId="91e83416127fe870" providerId="LiveId" clId="{EC512585-B1B8-4D88-AF17-85E043D5AD7F}" dt="2020-05-19T13:09:24.787" v="2048" actId="255"/>
          <ac:spMkLst>
            <pc:docMk/>
            <pc:sldMk cId="3381224609" sldId="259"/>
            <ac:spMk id="7" creationId="{2FFE791E-8261-45AE-8209-E193F6763471}"/>
          </ac:spMkLst>
        </pc:spChg>
        <pc:picChg chg="add del mod">
          <ac:chgData name="anil gupta" userId="91e83416127fe870" providerId="LiveId" clId="{EC512585-B1B8-4D88-AF17-85E043D5AD7F}" dt="2020-04-30T10:29:14.977" v="7" actId="478"/>
          <ac:picMkLst>
            <pc:docMk/>
            <pc:sldMk cId="3381224609" sldId="259"/>
            <ac:picMk id="3" creationId="{6C76A1F7-53B7-4615-83C9-B307840A3D94}"/>
          </ac:picMkLst>
        </pc:picChg>
        <pc:picChg chg="add mod modCrop">
          <ac:chgData name="anil gupta" userId="91e83416127fe870" providerId="LiveId" clId="{EC512585-B1B8-4D88-AF17-85E043D5AD7F}" dt="2020-05-07T17:43:44.534" v="352" actId="208"/>
          <ac:picMkLst>
            <pc:docMk/>
            <pc:sldMk cId="3381224609" sldId="259"/>
            <ac:picMk id="5" creationId="{C9959EAC-5D51-4603-B41B-BED67F2C9096}"/>
          </ac:picMkLst>
        </pc:picChg>
      </pc:sldChg>
      <pc:sldChg chg="addSp delSp modSp new del">
        <pc:chgData name="anil gupta" userId="91e83416127fe870" providerId="LiveId" clId="{EC512585-B1B8-4D88-AF17-85E043D5AD7F}" dt="2020-04-30T16:37:47.038" v="224" actId="47"/>
        <pc:sldMkLst>
          <pc:docMk/>
          <pc:sldMk cId="1639192098" sldId="260"/>
        </pc:sldMkLst>
        <pc:spChg chg="add del mod">
          <ac:chgData name="anil gupta" userId="91e83416127fe870" providerId="LiveId" clId="{EC512585-B1B8-4D88-AF17-85E043D5AD7F}" dt="2020-04-30T16:37:37.431" v="221" actId="21"/>
          <ac:spMkLst>
            <pc:docMk/>
            <pc:sldMk cId="1639192098" sldId="260"/>
            <ac:spMk id="4" creationId="{285D0EC2-695A-44B8-A674-8AFE36642CDF}"/>
          </ac:spMkLst>
        </pc:spChg>
        <pc:picChg chg="add mod modCrop">
          <ac:chgData name="anil gupta" userId="91e83416127fe870" providerId="LiveId" clId="{EC512585-B1B8-4D88-AF17-85E043D5AD7F}" dt="2020-04-30T10:32:09.950" v="91" actId="732"/>
          <ac:picMkLst>
            <pc:docMk/>
            <pc:sldMk cId="1639192098" sldId="260"/>
            <ac:picMk id="3" creationId="{2CBCF1EA-2DBE-4744-AF52-234A8636E485}"/>
          </ac:picMkLst>
        </pc:picChg>
      </pc:sldChg>
      <pc:sldChg chg="addSp modSp new del mod">
        <pc:chgData name="anil gupta" userId="91e83416127fe870" providerId="LiveId" clId="{EC512585-B1B8-4D88-AF17-85E043D5AD7F}" dt="2020-05-09T19:13:43.476" v="992" actId="47"/>
        <pc:sldMkLst>
          <pc:docMk/>
          <pc:sldMk cId="3139556425" sldId="261"/>
        </pc:sldMkLst>
        <pc:spChg chg="add mod">
          <ac:chgData name="anil gupta" userId="91e83416127fe870" providerId="LiveId" clId="{EC512585-B1B8-4D88-AF17-85E043D5AD7F}" dt="2020-05-07T18:01:32.669" v="611" actId="20577"/>
          <ac:spMkLst>
            <pc:docMk/>
            <pc:sldMk cId="3139556425" sldId="261"/>
            <ac:spMk id="5" creationId="{0C0ACEEF-E67E-42C2-BC8B-F75E105D4E8C}"/>
          </ac:spMkLst>
        </pc:spChg>
        <pc:spChg chg="add mod">
          <ac:chgData name="anil gupta" userId="91e83416127fe870" providerId="LiveId" clId="{EC512585-B1B8-4D88-AF17-85E043D5AD7F}" dt="2020-05-07T18:01:41.798" v="613"/>
          <ac:spMkLst>
            <pc:docMk/>
            <pc:sldMk cId="3139556425" sldId="261"/>
            <ac:spMk id="6" creationId="{897B834B-ABFC-4203-BA73-67AA52243577}"/>
          </ac:spMkLst>
        </pc:spChg>
        <pc:picChg chg="add mod modCrop">
          <ac:chgData name="anil gupta" userId="91e83416127fe870" providerId="LiveId" clId="{EC512585-B1B8-4D88-AF17-85E043D5AD7F}" dt="2020-05-07T17:59:01.542" v="462" actId="208"/>
          <ac:picMkLst>
            <pc:docMk/>
            <pc:sldMk cId="3139556425" sldId="261"/>
            <ac:picMk id="3" creationId="{C70F6076-2E15-47B1-B1E5-9E245BC80B54}"/>
          </ac:picMkLst>
        </pc:picChg>
        <pc:picChg chg="add mod modCrop">
          <ac:chgData name="anil gupta" userId="91e83416127fe870" providerId="LiveId" clId="{EC512585-B1B8-4D88-AF17-85E043D5AD7F}" dt="2020-05-07T17:59:05.326" v="464" actId="1076"/>
          <ac:picMkLst>
            <pc:docMk/>
            <pc:sldMk cId="3139556425" sldId="261"/>
            <ac:picMk id="4" creationId="{9A917FB7-A6F1-4558-AE74-50D8D1A812DB}"/>
          </ac:picMkLst>
        </pc:picChg>
      </pc:sldChg>
      <pc:sldChg chg="addSp modSp new mod">
        <pc:chgData name="anil gupta" userId="91e83416127fe870" providerId="LiveId" clId="{EC512585-B1B8-4D88-AF17-85E043D5AD7F}" dt="2020-05-19T13:09:12.698" v="2046" actId="255"/>
        <pc:sldMkLst>
          <pc:docMk/>
          <pc:sldMk cId="3955484393" sldId="262"/>
        </pc:sldMkLst>
        <pc:spChg chg="add mod">
          <ac:chgData name="anil gupta" userId="91e83416127fe870" providerId="LiveId" clId="{EC512585-B1B8-4D88-AF17-85E043D5AD7F}" dt="2020-05-19T13:09:12.698" v="2046" actId="255"/>
          <ac:spMkLst>
            <pc:docMk/>
            <pc:sldMk cId="3955484393" sldId="262"/>
            <ac:spMk id="4" creationId="{AEAA87E6-2C45-49CC-8825-8B68EC5CA1EE}"/>
          </ac:spMkLst>
        </pc:spChg>
        <pc:picChg chg="add mod modCrop">
          <ac:chgData name="anil gupta" userId="91e83416127fe870" providerId="LiveId" clId="{EC512585-B1B8-4D88-AF17-85E043D5AD7F}" dt="2020-05-09T19:17:58.493" v="1060" actId="1076"/>
          <ac:picMkLst>
            <pc:docMk/>
            <pc:sldMk cId="3955484393" sldId="262"/>
            <ac:picMk id="3" creationId="{CDE479A3-A0D4-4471-9E16-0F371099A9F0}"/>
          </ac:picMkLst>
        </pc:picChg>
      </pc:sldChg>
      <pc:sldChg chg="addSp modSp new del mod">
        <pc:chgData name="anil gupta" userId="91e83416127fe870" providerId="LiveId" clId="{EC512585-B1B8-4D88-AF17-85E043D5AD7F}" dt="2020-05-07T18:05:51.188" v="689" actId="47"/>
        <pc:sldMkLst>
          <pc:docMk/>
          <pc:sldMk cId="2655832907" sldId="263"/>
        </pc:sldMkLst>
        <pc:picChg chg="add mod modCrop">
          <ac:chgData name="anil gupta" userId="91e83416127fe870" providerId="LiveId" clId="{EC512585-B1B8-4D88-AF17-85E043D5AD7F}" dt="2020-05-07T17:44:52.331" v="361" actId="208"/>
          <ac:picMkLst>
            <pc:docMk/>
            <pc:sldMk cId="2655832907" sldId="263"/>
            <ac:picMk id="3" creationId="{C7183BCE-BDCE-4CBD-A7DB-A5BECD04580D}"/>
          </ac:picMkLst>
        </pc:picChg>
      </pc:sldChg>
      <pc:sldChg chg="addSp delSp modSp new mod">
        <pc:chgData name="anil gupta" userId="91e83416127fe870" providerId="LiveId" clId="{EC512585-B1B8-4D88-AF17-85E043D5AD7F}" dt="2020-05-19T13:09:58.340" v="2055" actId="14100"/>
        <pc:sldMkLst>
          <pc:docMk/>
          <pc:sldMk cId="4274341568" sldId="264"/>
        </pc:sldMkLst>
        <pc:spChg chg="add del mod">
          <ac:chgData name="anil gupta" userId="91e83416127fe870" providerId="LiveId" clId="{EC512585-B1B8-4D88-AF17-85E043D5AD7F}" dt="2020-05-09T19:17:26.659" v="1051" actId="478"/>
          <ac:spMkLst>
            <pc:docMk/>
            <pc:sldMk cId="4274341568" sldId="264"/>
            <ac:spMk id="4" creationId="{0784C736-4703-4850-AAD9-56F404111DA3}"/>
          </ac:spMkLst>
        </pc:spChg>
        <pc:spChg chg="add mod">
          <ac:chgData name="anil gupta" userId="91e83416127fe870" providerId="LiveId" clId="{EC512585-B1B8-4D88-AF17-85E043D5AD7F}" dt="2020-05-19T13:09:58.340" v="2055" actId="14100"/>
          <ac:spMkLst>
            <pc:docMk/>
            <pc:sldMk cId="4274341568" sldId="264"/>
            <ac:spMk id="6" creationId="{B48C6F97-C39A-4311-BF30-B01C7B9F7540}"/>
          </ac:spMkLst>
        </pc:spChg>
        <pc:picChg chg="add del mod modCrop">
          <ac:chgData name="anil gupta" userId="91e83416127fe870" providerId="LiveId" clId="{EC512585-B1B8-4D88-AF17-85E043D5AD7F}" dt="2020-05-09T19:17:22.826" v="1050" actId="478"/>
          <ac:picMkLst>
            <pc:docMk/>
            <pc:sldMk cId="4274341568" sldId="264"/>
            <ac:picMk id="3" creationId="{C7A91F1D-4024-4019-8D26-A4FB16350D29}"/>
          </ac:picMkLst>
        </pc:picChg>
        <pc:picChg chg="add mod">
          <ac:chgData name="anil gupta" userId="91e83416127fe870" providerId="LiveId" clId="{EC512585-B1B8-4D88-AF17-85E043D5AD7F}" dt="2020-05-09T19:17:20.536" v="1049" actId="571"/>
          <ac:picMkLst>
            <pc:docMk/>
            <pc:sldMk cId="4274341568" sldId="264"/>
            <ac:picMk id="5" creationId="{139D8497-46B6-48A3-8C20-BBD7C1FA6DE2}"/>
          </ac:picMkLst>
        </pc:picChg>
      </pc:sldChg>
      <pc:sldChg chg="addSp modSp new mod">
        <pc:chgData name="anil gupta" userId="91e83416127fe870" providerId="LiveId" clId="{EC512585-B1B8-4D88-AF17-85E043D5AD7F}" dt="2020-05-19T13:09:38.588" v="2050" actId="255"/>
        <pc:sldMkLst>
          <pc:docMk/>
          <pc:sldMk cId="1209407407" sldId="265"/>
        </pc:sldMkLst>
        <pc:spChg chg="add mod">
          <ac:chgData name="anil gupta" userId="91e83416127fe870" providerId="LiveId" clId="{EC512585-B1B8-4D88-AF17-85E043D5AD7F}" dt="2020-05-19T13:09:38.588" v="2050" actId="255"/>
          <ac:spMkLst>
            <pc:docMk/>
            <pc:sldMk cId="1209407407" sldId="265"/>
            <ac:spMk id="4" creationId="{22B6FF12-BE1C-4020-AE91-1322CD4F0632}"/>
          </ac:spMkLst>
        </pc:spChg>
        <pc:picChg chg="add mod modCrop">
          <ac:chgData name="anil gupta" userId="91e83416127fe870" providerId="LiveId" clId="{EC512585-B1B8-4D88-AF17-85E043D5AD7F}" dt="2020-05-07T17:44:09.882" v="355" actId="208"/>
          <ac:picMkLst>
            <pc:docMk/>
            <pc:sldMk cId="1209407407" sldId="265"/>
            <ac:picMk id="3" creationId="{C45564A5-D19A-48BE-85EC-668F635AC317}"/>
          </ac:picMkLst>
        </pc:picChg>
      </pc:sldChg>
      <pc:sldChg chg="addSp modSp new mod ord">
        <pc:chgData name="anil gupta" userId="91e83416127fe870" providerId="LiveId" clId="{EC512585-B1B8-4D88-AF17-85E043D5AD7F}" dt="2020-05-19T13:10:22.531" v="2062" actId="1076"/>
        <pc:sldMkLst>
          <pc:docMk/>
          <pc:sldMk cId="2106642818" sldId="266"/>
        </pc:sldMkLst>
        <pc:spChg chg="add mod">
          <ac:chgData name="anil gupta" userId="91e83416127fe870" providerId="LiveId" clId="{EC512585-B1B8-4D88-AF17-85E043D5AD7F}" dt="2020-05-19T13:10:22.531" v="2062" actId="1076"/>
          <ac:spMkLst>
            <pc:docMk/>
            <pc:sldMk cId="2106642818" sldId="266"/>
            <ac:spMk id="4" creationId="{FDBA176F-8A48-44EC-8DE5-521B39B25927}"/>
          </ac:spMkLst>
        </pc:spChg>
        <pc:picChg chg="add mod">
          <ac:chgData name="anil gupta" userId="91e83416127fe870" providerId="LiveId" clId="{EC512585-B1B8-4D88-AF17-85E043D5AD7F}" dt="2020-05-07T17:43:56.919" v="354" actId="208"/>
          <ac:picMkLst>
            <pc:docMk/>
            <pc:sldMk cId="2106642818" sldId="266"/>
            <ac:picMk id="3" creationId="{100EEFAD-1E3C-40A2-A91B-91ADE1E31DDA}"/>
          </ac:picMkLst>
        </pc:picChg>
      </pc:sldChg>
      <pc:sldChg chg="addSp modSp new del mod">
        <pc:chgData name="anil gupta" userId="91e83416127fe870" providerId="LiveId" clId="{EC512585-B1B8-4D88-AF17-85E043D5AD7F}" dt="2020-05-09T19:13:10.300" v="991" actId="47"/>
        <pc:sldMkLst>
          <pc:docMk/>
          <pc:sldMk cId="2480191267" sldId="267"/>
        </pc:sldMkLst>
        <pc:spChg chg="add mod">
          <ac:chgData name="anil gupta" userId="91e83416127fe870" providerId="LiveId" clId="{EC512585-B1B8-4D88-AF17-85E043D5AD7F}" dt="2020-04-30T16:37:44.455" v="223" actId="1076"/>
          <ac:spMkLst>
            <pc:docMk/>
            <pc:sldMk cId="2480191267" sldId="267"/>
            <ac:spMk id="4" creationId="{4419CB3D-7499-47DD-93DA-89F0307BC485}"/>
          </ac:spMkLst>
        </pc:spChg>
        <pc:picChg chg="add mod modCrop">
          <ac:chgData name="anil gupta" userId="91e83416127fe870" providerId="LiveId" clId="{EC512585-B1B8-4D88-AF17-85E043D5AD7F}" dt="2020-05-07T17:43:50.775" v="353" actId="208"/>
          <ac:picMkLst>
            <pc:docMk/>
            <pc:sldMk cId="2480191267" sldId="267"/>
            <ac:picMk id="3" creationId="{B50ED49D-C7C0-4037-B3BF-29C25D8469D9}"/>
          </ac:picMkLst>
        </pc:picChg>
      </pc:sldChg>
      <pc:sldChg chg="addSp modSp new del mod">
        <pc:chgData name="anil gupta" userId="91e83416127fe870" providerId="LiveId" clId="{EC512585-B1B8-4D88-AF17-85E043D5AD7F}" dt="2020-05-09T19:13:49.808" v="993" actId="47"/>
        <pc:sldMkLst>
          <pc:docMk/>
          <pc:sldMk cId="2484466919" sldId="268"/>
        </pc:sldMkLst>
        <pc:spChg chg="add mod">
          <ac:chgData name="anil gupta" userId="91e83416127fe870" providerId="LiveId" clId="{EC512585-B1B8-4D88-AF17-85E043D5AD7F}" dt="2020-05-07T18:10:47.613" v="830" actId="20577"/>
          <ac:spMkLst>
            <pc:docMk/>
            <pc:sldMk cId="2484466919" sldId="268"/>
            <ac:spMk id="4" creationId="{95FC86DE-49ED-4920-A74A-DF4FEA1FE5A8}"/>
          </ac:spMkLst>
        </pc:spChg>
        <pc:picChg chg="add mod modCrop">
          <ac:chgData name="anil gupta" userId="91e83416127fe870" providerId="LiveId" clId="{EC512585-B1B8-4D88-AF17-85E043D5AD7F}" dt="2020-05-07T17:43:24.342" v="349" actId="208"/>
          <ac:picMkLst>
            <pc:docMk/>
            <pc:sldMk cId="2484466919" sldId="268"/>
            <ac:picMk id="3" creationId="{A09C91AC-865A-4E56-B02E-A0E0280222FD}"/>
          </ac:picMkLst>
        </pc:picChg>
      </pc:sldChg>
      <pc:sldChg chg="addSp delSp modSp new mod">
        <pc:chgData name="anil gupta" userId="91e83416127fe870" providerId="LiveId" clId="{EC512585-B1B8-4D88-AF17-85E043D5AD7F}" dt="2020-05-19T13:08:47.570" v="2041" actId="255"/>
        <pc:sldMkLst>
          <pc:docMk/>
          <pc:sldMk cId="164649744" sldId="269"/>
        </pc:sldMkLst>
        <pc:spChg chg="add mod">
          <ac:chgData name="anil gupta" userId="91e83416127fe870" providerId="LiveId" clId="{EC512585-B1B8-4D88-AF17-85E043D5AD7F}" dt="2020-05-19T13:08:47.570" v="2041" actId="255"/>
          <ac:spMkLst>
            <pc:docMk/>
            <pc:sldMk cId="164649744" sldId="269"/>
            <ac:spMk id="4" creationId="{00D84EC7-623D-4663-B892-D2520C51356C}"/>
          </ac:spMkLst>
        </pc:spChg>
        <pc:picChg chg="add del mod modCrop">
          <ac:chgData name="anil gupta" userId="91e83416127fe870" providerId="LiveId" clId="{EC512585-B1B8-4D88-AF17-85E043D5AD7F}" dt="2020-05-09T19:15:15.439" v="998" actId="478"/>
          <ac:picMkLst>
            <pc:docMk/>
            <pc:sldMk cId="164649744" sldId="269"/>
            <ac:picMk id="3" creationId="{7E5ADD3D-8895-406E-940B-A98FC5403C5A}"/>
          </ac:picMkLst>
        </pc:picChg>
        <pc:picChg chg="add mod">
          <ac:chgData name="anil gupta" userId="91e83416127fe870" providerId="LiveId" clId="{EC512585-B1B8-4D88-AF17-85E043D5AD7F}" dt="2020-05-09T19:15:25.332" v="1003" actId="1076"/>
          <ac:picMkLst>
            <pc:docMk/>
            <pc:sldMk cId="164649744" sldId="269"/>
            <ac:picMk id="5" creationId="{F7691616-6594-448D-BBC7-CCA726E17656}"/>
          </ac:picMkLst>
        </pc:picChg>
      </pc:sldChg>
      <pc:sldChg chg="addSp delSp modSp new mod">
        <pc:chgData name="anil gupta" userId="91e83416127fe870" providerId="LiveId" clId="{EC512585-B1B8-4D88-AF17-85E043D5AD7F}" dt="2020-05-19T14:06:02.634" v="2089" actId="1076"/>
        <pc:sldMkLst>
          <pc:docMk/>
          <pc:sldMk cId="2657072602" sldId="270"/>
        </pc:sldMkLst>
        <pc:spChg chg="add mod">
          <ac:chgData name="anil gupta" userId="91e83416127fe870" providerId="LiveId" clId="{EC512585-B1B8-4D88-AF17-85E043D5AD7F}" dt="2020-05-19T14:06:02.634" v="2089" actId="1076"/>
          <ac:spMkLst>
            <pc:docMk/>
            <pc:sldMk cId="2657072602" sldId="270"/>
            <ac:spMk id="4" creationId="{55EBDA13-0B29-4BC6-B717-0E6FE5A55A36}"/>
          </ac:spMkLst>
        </pc:spChg>
        <pc:spChg chg="add mod ord">
          <ac:chgData name="anil gupta" userId="91e83416127fe870" providerId="LiveId" clId="{EC512585-B1B8-4D88-AF17-85E043D5AD7F}" dt="2020-05-19T13:04:48.645" v="1982" actId="166"/>
          <ac:spMkLst>
            <pc:docMk/>
            <pc:sldMk cId="2657072602" sldId="270"/>
            <ac:spMk id="5" creationId="{321B4AE3-8999-4397-8D41-BFC09C6E0157}"/>
          </ac:spMkLst>
        </pc:spChg>
        <pc:spChg chg="add mod ord">
          <ac:chgData name="anil gupta" userId="91e83416127fe870" providerId="LiveId" clId="{EC512585-B1B8-4D88-AF17-85E043D5AD7F}" dt="2020-05-19T13:05:11.688" v="1989" actId="1076"/>
          <ac:spMkLst>
            <pc:docMk/>
            <pc:sldMk cId="2657072602" sldId="270"/>
            <ac:spMk id="6" creationId="{C2136CA5-86D5-4CDA-8212-40644F0AAD86}"/>
          </ac:spMkLst>
        </pc:spChg>
        <pc:spChg chg="add mod ord">
          <ac:chgData name="anil gupta" userId="91e83416127fe870" providerId="LiveId" clId="{EC512585-B1B8-4D88-AF17-85E043D5AD7F}" dt="2020-05-19T13:04:48.645" v="1982" actId="166"/>
          <ac:spMkLst>
            <pc:docMk/>
            <pc:sldMk cId="2657072602" sldId="270"/>
            <ac:spMk id="7" creationId="{ADE8C263-BAF3-4F0D-93C0-1338448E12FB}"/>
          </ac:spMkLst>
        </pc:spChg>
        <pc:spChg chg="add mod ord">
          <ac:chgData name="anil gupta" userId="91e83416127fe870" providerId="LiveId" clId="{EC512585-B1B8-4D88-AF17-85E043D5AD7F}" dt="2020-05-19T13:05:19.598" v="1992" actId="1076"/>
          <ac:spMkLst>
            <pc:docMk/>
            <pc:sldMk cId="2657072602" sldId="270"/>
            <ac:spMk id="8" creationId="{E77A4297-2AA1-4989-B339-35F8B76BE9F7}"/>
          </ac:spMkLst>
        </pc:spChg>
        <pc:picChg chg="add del mod modCrop">
          <ac:chgData name="anil gupta" userId="91e83416127fe870" providerId="LiveId" clId="{EC512585-B1B8-4D88-AF17-85E043D5AD7F}" dt="2020-05-16T16:20:52.050" v="1539" actId="478"/>
          <ac:picMkLst>
            <pc:docMk/>
            <pc:sldMk cId="2657072602" sldId="270"/>
            <ac:picMk id="3" creationId="{2E3616AF-0B33-4804-BC55-3DA8EEBE568E}"/>
          </ac:picMkLst>
        </pc:picChg>
        <pc:picChg chg="add del mod modCrop">
          <ac:chgData name="anil gupta" userId="91e83416127fe870" providerId="LiveId" clId="{EC512585-B1B8-4D88-AF17-85E043D5AD7F}" dt="2020-05-19T13:04:04.172" v="1975" actId="21"/>
          <ac:picMkLst>
            <pc:docMk/>
            <pc:sldMk cId="2657072602" sldId="270"/>
            <ac:picMk id="3" creationId="{2F09C60A-01C0-4943-92B6-528E23188FBA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9" creationId="{D7D289F4-2EA7-4F80-9C01-E7DF793B0A2A}"/>
          </ac:picMkLst>
        </pc:picChg>
        <pc:picChg chg="add mod modCrop">
          <ac:chgData name="anil gupta" userId="91e83416127fe870" providerId="LiveId" clId="{EC512585-B1B8-4D88-AF17-85E043D5AD7F}" dt="2020-05-19T14:05:56.973" v="2088" actId="1076"/>
          <ac:picMkLst>
            <pc:docMk/>
            <pc:sldMk cId="2657072602" sldId="270"/>
            <ac:picMk id="9" creationId="{DF35902A-3715-43D2-9EDC-277255B04ED5}"/>
          </ac:picMkLst>
        </pc:picChg>
        <pc:picChg chg="add del mod modCrop">
          <ac:chgData name="anil gupta" userId="91e83416127fe870" providerId="LiveId" clId="{EC512585-B1B8-4D88-AF17-85E043D5AD7F}" dt="2020-05-16T16:27:17.252" v="1605" actId="478"/>
          <ac:picMkLst>
            <pc:docMk/>
            <pc:sldMk cId="2657072602" sldId="270"/>
            <ac:picMk id="10" creationId="{E4D75567-9816-4564-AA02-711E639C7904}"/>
          </ac:picMkLst>
        </pc:picChg>
        <pc:picChg chg="add del mod modCrop">
          <ac:chgData name="anil gupta" userId="91e83416127fe870" providerId="LiveId" clId="{EC512585-B1B8-4D88-AF17-85E043D5AD7F}" dt="2020-05-16T16:20:48.034" v="1538" actId="478"/>
          <ac:picMkLst>
            <pc:docMk/>
            <pc:sldMk cId="2657072602" sldId="270"/>
            <ac:picMk id="11" creationId="{499F1833-FF58-481E-9FCF-BA04ECAA5BB9}"/>
          </ac:picMkLst>
        </pc:picChg>
        <pc:picChg chg="add del mod modCrop">
          <ac:chgData name="anil gupta" userId="91e83416127fe870" providerId="LiveId" clId="{EC512585-B1B8-4D88-AF17-85E043D5AD7F}" dt="2020-05-16T16:25:44.456" v="1584" actId="478"/>
          <ac:picMkLst>
            <pc:docMk/>
            <pc:sldMk cId="2657072602" sldId="270"/>
            <ac:picMk id="13" creationId="{17249BA6-FE1D-4898-96BE-689E972D9A79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15" creationId="{4CCD2E67-5F3E-47D7-882C-DE5F80821D08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17" creationId="{3DDF9790-BB85-45BC-83AD-44B5E46A5FE3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19" creationId="{207477EC-3691-40BE-BAFF-351C563B8CC4}"/>
          </ac:picMkLst>
        </pc:picChg>
      </pc:sldChg>
      <pc:sldChg chg="addSp delSp modSp new del mod">
        <pc:chgData name="anil gupta" userId="91e83416127fe870" providerId="LiveId" clId="{EC512585-B1B8-4D88-AF17-85E043D5AD7F}" dt="2020-05-09T19:14:02.783" v="995" actId="47"/>
        <pc:sldMkLst>
          <pc:docMk/>
          <pc:sldMk cId="3589440253" sldId="270"/>
        </pc:sldMkLst>
        <pc:spChg chg="add mod">
          <ac:chgData name="anil gupta" userId="91e83416127fe870" providerId="LiveId" clId="{EC512585-B1B8-4D88-AF17-85E043D5AD7F}" dt="2020-05-07T17:57:27.938" v="454" actId="20577"/>
          <ac:spMkLst>
            <pc:docMk/>
            <pc:sldMk cId="3589440253" sldId="270"/>
            <ac:spMk id="10" creationId="{EB2841A9-7B28-4DA1-BA98-073D88D57356}"/>
          </ac:spMkLst>
        </pc:spChg>
        <pc:picChg chg="add mod modCrop">
          <ac:chgData name="anil gupta" userId="91e83416127fe870" providerId="LiveId" clId="{EC512585-B1B8-4D88-AF17-85E043D5AD7F}" dt="2020-05-07T17:42:40.310" v="343" actId="208"/>
          <ac:picMkLst>
            <pc:docMk/>
            <pc:sldMk cId="3589440253" sldId="270"/>
            <ac:picMk id="3" creationId="{5C155063-E545-4874-8FBB-D6CE3FEBE8D9}"/>
          </ac:picMkLst>
        </pc:picChg>
        <pc:picChg chg="add mod modCrop">
          <ac:chgData name="anil gupta" userId="91e83416127fe870" providerId="LiveId" clId="{EC512585-B1B8-4D88-AF17-85E043D5AD7F}" dt="2020-05-07T17:42:43.107" v="344" actId="208"/>
          <ac:picMkLst>
            <pc:docMk/>
            <pc:sldMk cId="3589440253" sldId="270"/>
            <ac:picMk id="5" creationId="{459A25A7-6942-483B-A898-B8A16A53C455}"/>
          </ac:picMkLst>
        </pc:picChg>
        <pc:picChg chg="add mod modCrop">
          <ac:chgData name="anil gupta" userId="91e83416127fe870" providerId="LiveId" clId="{EC512585-B1B8-4D88-AF17-85E043D5AD7F}" dt="2020-05-07T17:42:45.459" v="345" actId="208"/>
          <ac:picMkLst>
            <pc:docMk/>
            <pc:sldMk cId="3589440253" sldId="270"/>
            <ac:picMk id="7" creationId="{4B9C2459-CCF2-48D8-93ED-73E62C610069}"/>
          </ac:picMkLst>
        </pc:picChg>
        <pc:picChg chg="add del mod">
          <ac:chgData name="anil gupta" userId="91e83416127fe870" providerId="LiveId" clId="{EC512585-B1B8-4D88-AF17-85E043D5AD7F}" dt="2020-05-07T13:35:22.060" v="328" actId="478"/>
          <ac:picMkLst>
            <pc:docMk/>
            <pc:sldMk cId="3589440253" sldId="270"/>
            <ac:picMk id="9" creationId="{FA508D44-FA54-4359-8070-8AC9E1CCDC64}"/>
          </ac:picMkLst>
        </pc:picChg>
      </pc:sldChg>
      <pc:sldChg chg="addSp delSp modSp new mod">
        <pc:chgData name="anil gupta" userId="91e83416127fe870" providerId="LiveId" clId="{EC512585-B1B8-4D88-AF17-85E043D5AD7F}" dt="2020-05-19T14:06:12.323" v="2092" actId="1076"/>
        <pc:sldMkLst>
          <pc:docMk/>
          <pc:sldMk cId="3358828849" sldId="271"/>
        </pc:sldMkLst>
        <pc:spChg chg="add mod">
          <ac:chgData name="anil gupta" userId="91e83416127fe870" providerId="LiveId" clId="{EC512585-B1B8-4D88-AF17-85E043D5AD7F}" dt="2020-05-19T14:06:12.323" v="2092" actId="1076"/>
          <ac:spMkLst>
            <pc:docMk/>
            <pc:sldMk cId="3358828849" sldId="271"/>
            <ac:spMk id="4" creationId="{C1AD20E0-3FFF-4223-B4B2-397E31942441}"/>
          </ac:spMkLst>
        </pc:spChg>
        <pc:spChg chg="add mod ord">
          <ac:chgData name="anil gupta" userId="91e83416127fe870" providerId="LiveId" clId="{EC512585-B1B8-4D88-AF17-85E043D5AD7F}" dt="2020-05-19T13:06:16.327" v="2007" actId="166"/>
          <ac:spMkLst>
            <pc:docMk/>
            <pc:sldMk cId="3358828849" sldId="271"/>
            <ac:spMk id="5" creationId="{98B70E93-1D2D-4BD3-AE9F-158CB95B5927}"/>
          </ac:spMkLst>
        </pc:spChg>
        <pc:spChg chg="add mod ord">
          <ac:chgData name="anil gupta" userId="91e83416127fe870" providerId="LiveId" clId="{EC512585-B1B8-4D88-AF17-85E043D5AD7F}" dt="2020-05-19T13:06:30.771" v="2009" actId="1076"/>
          <ac:spMkLst>
            <pc:docMk/>
            <pc:sldMk cId="3358828849" sldId="271"/>
            <ac:spMk id="6" creationId="{69D13F72-0185-45DD-897F-FCF3B1E65DD1}"/>
          </ac:spMkLst>
        </pc:spChg>
        <pc:spChg chg="add mod ord">
          <ac:chgData name="anil gupta" userId="91e83416127fe870" providerId="LiveId" clId="{EC512585-B1B8-4D88-AF17-85E043D5AD7F}" dt="2020-05-19T13:06:16.327" v="2007" actId="166"/>
          <ac:spMkLst>
            <pc:docMk/>
            <pc:sldMk cId="3358828849" sldId="271"/>
            <ac:spMk id="7" creationId="{EDF5B3ED-DA7C-4700-B7D1-CFFD6C6050A3}"/>
          </ac:spMkLst>
        </pc:spChg>
        <pc:spChg chg="add mod ord">
          <ac:chgData name="anil gupta" userId="91e83416127fe870" providerId="LiveId" clId="{EC512585-B1B8-4D88-AF17-85E043D5AD7F}" dt="2020-05-19T13:06:39.879" v="2010" actId="1076"/>
          <ac:spMkLst>
            <pc:docMk/>
            <pc:sldMk cId="3358828849" sldId="271"/>
            <ac:spMk id="8" creationId="{826F5AD4-8DB7-4101-ACCF-498E1D2F9023}"/>
          </ac:spMkLst>
        </pc:spChg>
        <pc:picChg chg="add del mod modCrop">
          <ac:chgData name="anil gupta" userId="91e83416127fe870" providerId="LiveId" clId="{EC512585-B1B8-4D88-AF17-85E043D5AD7F}" dt="2020-05-16T16:33:11.629" v="1659" actId="478"/>
          <ac:picMkLst>
            <pc:docMk/>
            <pc:sldMk cId="3358828849" sldId="271"/>
            <ac:picMk id="3" creationId="{969DD62B-B2D1-4B7A-B92F-8315054DCC24}"/>
          </ac:picMkLst>
        </pc:picChg>
        <pc:picChg chg="add del mod modCrop">
          <ac:chgData name="anil gupta" userId="91e83416127fe870" providerId="LiveId" clId="{EC512585-B1B8-4D88-AF17-85E043D5AD7F}" dt="2020-05-19T13:05:31.878" v="1996" actId="478"/>
          <ac:picMkLst>
            <pc:docMk/>
            <pc:sldMk cId="3358828849" sldId="271"/>
            <ac:picMk id="3" creationId="{E7B79E06-3053-4977-BA0B-960112B9713B}"/>
          </ac:picMkLst>
        </pc:picChg>
        <pc:picChg chg="add mod modCrop">
          <ac:chgData name="anil gupta" userId="91e83416127fe870" providerId="LiveId" clId="{EC512585-B1B8-4D88-AF17-85E043D5AD7F}" dt="2020-05-19T14:06:07.516" v="2091" actId="1076"/>
          <ac:picMkLst>
            <pc:docMk/>
            <pc:sldMk cId="3358828849" sldId="271"/>
            <ac:picMk id="9" creationId="{16EB9E7F-A14F-425A-978B-B967E1CCE71F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9" creationId="{6442119B-AA32-4801-9EB0-2271886971E9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10" creationId="{F2CD67EB-3465-4EB1-AA85-0ADEF86DDFD5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11" creationId="{2956C643-0737-4842-A283-4A4B984020D5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13" creationId="{0F29DCD1-CDFF-4880-85A5-F72C2978B1A1}"/>
          </ac:picMkLst>
        </pc:picChg>
      </pc:sldChg>
      <pc:sldChg chg="addSp modSp new del mod">
        <pc:chgData name="anil gupta" userId="91e83416127fe870" providerId="LiveId" clId="{EC512585-B1B8-4D88-AF17-85E043D5AD7F}" dt="2020-05-09T19:13:53.427" v="994" actId="47"/>
        <pc:sldMkLst>
          <pc:docMk/>
          <pc:sldMk cId="4199424808" sldId="271"/>
        </pc:sldMkLst>
        <pc:spChg chg="add mod">
          <ac:chgData name="anil gupta" userId="91e83416127fe870" providerId="LiveId" clId="{EC512585-B1B8-4D88-AF17-85E043D5AD7F}" dt="2020-05-07T18:11:01.513" v="836"/>
          <ac:spMkLst>
            <pc:docMk/>
            <pc:sldMk cId="4199424808" sldId="271"/>
            <ac:spMk id="4" creationId="{6065D08B-78E9-4CE6-8382-0D39602B120D}"/>
          </ac:spMkLst>
        </pc:spChg>
        <pc:picChg chg="add mod modCrop">
          <ac:chgData name="anil gupta" userId="91e83416127fe870" providerId="LiveId" clId="{EC512585-B1B8-4D88-AF17-85E043D5AD7F}" dt="2020-05-07T17:43:10.778" v="347" actId="208"/>
          <ac:picMkLst>
            <pc:docMk/>
            <pc:sldMk cId="4199424808" sldId="271"/>
            <ac:picMk id="3" creationId="{3413F8A8-DA03-4E53-8153-AC68A688B35F}"/>
          </ac:picMkLst>
        </pc:picChg>
      </pc:sldChg>
      <pc:sldChg chg="addSp modSp new del mod">
        <pc:chgData name="anil gupta" userId="91e83416127fe870" providerId="LiveId" clId="{EC512585-B1B8-4D88-AF17-85E043D5AD7F}" dt="2020-05-09T19:14:05.490" v="996" actId="47"/>
        <pc:sldMkLst>
          <pc:docMk/>
          <pc:sldMk cId="1810998047" sldId="272"/>
        </pc:sldMkLst>
        <pc:spChg chg="add mod">
          <ac:chgData name="anil gupta" userId="91e83416127fe870" providerId="LiveId" clId="{EC512585-B1B8-4D88-AF17-85E043D5AD7F}" dt="2020-05-07T18:26:22.108" v="976" actId="20577"/>
          <ac:spMkLst>
            <pc:docMk/>
            <pc:sldMk cId="1810998047" sldId="272"/>
            <ac:spMk id="4" creationId="{228B3471-D4BF-4EAA-B845-5E0D24242C3B}"/>
          </ac:spMkLst>
        </pc:spChg>
        <pc:picChg chg="add mod modCrop">
          <ac:chgData name="anil gupta" userId="91e83416127fe870" providerId="LiveId" clId="{EC512585-B1B8-4D88-AF17-85E043D5AD7F}" dt="2020-05-07T18:23:01.547" v="861" actId="1076"/>
          <ac:picMkLst>
            <pc:docMk/>
            <pc:sldMk cId="1810998047" sldId="272"/>
            <ac:picMk id="3" creationId="{F1BFF1F9-AC62-4045-9114-DA4B4AE1A964}"/>
          </ac:picMkLst>
        </pc:picChg>
      </pc:sldChg>
      <pc:sldChg chg="addSp delSp modSp new mod">
        <pc:chgData name="anil gupta" userId="91e83416127fe870" providerId="LiveId" clId="{EC512585-B1B8-4D88-AF17-85E043D5AD7F}" dt="2020-05-19T14:06:22.175" v="2095" actId="1076"/>
        <pc:sldMkLst>
          <pc:docMk/>
          <pc:sldMk cId="2077308011" sldId="272"/>
        </pc:sldMkLst>
        <pc:spChg chg="add mod">
          <ac:chgData name="anil gupta" userId="91e83416127fe870" providerId="LiveId" clId="{EC512585-B1B8-4D88-AF17-85E043D5AD7F}" dt="2020-05-19T14:06:22.175" v="2095" actId="1076"/>
          <ac:spMkLst>
            <pc:docMk/>
            <pc:sldMk cId="2077308011" sldId="272"/>
            <ac:spMk id="4" creationId="{D2CDED14-6BAF-4F25-A3F4-0CCA8FCB55CF}"/>
          </ac:spMkLst>
        </pc:spChg>
        <pc:spChg chg="add mod ord">
          <ac:chgData name="anil gupta" userId="91e83416127fe870" providerId="LiveId" clId="{EC512585-B1B8-4D88-AF17-85E043D5AD7F}" dt="2020-05-19T13:08:16.213" v="2034" actId="1076"/>
          <ac:spMkLst>
            <pc:docMk/>
            <pc:sldMk cId="2077308011" sldId="272"/>
            <ac:spMk id="5" creationId="{97CBBB55-1795-4760-A870-E1AF64092EC0}"/>
          </ac:spMkLst>
        </pc:spChg>
        <pc:spChg chg="add mod ord">
          <ac:chgData name="anil gupta" userId="91e83416127fe870" providerId="LiveId" clId="{EC512585-B1B8-4D88-AF17-85E043D5AD7F}" dt="2020-05-19T13:08:00.623" v="2031" actId="1076"/>
          <ac:spMkLst>
            <pc:docMk/>
            <pc:sldMk cId="2077308011" sldId="272"/>
            <ac:spMk id="6" creationId="{06D06314-E9C8-4918-B6CA-6ADFBAA60891}"/>
          </ac:spMkLst>
        </pc:spChg>
        <pc:spChg chg="add del mod">
          <ac:chgData name="anil gupta" userId="91e83416127fe870" providerId="LiveId" clId="{EC512585-B1B8-4D88-AF17-85E043D5AD7F}" dt="2020-05-16T16:06:42.676" v="1175" actId="478"/>
          <ac:spMkLst>
            <pc:docMk/>
            <pc:sldMk cId="2077308011" sldId="272"/>
            <ac:spMk id="7" creationId="{62DEA09A-F71D-4270-B879-47AE1C1C8049}"/>
          </ac:spMkLst>
        </pc:spChg>
        <pc:spChg chg="add mod ord">
          <ac:chgData name="anil gupta" userId="91e83416127fe870" providerId="LiveId" clId="{EC512585-B1B8-4D88-AF17-85E043D5AD7F}" dt="2020-05-19T13:08:08.471" v="2033" actId="1076"/>
          <ac:spMkLst>
            <pc:docMk/>
            <pc:sldMk cId="2077308011" sldId="272"/>
            <ac:spMk id="8" creationId="{DB3E7561-AB4A-4ABC-BFFA-BB9C560EC601}"/>
          </ac:spMkLst>
        </pc:spChg>
        <pc:spChg chg="add mod ord">
          <ac:chgData name="anil gupta" userId="91e83416127fe870" providerId="LiveId" clId="{EC512585-B1B8-4D88-AF17-85E043D5AD7F}" dt="2020-05-19T13:08:22.743" v="2035" actId="1076"/>
          <ac:spMkLst>
            <pc:docMk/>
            <pc:sldMk cId="2077308011" sldId="272"/>
            <ac:spMk id="9" creationId="{08E993C8-F2BE-4627-9220-C49F693210AE}"/>
          </ac:spMkLst>
        </pc:sp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3" creationId="{2F0ED97A-0693-47B5-9D59-B14A561E512A}"/>
          </ac:picMkLst>
        </pc:picChg>
        <pc:picChg chg="add mod modCrop">
          <ac:chgData name="anil gupta" userId="91e83416127fe870" providerId="LiveId" clId="{EC512585-B1B8-4D88-AF17-85E043D5AD7F}" dt="2020-05-19T14:06:18.891" v="2094" actId="1076"/>
          <ac:picMkLst>
            <pc:docMk/>
            <pc:sldMk cId="2077308011" sldId="272"/>
            <ac:picMk id="3" creationId="{89DF9609-733D-4176-B7FB-04B564CF9385}"/>
          </ac:picMkLst>
        </pc:picChg>
        <pc:picChg chg="add del mod modCrop">
          <ac:chgData name="anil gupta" userId="91e83416127fe870" providerId="LiveId" clId="{EC512585-B1B8-4D88-AF17-85E043D5AD7F}" dt="2020-05-19T13:06:47.953" v="2012" actId="478"/>
          <ac:picMkLst>
            <pc:docMk/>
            <pc:sldMk cId="2077308011" sldId="272"/>
            <ac:picMk id="7" creationId="{90DE2F24-391F-43D9-80A3-A469C40AC2DB}"/>
          </ac:picMkLst>
        </pc:pic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10" creationId="{A8334667-76D5-4AE5-9D9E-260FBBAB989B}"/>
          </ac:picMkLst>
        </pc:pic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11" creationId="{FE35F3F5-34BB-4899-9A80-A705CF95BF38}"/>
          </ac:picMkLst>
        </pc:pic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12" creationId="{17AA19CC-8A13-4B3C-ABBD-29540FF2507B}"/>
          </ac:picMkLst>
        </pc:picChg>
      </pc:sldChg>
      <pc:sldChg chg="addSp modSp new mod">
        <pc:chgData name="anil gupta" userId="91e83416127fe870" providerId="LiveId" clId="{EC512585-B1B8-4D88-AF17-85E043D5AD7F}" dt="2020-05-19T13:09:04.367" v="2044" actId="1076"/>
        <pc:sldMkLst>
          <pc:docMk/>
          <pc:sldMk cId="299066393" sldId="273"/>
        </pc:sldMkLst>
        <pc:spChg chg="add mod">
          <ac:chgData name="anil gupta" userId="91e83416127fe870" providerId="LiveId" clId="{EC512585-B1B8-4D88-AF17-85E043D5AD7F}" dt="2020-05-19T13:09:04.367" v="2044" actId="1076"/>
          <ac:spMkLst>
            <pc:docMk/>
            <pc:sldMk cId="299066393" sldId="273"/>
            <ac:spMk id="4" creationId="{58C0FF9E-2BE0-4B9B-88B9-5C0479E9296C}"/>
          </ac:spMkLst>
        </pc:spChg>
        <pc:picChg chg="add mod">
          <ac:chgData name="anil gupta" userId="91e83416127fe870" providerId="LiveId" clId="{EC512585-B1B8-4D88-AF17-85E043D5AD7F}" dt="2020-05-18T19:59:28.728" v="1829"/>
          <ac:picMkLst>
            <pc:docMk/>
            <pc:sldMk cId="299066393" sldId="273"/>
            <ac:picMk id="3" creationId="{5C96BA3E-88B0-45A3-8244-359D644D59DB}"/>
          </ac:picMkLst>
        </pc:picChg>
      </pc:sldChg>
    </pc:docChg>
  </pc:docChgLst>
  <pc:docChgLst>
    <pc:chgData name="anil gupta" userId="91e83416127fe870" providerId="LiveId" clId="{2BCA5BAA-4919-478C-B379-1C808EC8A7BA}"/>
    <pc:docChg chg="undo custSel addSld modSld">
      <pc:chgData name="anil gupta" userId="91e83416127fe870" providerId="LiveId" clId="{2BCA5BAA-4919-478C-B379-1C808EC8A7BA}" dt="2020-06-08T03:46:01.556" v="26" actId="404"/>
      <pc:docMkLst>
        <pc:docMk/>
      </pc:docMkLst>
      <pc:sldChg chg="modSp mod">
        <pc:chgData name="anil gupta" userId="91e83416127fe870" providerId="LiveId" clId="{2BCA5BAA-4919-478C-B379-1C808EC8A7BA}" dt="2020-06-08T03:44:21.880" v="8" actId="20577"/>
        <pc:sldMkLst>
          <pc:docMk/>
          <pc:sldMk cId="2657072602" sldId="270"/>
        </pc:sldMkLst>
        <pc:spChg chg="mod">
          <ac:chgData name="anil gupta" userId="91e83416127fe870" providerId="LiveId" clId="{2BCA5BAA-4919-478C-B379-1C808EC8A7BA}" dt="2020-06-08T03:44:21.880" v="8" actId="20577"/>
          <ac:spMkLst>
            <pc:docMk/>
            <pc:sldMk cId="2657072602" sldId="270"/>
            <ac:spMk id="4" creationId="{55EBDA13-0B29-4BC6-B717-0E6FE5A55A36}"/>
          </ac:spMkLst>
        </pc:spChg>
      </pc:sldChg>
      <pc:sldChg chg="modSp mod">
        <pc:chgData name="anil gupta" userId="91e83416127fe870" providerId="LiveId" clId="{2BCA5BAA-4919-478C-B379-1C808EC8A7BA}" dt="2020-06-08T03:44:26.323" v="10" actId="20577"/>
        <pc:sldMkLst>
          <pc:docMk/>
          <pc:sldMk cId="3358828849" sldId="271"/>
        </pc:sldMkLst>
        <pc:spChg chg="mod">
          <ac:chgData name="anil gupta" userId="91e83416127fe870" providerId="LiveId" clId="{2BCA5BAA-4919-478C-B379-1C808EC8A7BA}" dt="2020-06-08T03:44:26.323" v="10" actId="20577"/>
          <ac:spMkLst>
            <pc:docMk/>
            <pc:sldMk cId="3358828849" sldId="271"/>
            <ac:spMk id="4" creationId="{C1AD20E0-3FFF-4223-B4B2-397E31942441}"/>
          </ac:spMkLst>
        </pc:spChg>
      </pc:sldChg>
      <pc:sldChg chg="modSp mod">
        <pc:chgData name="anil gupta" userId="91e83416127fe870" providerId="LiveId" clId="{2BCA5BAA-4919-478C-B379-1C808EC8A7BA}" dt="2020-06-08T03:44:32.987" v="12" actId="20577"/>
        <pc:sldMkLst>
          <pc:docMk/>
          <pc:sldMk cId="2077308011" sldId="272"/>
        </pc:sldMkLst>
        <pc:spChg chg="mod">
          <ac:chgData name="anil gupta" userId="91e83416127fe870" providerId="LiveId" clId="{2BCA5BAA-4919-478C-B379-1C808EC8A7BA}" dt="2020-06-08T03:44:32.987" v="12" actId="20577"/>
          <ac:spMkLst>
            <pc:docMk/>
            <pc:sldMk cId="2077308011" sldId="272"/>
            <ac:spMk id="4" creationId="{D2CDED14-6BAF-4F25-A3F4-0CCA8FCB55CF}"/>
          </ac:spMkLst>
        </pc:spChg>
      </pc:sldChg>
      <pc:sldChg chg="addSp modSp new mod">
        <pc:chgData name="anil gupta" userId="91e83416127fe870" providerId="LiveId" clId="{2BCA5BAA-4919-478C-B379-1C808EC8A7BA}" dt="2020-06-08T03:46:01.556" v="26" actId="404"/>
        <pc:sldMkLst>
          <pc:docMk/>
          <pc:sldMk cId="2322437757" sldId="274"/>
        </pc:sldMkLst>
        <pc:spChg chg="add mod">
          <ac:chgData name="anil gupta" userId="91e83416127fe870" providerId="LiveId" clId="{2BCA5BAA-4919-478C-B379-1C808EC8A7BA}" dt="2020-06-08T03:46:01.556" v="26" actId="404"/>
          <ac:spMkLst>
            <pc:docMk/>
            <pc:sldMk cId="2322437757" sldId="274"/>
            <ac:spMk id="4" creationId="{E443BC54-571E-4E2C-9263-D075B0CF1E15}"/>
          </ac:spMkLst>
        </pc:spChg>
        <pc:picChg chg="add mod">
          <ac:chgData name="anil gupta" userId="91e83416127fe870" providerId="LiveId" clId="{2BCA5BAA-4919-478C-B379-1C808EC8A7BA}" dt="2020-06-08T03:44:00.043" v="2" actId="1076"/>
          <ac:picMkLst>
            <pc:docMk/>
            <pc:sldMk cId="2322437757" sldId="274"/>
            <ac:picMk id="3" creationId="{C7032B33-D3D3-48B0-8CD2-C357F73B84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0F3-235A-42FA-83F3-82818F013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1E9B7-600E-4AF0-AC7A-1C527A1C6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DD70C-E97F-4590-8007-8853D7AE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0AC57-E126-4C25-A071-F234FB92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462E-EA8D-44E8-B54D-E5CDF920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4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7AEF-B474-42D2-A513-38E73FF0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63B97-67F5-4A35-BE10-3CB5F9C9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8BD6-E49C-4639-A9E5-5B794D9E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CD40-6617-48BB-A291-DFABABF8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75D5-5932-4444-9BC0-260F34C8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480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62B2A-93B4-4849-9425-A82B77F7B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68E3-3635-406F-AEE9-022B1C16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83A9-AAB4-4ABB-81C6-F4D2E37E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42DA-8B00-4377-974E-5FEFC527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4968-4C6E-499A-8B07-DE916A92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1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48D1-C2D1-449D-807E-E8134ECB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DEDF-7F91-48DA-A31E-D5060453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7AD1-E283-453A-9096-8F9E0018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6F71-5DC4-43CF-99CD-D502482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23C8D-8AB3-4993-BFEE-9D6A6F81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72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A4A8-8FF4-4F35-BF67-89CF7D7B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081D3-1BA2-4D38-ACD2-6A8C8EDF7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9A094-E6F2-4D21-8B87-EA3A19A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DB6EE-BE6F-436D-82F0-F26F55B3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F12B-EA16-4D41-A5A1-62057425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00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C2BC-91E7-4755-B126-BAEE4B53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202D-F9DB-4817-A255-2B218CB83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6C7E-DA4D-4042-854A-761B01DD7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685C-29AE-4F7B-BE1C-3B89648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87C85-E21A-493C-A6BB-61FD529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9887B-7901-4FE1-B180-3506D1A8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21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7C02-16AE-494E-9930-5C671F08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160DE-DDC8-4860-A0A8-EEB679FC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5CB5-5F68-4782-896A-941CA6E95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C2C34-867C-42F9-A06A-97F5F6E01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909FD-C0A1-4388-AB5D-225E7464A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02B70-0707-451A-8C37-A5D956D3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1335D-0E42-4279-A5E1-C57569AC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7A1D5-7B04-4427-A5C3-1A0F3E24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45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2141-E7B1-4CC1-BBEB-6FDE05E8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AC1B5-4A38-48A2-8921-26A5EDC1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76112-DC5F-4313-BE5C-3B1607D4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C55DB-2B36-4E0E-93D7-971F406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2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04F92-B8F5-42DB-8479-CE145216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85F2B-3894-4FA7-A768-9C576A20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1A7-E009-490C-AF05-255D1B4E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7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57F3-6004-4DE1-8DFF-E3D8ED14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C20E-04C9-4AD5-903B-1EBF0889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1F9-A403-443B-8104-1BBECC298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FD5CA-B9D0-473A-8333-183FC428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9F3E2-DE2A-460E-BEE8-94B06D46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122EC-1823-46F8-A5BD-D05C157F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21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03D8-1113-47E3-9361-C4B1EEAB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F9E8A-C41C-45CA-961B-2E20C654F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426FC-9928-48CF-9764-6837C6E9F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91FCE-A158-4404-AC33-D42A6A2E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38497-204A-4080-99EA-3D94AB62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36AB8-62B1-4329-A917-D71682DE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087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988E00-DD28-4EE1-98FC-EED94787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98BA1-B00E-4D34-8D60-92372AC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D1A9-50F3-4691-9BA9-EBD380FF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3022-A863-4128-8D48-94687ABDB7F5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D05E-E6CF-4866-904E-D923DC373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258-64A1-46C9-8941-79109BB18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40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C1D8-F89A-4D66-9CF9-7DE22A1ED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F224B-5759-4706-A2FA-9673DE6AD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File 1</a:t>
            </a:r>
          </a:p>
        </p:txBody>
      </p:sp>
    </p:spTree>
    <p:extLst>
      <p:ext uri="{BB962C8B-B14F-4D97-AF65-F5344CB8AC3E}">
        <p14:creationId xmlns:p14="http://schemas.microsoft.com/office/powerpoint/2010/main" val="386833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84EC7-623D-4663-B892-D2520C51356C}"/>
              </a:ext>
            </a:extLst>
          </p:cNvPr>
          <p:cNvSpPr txBox="1"/>
          <p:nvPr/>
        </p:nvSpPr>
        <p:spPr>
          <a:xfrm>
            <a:off x="4075625" y="5701361"/>
            <a:ext cx="395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S9. After 4 weeks of completion surface mould brachytherapy treatment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91616-6594-448D-BBC7-CCA726E1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06" y="233309"/>
            <a:ext cx="3864387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4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EBDA13-0B29-4BC6-B717-0E6FE5A55A36}"/>
              </a:ext>
            </a:extLst>
          </p:cNvPr>
          <p:cNvSpPr txBox="1"/>
          <p:nvPr/>
        </p:nvSpPr>
        <p:spPr>
          <a:xfrm>
            <a:off x="3378602" y="5794043"/>
            <a:ext cx="53014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S10. Showing isodose line (pink-30 Gy, yellow- 15 Gy) in axial section a).Direct 10 MeV Electron b).DRR 6MV Photon with Bolus c).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DRR 6MV Photon w/o Bolus PA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DRR 6MV Photon w/o Bolus AP-PA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5902A-3715-43D2-9EDC-277255B04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11685" r="43452" b="6219"/>
          <a:stretch/>
        </p:blipFill>
        <p:spPr>
          <a:xfrm>
            <a:off x="3378602" y="973805"/>
            <a:ext cx="5054620" cy="4653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1B4AE3-8999-4397-8D41-BFC09C6E0157}"/>
              </a:ext>
            </a:extLst>
          </p:cNvPr>
          <p:cNvSpPr/>
          <p:nvPr/>
        </p:nvSpPr>
        <p:spPr>
          <a:xfrm>
            <a:off x="4043870" y="2862817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8C263-BAF3-4F0D-93C0-1338448E12FB}"/>
              </a:ext>
            </a:extLst>
          </p:cNvPr>
          <p:cNvSpPr/>
          <p:nvPr/>
        </p:nvSpPr>
        <p:spPr>
          <a:xfrm>
            <a:off x="4043870" y="5239624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7A4297-2AA1-4989-B339-35F8B76BE9F7}"/>
              </a:ext>
            </a:extLst>
          </p:cNvPr>
          <p:cNvSpPr/>
          <p:nvPr/>
        </p:nvSpPr>
        <p:spPr>
          <a:xfrm>
            <a:off x="6652334" y="5259976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36CA5-86D5-4CDA-8212-40644F0AAD86}"/>
              </a:ext>
            </a:extLst>
          </p:cNvPr>
          <p:cNvSpPr/>
          <p:nvPr/>
        </p:nvSpPr>
        <p:spPr>
          <a:xfrm>
            <a:off x="6652334" y="2904227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707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AD20E0-3FFF-4223-B4B2-397E31942441}"/>
              </a:ext>
            </a:extLst>
          </p:cNvPr>
          <p:cNvSpPr txBox="1"/>
          <p:nvPr/>
        </p:nvSpPr>
        <p:spPr>
          <a:xfrm>
            <a:off x="3330157" y="5688449"/>
            <a:ext cx="6039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S11. Showing isodose line (pink-30 Gy, yellow- 15 Gy) in sagittal section a).Direct 10 MeV Electron b).DRR 6MV Photon with Bolus c).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DRR 6MV Photon w/o Bolus PA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DRR 6MV Photon w/o Bolus AP-PA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B9E7F-A14F-425A-978B-B967E1CCE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1686" r="40858" b="6666"/>
          <a:stretch/>
        </p:blipFill>
        <p:spPr>
          <a:xfrm>
            <a:off x="3330157" y="551990"/>
            <a:ext cx="5837590" cy="5090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70E93-1D2D-4BD3-AE9F-158CB95B5927}"/>
              </a:ext>
            </a:extLst>
          </p:cNvPr>
          <p:cNvSpPr/>
          <p:nvPr/>
        </p:nvSpPr>
        <p:spPr>
          <a:xfrm>
            <a:off x="3869025" y="2556383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13F72-0185-45DD-897F-FCF3B1E65DD1}"/>
              </a:ext>
            </a:extLst>
          </p:cNvPr>
          <p:cNvSpPr/>
          <p:nvPr/>
        </p:nvSpPr>
        <p:spPr>
          <a:xfrm>
            <a:off x="6954880" y="2556383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5B3ED-DA7C-4700-B7D1-CFFD6C6050A3}"/>
              </a:ext>
            </a:extLst>
          </p:cNvPr>
          <p:cNvSpPr/>
          <p:nvPr/>
        </p:nvSpPr>
        <p:spPr>
          <a:xfrm>
            <a:off x="3869025" y="5060217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F5AD4-8DB7-4101-ACCF-498E1D2F9023}"/>
              </a:ext>
            </a:extLst>
          </p:cNvPr>
          <p:cNvSpPr/>
          <p:nvPr/>
        </p:nvSpPr>
        <p:spPr>
          <a:xfrm>
            <a:off x="6954879" y="5065549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5882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DED14-6BAF-4F25-A3F4-0CCA8FCB55CF}"/>
              </a:ext>
            </a:extLst>
          </p:cNvPr>
          <p:cNvSpPr txBox="1"/>
          <p:nvPr/>
        </p:nvSpPr>
        <p:spPr>
          <a:xfrm>
            <a:off x="3440272" y="5329815"/>
            <a:ext cx="5488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S12. Showing isodose line (pink-30 Gy, yellow- 15 Gy) in coronal section a).Direct 10 MeV Electron b).DRR 6MV Photon with Bolus c).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DRR 6MV Photon w/o Bolus PA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DRR 6MV Photon w/o Bolus AP-PA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F9609-733D-4176-B7FB-04B564C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11899" r="39566" b="4660"/>
          <a:stretch/>
        </p:blipFill>
        <p:spPr>
          <a:xfrm>
            <a:off x="3478587" y="350194"/>
            <a:ext cx="5411805" cy="47292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06314-E9C8-4918-B6CA-6ADFBAA60891}"/>
              </a:ext>
            </a:extLst>
          </p:cNvPr>
          <p:cNvSpPr/>
          <p:nvPr/>
        </p:nvSpPr>
        <p:spPr>
          <a:xfrm>
            <a:off x="3979655" y="2268370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E7561-AB4A-4ABC-BFFA-BB9C560EC601}"/>
              </a:ext>
            </a:extLst>
          </p:cNvPr>
          <p:cNvSpPr/>
          <p:nvPr/>
        </p:nvSpPr>
        <p:spPr>
          <a:xfrm>
            <a:off x="6732919" y="2268370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993C8-F2BE-4627-9220-C49F693210AE}"/>
              </a:ext>
            </a:extLst>
          </p:cNvPr>
          <p:cNvSpPr/>
          <p:nvPr/>
        </p:nvSpPr>
        <p:spPr>
          <a:xfrm>
            <a:off x="3970230" y="4609067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BBB55-1795-4760-A870-E1AF64092EC0}"/>
              </a:ext>
            </a:extLst>
          </p:cNvPr>
          <p:cNvSpPr/>
          <p:nvPr/>
        </p:nvSpPr>
        <p:spPr>
          <a:xfrm>
            <a:off x="6732919" y="4609067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7730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A353C1-59E9-46A7-9610-ED80D29089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12223" r="47330" b="17212"/>
          <a:stretch/>
        </p:blipFill>
        <p:spPr>
          <a:xfrm>
            <a:off x="5236105" y="1344203"/>
            <a:ext cx="2443162" cy="3071812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B0CBE0-E213-4316-BD16-55278DDB7827}"/>
              </a:ext>
            </a:extLst>
          </p:cNvPr>
          <p:cNvSpPr txBox="1"/>
          <p:nvPr/>
        </p:nvSpPr>
        <p:spPr>
          <a:xfrm>
            <a:off x="5236105" y="4689986"/>
            <a:ext cx="237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S1. Showing index X-ray presentation of  GCT of left index finger</a:t>
            </a:r>
          </a:p>
        </p:txBody>
      </p:sp>
    </p:spTree>
    <p:extLst>
      <p:ext uri="{BB962C8B-B14F-4D97-AF65-F5344CB8AC3E}">
        <p14:creationId xmlns:p14="http://schemas.microsoft.com/office/powerpoint/2010/main" val="218193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EEFAD-1E3C-40A2-A91B-91ADE1E3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61" y="1086948"/>
            <a:ext cx="3513079" cy="4684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A176F-8A48-44EC-8DE5-521B39B25927}"/>
              </a:ext>
            </a:extLst>
          </p:cNvPr>
          <p:cNvSpPr txBox="1"/>
          <p:nvPr/>
        </p:nvSpPr>
        <p:spPr>
          <a:xfrm>
            <a:off x="4463845" y="6061826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S2. After 1 week of surgery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A5F711-DDCB-4F3C-ABA2-EE3C4AE4FB0A}"/>
              </a:ext>
            </a:extLst>
          </p:cNvPr>
          <p:cNvSpPr txBox="1"/>
          <p:nvPr/>
        </p:nvSpPr>
        <p:spPr>
          <a:xfrm>
            <a:off x="4377056" y="4883373"/>
            <a:ext cx="289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S3. Showing MRI Left hand GCT of Left Index Finger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C85CA-150B-44BD-9D10-4174CC96E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4841" r="12635" b="7228"/>
          <a:stretch/>
        </p:blipFill>
        <p:spPr>
          <a:xfrm>
            <a:off x="4377057" y="1220659"/>
            <a:ext cx="2892641" cy="3500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100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D8497-46B6-48A3-8C20-BBD7C1FA6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20070" r="48839" b="4421"/>
          <a:stretch/>
        </p:blipFill>
        <p:spPr>
          <a:xfrm>
            <a:off x="4004950" y="888814"/>
            <a:ext cx="3205770" cy="4279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C6F97-C39A-4311-BF30-B01C7B9F7540}"/>
              </a:ext>
            </a:extLst>
          </p:cNvPr>
          <p:cNvSpPr txBox="1"/>
          <p:nvPr/>
        </p:nvSpPr>
        <p:spPr>
          <a:xfrm>
            <a:off x="4004950" y="5445966"/>
            <a:ext cx="3205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S4. Showing coronal section of planning CT scan (surgical scar were marked with copper wire).</a:t>
            </a:r>
          </a:p>
        </p:txBody>
      </p:sp>
    </p:spTree>
    <p:extLst>
      <p:ext uri="{BB962C8B-B14F-4D97-AF65-F5344CB8AC3E}">
        <p14:creationId xmlns:p14="http://schemas.microsoft.com/office/powerpoint/2010/main" val="42743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564A5-D19A-48BE-85EC-668F635AC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2" t="36491" r="25966" b="14386"/>
          <a:stretch/>
        </p:blipFill>
        <p:spPr>
          <a:xfrm>
            <a:off x="2858704" y="1944303"/>
            <a:ext cx="5688530" cy="3368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6FF12-BE1C-4020-AE91-1322CD4F0632}"/>
              </a:ext>
            </a:extLst>
          </p:cNvPr>
          <p:cNvSpPr txBox="1"/>
          <p:nvPr/>
        </p:nvSpPr>
        <p:spPr>
          <a:xfrm>
            <a:off x="3629701" y="5610215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S5. Showing MRI delineation of Left hand GCT of Left Index Finger</a:t>
            </a:r>
          </a:p>
        </p:txBody>
      </p:sp>
    </p:spTree>
    <p:extLst>
      <p:ext uri="{BB962C8B-B14F-4D97-AF65-F5344CB8AC3E}">
        <p14:creationId xmlns:p14="http://schemas.microsoft.com/office/powerpoint/2010/main" val="120940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959EAC-5D51-4603-B41B-BED67F2C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4372" r="4092" b="13246"/>
          <a:stretch/>
        </p:blipFill>
        <p:spPr>
          <a:xfrm>
            <a:off x="2954956" y="1078029"/>
            <a:ext cx="6294922" cy="4244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E791E-8261-45AE-8209-E193F6763471}"/>
              </a:ext>
            </a:extLst>
          </p:cNvPr>
          <p:cNvSpPr txBox="1"/>
          <p:nvPr/>
        </p:nvSpPr>
        <p:spPr>
          <a:xfrm>
            <a:off x="3490039" y="5677145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S6. Showing treatment of GCT index finger by surface mould brachytherapy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B8B19-51CA-43BE-A4E4-D38520A429DC}"/>
              </a:ext>
            </a:extLst>
          </p:cNvPr>
          <p:cNvSpPr/>
          <p:nvPr/>
        </p:nvSpPr>
        <p:spPr>
          <a:xfrm>
            <a:off x="3096749" y="2517058"/>
            <a:ext cx="678426" cy="911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22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479A3-A0D4-4471-9E16-0F371099A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31562" r="7433" b="11680"/>
          <a:stretch/>
        </p:blipFill>
        <p:spPr>
          <a:xfrm>
            <a:off x="3979333" y="1198278"/>
            <a:ext cx="4233334" cy="2658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A87E6-2C45-49CC-8825-8B68EC5CA1EE}"/>
              </a:ext>
            </a:extLst>
          </p:cNvPr>
          <p:cNvSpPr txBox="1"/>
          <p:nvPr/>
        </p:nvSpPr>
        <p:spPr>
          <a:xfrm>
            <a:off x="3979332" y="4279599"/>
            <a:ext cx="441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S7. After completion of surface mould brachytherapy treatment</a:t>
            </a:r>
          </a:p>
        </p:txBody>
      </p:sp>
    </p:spTree>
    <p:extLst>
      <p:ext uri="{BB962C8B-B14F-4D97-AF65-F5344CB8AC3E}">
        <p14:creationId xmlns:p14="http://schemas.microsoft.com/office/powerpoint/2010/main" val="395548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6BA3E-88B0-45A3-8244-359D644D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250950"/>
            <a:ext cx="3175000" cy="4356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0FF9E-2BE0-4B9B-88B9-5C0479E9296C}"/>
              </a:ext>
            </a:extLst>
          </p:cNvPr>
          <p:cNvSpPr/>
          <p:nvPr/>
        </p:nvSpPr>
        <p:spPr>
          <a:xfrm>
            <a:off x="4508500" y="5702218"/>
            <a:ext cx="304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 S8. After 3 weeks of completion of </a:t>
            </a:r>
          </a:p>
          <a:p>
            <a:pPr>
              <a:spcAft>
                <a:spcPts val="0"/>
              </a:spcAft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surface mould brachytherapy treatment.</a:t>
            </a:r>
          </a:p>
        </p:txBody>
      </p:sp>
    </p:spTree>
    <p:extLst>
      <p:ext uri="{BB962C8B-B14F-4D97-AF65-F5344CB8AC3E}">
        <p14:creationId xmlns:p14="http://schemas.microsoft.com/office/powerpoint/2010/main" val="29906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281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gupta</dc:creator>
  <cp:lastModifiedBy>anil gupta</cp:lastModifiedBy>
  <cp:revision>17</cp:revision>
  <dcterms:created xsi:type="dcterms:W3CDTF">2020-04-30T09:21:10Z</dcterms:created>
  <dcterms:modified xsi:type="dcterms:W3CDTF">2020-11-02T16:46:27Z</dcterms:modified>
</cp:coreProperties>
</file>