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2" r:id="rId13"/>
    <p:sldId id="271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03C9-6447-43D9-B8B0-FFF2F04CA1CA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22C4-4CC0-4D41-8B59-D6074D877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84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03C9-6447-43D9-B8B0-FFF2F04CA1CA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22C4-4CC0-4D41-8B59-D6074D877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8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03C9-6447-43D9-B8B0-FFF2F04CA1CA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22C4-4CC0-4D41-8B59-D6074D877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0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03C9-6447-43D9-B8B0-FFF2F04CA1CA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22C4-4CC0-4D41-8B59-D6074D877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57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03C9-6447-43D9-B8B0-FFF2F04CA1CA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22C4-4CC0-4D41-8B59-D6074D877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25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03C9-6447-43D9-B8B0-FFF2F04CA1CA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22C4-4CC0-4D41-8B59-D6074D877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327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03C9-6447-43D9-B8B0-FFF2F04CA1CA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22C4-4CC0-4D41-8B59-D6074D877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68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03C9-6447-43D9-B8B0-FFF2F04CA1CA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22C4-4CC0-4D41-8B59-D6074D877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43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03C9-6447-43D9-B8B0-FFF2F04CA1CA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22C4-4CC0-4D41-8B59-D6074D877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87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03C9-6447-43D9-B8B0-FFF2F04CA1CA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22C4-4CC0-4D41-8B59-D6074D877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33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03C9-6447-43D9-B8B0-FFF2F04CA1CA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22C4-4CC0-4D41-8B59-D6074D877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4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603C9-6447-43D9-B8B0-FFF2F04CA1CA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922C4-4CC0-4D41-8B59-D6074D877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82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NAAS_2015\Manuscript\Barcoding\Vicia\MER\vicia\MEGA\ITS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152400"/>
            <a:ext cx="8007942" cy="648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866" y="152400"/>
            <a:ext cx="3912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NJ tree based on the single barcode of ITS2. 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737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NAAS_2015\Manuscript\Barcoding\Vicia\MER\vicia\MEGA\mat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9" y="228600"/>
            <a:ext cx="5481467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304800"/>
            <a:ext cx="3899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S2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NJ tree based on the single barcode of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matK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279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NAAS_2015\Manuscript\Barcoding\Vicia\MER\vicia\MEGA\psbA-trn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17099"/>
            <a:ext cx="5867400" cy="638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304800"/>
            <a:ext cx="4215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S3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NJ tree based on the single barcode of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psbA-trnH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0279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NAAS_2015\Manuscript\Barcoding\Vicia\MER\vicia\MEGA\rbc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457200"/>
            <a:ext cx="5394558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304800"/>
            <a:ext cx="373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S4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NJ tree based on the combination of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rbcL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279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NAAS_2015\Manuscript\Barcoding\Vicia\MER\vicia\MEGA\I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51366"/>
            <a:ext cx="6472238" cy="619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" y="228600"/>
            <a:ext cx="4285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S5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NJ tree based on the combination of ITS2 +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matK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89713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NAAS_2015\Manuscript\Barcoding\Vicia\MER\vicia\MEGA\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1914"/>
            <a:ext cx="6324600" cy="619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228600"/>
            <a:ext cx="46013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S6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NJ tree based on the combination of ITS2 +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psbA-trnH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34752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NAAS_2015\Manuscript\Barcoding\Vicia\MER\vicia\MEGA\I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04800"/>
            <a:ext cx="6553200" cy="632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152400"/>
            <a:ext cx="4319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S7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NJ tree based on the combination of ITS 2 +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rbcL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265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NAAS_2015\Manuscript\Barcoding\Vicia\MER\vicia\MEGA\M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89466"/>
            <a:ext cx="5986463" cy="591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152400"/>
            <a:ext cx="4644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S8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NJ tree based on the combination of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matK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psbA-trnH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53300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NAAS_2015\Manuscript\Barcoding\Vicia\MER\vicia\MEGA\M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02899"/>
            <a:ext cx="6172200" cy="609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152400"/>
            <a:ext cx="4247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S9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NJ tree based on the combination of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matK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rbcL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713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NAAS_2015\Manuscript\Barcoding\Vicia\MER\vicia\MEGA\P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42208"/>
            <a:ext cx="6172200" cy="613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304800"/>
            <a:ext cx="4639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S10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NJ tree based on the combination of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psbA-trnH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rbcL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752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NAAS_2015\Manuscript\Barcoding\Vicia\MER\vicia\MEGA\IM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611" y="328098"/>
            <a:ext cx="6183789" cy="607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228600"/>
            <a:ext cx="5184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S11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NJ tree based on the combination of ITS2 +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matK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psbA-trnH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94265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NAAS_2015\Manuscript\Barcoding\Vicia\MER\vicia\MEGA\IM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304800"/>
            <a:ext cx="6535231" cy="632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152400"/>
            <a:ext cx="4795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S12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NJ tree based on the combination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ITS2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matK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rbcL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6813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NAAS_2015\Manuscript\Barcoding\Vicia\MER\vicia\MEGA\IP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243" y="304801"/>
            <a:ext cx="639622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228600"/>
            <a:ext cx="51111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S13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NJ tree based on the combination of ITS2 +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psbA-trnH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rbcL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681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NAAS_2015\Manuscript\Barcoding\Vicia\MER\vicia\MEGA\MP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704" y="304800"/>
            <a:ext cx="6368496" cy="628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152400"/>
            <a:ext cx="51367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S14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NJ tree based on the combination of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matK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psbA-trnH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rbcL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6813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1522</TotalTime>
  <Words>200</Words>
  <Application>Microsoft Office PowerPoint</Application>
  <PresentationFormat>On-screen Show (4:3)</PresentationFormat>
  <Paragraphs>14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rdauser</cp:lastModifiedBy>
  <cp:revision>30</cp:revision>
  <dcterms:created xsi:type="dcterms:W3CDTF">2015-01-09T02:08:44Z</dcterms:created>
  <dcterms:modified xsi:type="dcterms:W3CDTF">2015-07-15T02:16:04Z</dcterms:modified>
</cp:coreProperties>
</file>