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E9D8F-DF18-40AA-812D-C9B38B53983F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59AC-C124-4875-BC81-0BAF3E2F0A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9810" y="0"/>
            <a:ext cx="96894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</dc:creator>
  <cp:lastModifiedBy>lenov</cp:lastModifiedBy>
  <cp:revision>1</cp:revision>
  <dcterms:created xsi:type="dcterms:W3CDTF">2016-03-21T18:06:15Z</dcterms:created>
  <dcterms:modified xsi:type="dcterms:W3CDTF">2016-03-28T09:44:10Z</dcterms:modified>
</cp:coreProperties>
</file>