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1602700" cy="21602700"/>
  <p:notesSz cx="6858000" cy="9144000"/>
  <p:defaultTextStyle>
    <a:defPPr>
      <a:defRPr lang="es-AR"/>
    </a:defPPr>
    <a:lvl1pPr marL="0" algn="l" defTabSz="2658604" rtl="0" eaLnBrk="1" latinLnBrk="0" hangingPunct="1">
      <a:defRPr sz="5200" kern="1200">
        <a:solidFill>
          <a:schemeClr val="tx1"/>
        </a:solidFill>
        <a:latin typeface="+mn-lt"/>
        <a:ea typeface="+mn-ea"/>
        <a:cs typeface="+mn-cs"/>
      </a:defRPr>
    </a:lvl1pPr>
    <a:lvl2pPr marL="1329304" algn="l" defTabSz="2658604" rtl="0" eaLnBrk="1" latinLnBrk="0" hangingPunct="1">
      <a:defRPr sz="5200" kern="1200">
        <a:solidFill>
          <a:schemeClr val="tx1"/>
        </a:solidFill>
        <a:latin typeface="+mn-lt"/>
        <a:ea typeface="+mn-ea"/>
        <a:cs typeface="+mn-cs"/>
      </a:defRPr>
    </a:lvl2pPr>
    <a:lvl3pPr marL="2658604" algn="l" defTabSz="2658604" rtl="0" eaLnBrk="1" latinLnBrk="0" hangingPunct="1">
      <a:defRPr sz="5200" kern="1200">
        <a:solidFill>
          <a:schemeClr val="tx1"/>
        </a:solidFill>
        <a:latin typeface="+mn-lt"/>
        <a:ea typeface="+mn-ea"/>
        <a:cs typeface="+mn-cs"/>
      </a:defRPr>
    </a:lvl3pPr>
    <a:lvl4pPr marL="3987905" algn="l" defTabSz="2658604" rtl="0" eaLnBrk="1" latinLnBrk="0" hangingPunct="1">
      <a:defRPr sz="5200" kern="1200">
        <a:solidFill>
          <a:schemeClr val="tx1"/>
        </a:solidFill>
        <a:latin typeface="+mn-lt"/>
        <a:ea typeface="+mn-ea"/>
        <a:cs typeface="+mn-cs"/>
      </a:defRPr>
    </a:lvl4pPr>
    <a:lvl5pPr marL="5317206" algn="l" defTabSz="2658604" rtl="0" eaLnBrk="1" latinLnBrk="0" hangingPunct="1">
      <a:defRPr sz="5200" kern="1200">
        <a:solidFill>
          <a:schemeClr val="tx1"/>
        </a:solidFill>
        <a:latin typeface="+mn-lt"/>
        <a:ea typeface="+mn-ea"/>
        <a:cs typeface="+mn-cs"/>
      </a:defRPr>
    </a:lvl5pPr>
    <a:lvl6pPr marL="6646510" algn="l" defTabSz="2658604" rtl="0" eaLnBrk="1" latinLnBrk="0" hangingPunct="1">
      <a:defRPr sz="5200" kern="1200">
        <a:solidFill>
          <a:schemeClr val="tx1"/>
        </a:solidFill>
        <a:latin typeface="+mn-lt"/>
        <a:ea typeface="+mn-ea"/>
        <a:cs typeface="+mn-cs"/>
      </a:defRPr>
    </a:lvl6pPr>
    <a:lvl7pPr marL="7975810" algn="l" defTabSz="2658604" rtl="0" eaLnBrk="1" latinLnBrk="0" hangingPunct="1">
      <a:defRPr sz="5200" kern="1200">
        <a:solidFill>
          <a:schemeClr val="tx1"/>
        </a:solidFill>
        <a:latin typeface="+mn-lt"/>
        <a:ea typeface="+mn-ea"/>
        <a:cs typeface="+mn-cs"/>
      </a:defRPr>
    </a:lvl7pPr>
    <a:lvl8pPr marL="9305111" algn="l" defTabSz="2658604" rtl="0" eaLnBrk="1" latinLnBrk="0" hangingPunct="1">
      <a:defRPr sz="5200" kern="1200">
        <a:solidFill>
          <a:schemeClr val="tx1"/>
        </a:solidFill>
        <a:latin typeface="+mn-lt"/>
        <a:ea typeface="+mn-ea"/>
        <a:cs typeface="+mn-cs"/>
      </a:defRPr>
    </a:lvl8pPr>
    <a:lvl9pPr marL="10634413" algn="l" defTabSz="2658604" rtl="0" eaLnBrk="1" latinLnBrk="0" hangingPunct="1">
      <a:defRPr sz="5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8757" autoAdjust="0"/>
  </p:normalViewPr>
  <p:slideViewPr>
    <p:cSldViewPr>
      <p:cViewPr>
        <p:scale>
          <a:sx n="70" d="100"/>
          <a:sy n="70" d="100"/>
        </p:scale>
        <p:origin x="-72" y="6498"/>
      </p:cViewPr>
      <p:guideLst>
        <p:guide orient="horz" pos="68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20204" y="6710845"/>
            <a:ext cx="18362296" cy="463057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40407" y="12241531"/>
            <a:ext cx="15121890" cy="552069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3293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658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987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3172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646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975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9305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0634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2CB82-F783-4E52-AC96-BDFCF350E3E3}" type="datetimeFigureOut">
              <a:rPr lang="es-AR" smtClean="0"/>
              <a:pPr/>
              <a:t>13/04/2016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F059-3817-4289-B318-27587DAA26FA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886649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2CB82-F783-4E52-AC96-BDFCF350E3E3}" type="datetimeFigureOut">
              <a:rPr lang="es-AR" smtClean="0"/>
              <a:pPr/>
              <a:t>13/04/2016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F059-3817-4289-B318-27587DAA26FA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229708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5661957" y="720090"/>
            <a:ext cx="4860610" cy="1536192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80134" y="720090"/>
            <a:ext cx="14221780" cy="1536192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2CB82-F783-4E52-AC96-BDFCF350E3E3}" type="datetimeFigureOut">
              <a:rPr lang="es-AR" smtClean="0"/>
              <a:pPr/>
              <a:t>13/04/2016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F059-3817-4289-B318-27587DAA26FA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689061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2CB82-F783-4E52-AC96-BDFCF350E3E3}" type="datetimeFigureOut">
              <a:rPr lang="es-AR" smtClean="0"/>
              <a:pPr/>
              <a:t>13/04/2016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F059-3817-4289-B318-27587DAA26FA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11699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6466" y="13881738"/>
            <a:ext cx="18362296" cy="4290538"/>
          </a:xfrm>
        </p:spPr>
        <p:txBody>
          <a:bodyPr anchor="t"/>
          <a:lstStyle>
            <a:lvl1pPr algn="l">
              <a:defRPr sz="118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06466" y="9156146"/>
            <a:ext cx="18362296" cy="4725592"/>
          </a:xfrm>
        </p:spPr>
        <p:txBody>
          <a:bodyPr anchor="b"/>
          <a:lstStyle>
            <a:lvl1pPr marL="0" indent="0">
              <a:buNone/>
              <a:defRPr sz="5800">
                <a:solidFill>
                  <a:schemeClr val="tx1">
                    <a:tint val="75000"/>
                  </a:schemeClr>
                </a:solidFill>
              </a:defRPr>
            </a:lvl1pPr>
            <a:lvl2pPr marL="1329304" indent="0">
              <a:buNone/>
              <a:defRPr sz="5200">
                <a:solidFill>
                  <a:schemeClr val="tx1">
                    <a:tint val="75000"/>
                  </a:schemeClr>
                </a:solidFill>
              </a:defRPr>
            </a:lvl2pPr>
            <a:lvl3pPr marL="2658604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3pPr>
            <a:lvl4pPr marL="3987905" indent="0">
              <a:buNone/>
              <a:defRPr sz="4100">
                <a:solidFill>
                  <a:schemeClr val="tx1">
                    <a:tint val="75000"/>
                  </a:schemeClr>
                </a:solidFill>
              </a:defRPr>
            </a:lvl4pPr>
            <a:lvl5pPr marL="5317206" indent="0">
              <a:buNone/>
              <a:defRPr sz="4100">
                <a:solidFill>
                  <a:schemeClr val="tx1">
                    <a:tint val="75000"/>
                  </a:schemeClr>
                </a:solidFill>
              </a:defRPr>
            </a:lvl5pPr>
            <a:lvl6pPr marL="6646510" indent="0">
              <a:buNone/>
              <a:defRPr sz="4100">
                <a:solidFill>
                  <a:schemeClr val="tx1">
                    <a:tint val="75000"/>
                  </a:schemeClr>
                </a:solidFill>
              </a:defRPr>
            </a:lvl6pPr>
            <a:lvl7pPr marL="7975810" indent="0">
              <a:buNone/>
              <a:defRPr sz="4100">
                <a:solidFill>
                  <a:schemeClr val="tx1">
                    <a:tint val="75000"/>
                  </a:schemeClr>
                </a:solidFill>
              </a:defRPr>
            </a:lvl7pPr>
            <a:lvl8pPr marL="9305111" indent="0">
              <a:buNone/>
              <a:defRPr sz="4100">
                <a:solidFill>
                  <a:schemeClr val="tx1">
                    <a:tint val="75000"/>
                  </a:schemeClr>
                </a:solidFill>
              </a:defRPr>
            </a:lvl8pPr>
            <a:lvl9pPr marL="10634413" indent="0">
              <a:buNone/>
              <a:defRPr sz="4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2CB82-F783-4E52-AC96-BDFCF350E3E3}" type="datetimeFigureOut">
              <a:rPr lang="es-AR" smtClean="0"/>
              <a:pPr/>
              <a:t>13/04/2016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F059-3817-4289-B318-27587DAA26FA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795781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80137" y="4200527"/>
            <a:ext cx="9541193" cy="11881486"/>
          </a:xfrm>
        </p:spPr>
        <p:txBody>
          <a:bodyPr/>
          <a:lstStyle>
            <a:lvl1pPr>
              <a:defRPr sz="8200"/>
            </a:lvl1pPr>
            <a:lvl2pPr>
              <a:defRPr sz="70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981373" y="4200527"/>
            <a:ext cx="9541193" cy="11881486"/>
          </a:xfrm>
        </p:spPr>
        <p:txBody>
          <a:bodyPr/>
          <a:lstStyle>
            <a:lvl1pPr>
              <a:defRPr sz="8200"/>
            </a:lvl1pPr>
            <a:lvl2pPr>
              <a:defRPr sz="7000"/>
            </a:lvl2pPr>
            <a:lvl3pPr>
              <a:defRPr sz="5800"/>
            </a:lvl3pPr>
            <a:lvl4pPr>
              <a:defRPr sz="5200"/>
            </a:lvl4pPr>
            <a:lvl5pPr>
              <a:defRPr sz="5200"/>
            </a:lvl5pPr>
            <a:lvl6pPr>
              <a:defRPr sz="5200"/>
            </a:lvl6pPr>
            <a:lvl7pPr>
              <a:defRPr sz="5200"/>
            </a:lvl7pPr>
            <a:lvl8pPr>
              <a:defRPr sz="5200"/>
            </a:lvl8pPr>
            <a:lvl9pPr>
              <a:defRPr sz="5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2CB82-F783-4E52-AC96-BDFCF350E3E3}" type="datetimeFigureOut">
              <a:rPr lang="es-AR" smtClean="0"/>
              <a:pPr/>
              <a:t>13/04/2016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F059-3817-4289-B318-27587DAA26FA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45812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7" y="865111"/>
            <a:ext cx="19442430" cy="360045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6" y="4835611"/>
            <a:ext cx="9544944" cy="2015250"/>
          </a:xfrm>
        </p:spPr>
        <p:txBody>
          <a:bodyPr anchor="b"/>
          <a:lstStyle>
            <a:lvl1pPr marL="0" indent="0">
              <a:buNone/>
              <a:defRPr sz="7000" b="1"/>
            </a:lvl1pPr>
            <a:lvl2pPr marL="1329304" indent="0">
              <a:buNone/>
              <a:defRPr sz="5800" b="1"/>
            </a:lvl2pPr>
            <a:lvl3pPr marL="2658604" indent="0">
              <a:buNone/>
              <a:defRPr sz="5200" b="1"/>
            </a:lvl3pPr>
            <a:lvl4pPr marL="3987905" indent="0">
              <a:buNone/>
              <a:defRPr sz="4700" b="1"/>
            </a:lvl4pPr>
            <a:lvl5pPr marL="5317206" indent="0">
              <a:buNone/>
              <a:defRPr sz="4700" b="1"/>
            </a:lvl5pPr>
            <a:lvl6pPr marL="6646510" indent="0">
              <a:buNone/>
              <a:defRPr sz="4700" b="1"/>
            </a:lvl6pPr>
            <a:lvl7pPr marL="7975810" indent="0">
              <a:buNone/>
              <a:defRPr sz="4700" b="1"/>
            </a:lvl7pPr>
            <a:lvl8pPr marL="9305111" indent="0">
              <a:buNone/>
              <a:defRPr sz="4700" b="1"/>
            </a:lvl8pPr>
            <a:lvl9pPr marL="10634413" indent="0">
              <a:buNone/>
              <a:defRPr sz="47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80136" y="6850859"/>
            <a:ext cx="9544944" cy="12446557"/>
          </a:xfrm>
        </p:spPr>
        <p:txBody>
          <a:bodyPr/>
          <a:lstStyle>
            <a:lvl1pPr>
              <a:defRPr sz="7000"/>
            </a:lvl1pPr>
            <a:lvl2pPr>
              <a:defRPr sz="5800"/>
            </a:lvl2pPr>
            <a:lvl3pPr>
              <a:defRPr sz="52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973876" y="4835611"/>
            <a:ext cx="9548693" cy="2015250"/>
          </a:xfrm>
        </p:spPr>
        <p:txBody>
          <a:bodyPr anchor="b"/>
          <a:lstStyle>
            <a:lvl1pPr marL="0" indent="0">
              <a:buNone/>
              <a:defRPr sz="7000" b="1"/>
            </a:lvl1pPr>
            <a:lvl2pPr marL="1329304" indent="0">
              <a:buNone/>
              <a:defRPr sz="5800" b="1"/>
            </a:lvl2pPr>
            <a:lvl3pPr marL="2658604" indent="0">
              <a:buNone/>
              <a:defRPr sz="5200" b="1"/>
            </a:lvl3pPr>
            <a:lvl4pPr marL="3987905" indent="0">
              <a:buNone/>
              <a:defRPr sz="4700" b="1"/>
            </a:lvl4pPr>
            <a:lvl5pPr marL="5317206" indent="0">
              <a:buNone/>
              <a:defRPr sz="4700" b="1"/>
            </a:lvl5pPr>
            <a:lvl6pPr marL="6646510" indent="0">
              <a:buNone/>
              <a:defRPr sz="4700" b="1"/>
            </a:lvl6pPr>
            <a:lvl7pPr marL="7975810" indent="0">
              <a:buNone/>
              <a:defRPr sz="4700" b="1"/>
            </a:lvl7pPr>
            <a:lvl8pPr marL="9305111" indent="0">
              <a:buNone/>
              <a:defRPr sz="4700" b="1"/>
            </a:lvl8pPr>
            <a:lvl9pPr marL="10634413" indent="0">
              <a:buNone/>
              <a:defRPr sz="47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973876" y="6850859"/>
            <a:ext cx="9548693" cy="12446557"/>
          </a:xfrm>
        </p:spPr>
        <p:txBody>
          <a:bodyPr/>
          <a:lstStyle>
            <a:lvl1pPr>
              <a:defRPr sz="7000"/>
            </a:lvl1pPr>
            <a:lvl2pPr>
              <a:defRPr sz="5800"/>
            </a:lvl2pPr>
            <a:lvl3pPr>
              <a:defRPr sz="52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2CB82-F783-4E52-AC96-BDFCF350E3E3}" type="datetimeFigureOut">
              <a:rPr lang="es-AR" smtClean="0"/>
              <a:pPr/>
              <a:t>13/04/2016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F059-3817-4289-B318-27587DAA26FA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181267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2CB82-F783-4E52-AC96-BDFCF350E3E3}" type="datetimeFigureOut">
              <a:rPr lang="es-AR" smtClean="0"/>
              <a:pPr/>
              <a:t>13/04/2016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F059-3817-4289-B318-27587DAA26FA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862350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2CB82-F783-4E52-AC96-BDFCF350E3E3}" type="datetimeFigureOut">
              <a:rPr lang="es-AR" smtClean="0"/>
              <a:pPr/>
              <a:t>13/04/2016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F059-3817-4289-B318-27587DAA26FA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65667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41" y="860109"/>
            <a:ext cx="7107139" cy="3660460"/>
          </a:xfrm>
        </p:spPr>
        <p:txBody>
          <a:bodyPr anchor="b"/>
          <a:lstStyle>
            <a:lvl1pPr algn="l">
              <a:defRPr sz="5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446056" y="860113"/>
            <a:ext cx="12076510" cy="18437305"/>
          </a:xfrm>
        </p:spPr>
        <p:txBody>
          <a:bodyPr/>
          <a:lstStyle>
            <a:lvl1pPr>
              <a:defRPr sz="9400"/>
            </a:lvl1pPr>
            <a:lvl2pPr>
              <a:defRPr sz="8200"/>
            </a:lvl2pPr>
            <a:lvl3pPr>
              <a:defRPr sz="7000"/>
            </a:lvl3pPr>
            <a:lvl4pPr>
              <a:defRPr sz="5800"/>
            </a:lvl4pPr>
            <a:lvl5pPr>
              <a:defRPr sz="5800"/>
            </a:lvl5pPr>
            <a:lvl6pPr>
              <a:defRPr sz="5800"/>
            </a:lvl6pPr>
            <a:lvl7pPr>
              <a:defRPr sz="5800"/>
            </a:lvl7pPr>
            <a:lvl8pPr>
              <a:defRPr sz="5800"/>
            </a:lvl8pPr>
            <a:lvl9pPr>
              <a:defRPr sz="5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80141" y="4520568"/>
            <a:ext cx="7107139" cy="14776848"/>
          </a:xfrm>
        </p:spPr>
        <p:txBody>
          <a:bodyPr/>
          <a:lstStyle>
            <a:lvl1pPr marL="0" indent="0">
              <a:buNone/>
              <a:defRPr sz="4100"/>
            </a:lvl1pPr>
            <a:lvl2pPr marL="1329304" indent="0">
              <a:buNone/>
              <a:defRPr sz="3500"/>
            </a:lvl2pPr>
            <a:lvl3pPr marL="2658604" indent="0">
              <a:buNone/>
              <a:defRPr sz="2900"/>
            </a:lvl3pPr>
            <a:lvl4pPr marL="3987905" indent="0">
              <a:buNone/>
              <a:defRPr sz="2800"/>
            </a:lvl4pPr>
            <a:lvl5pPr marL="5317206" indent="0">
              <a:buNone/>
              <a:defRPr sz="2800"/>
            </a:lvl5pPr>
            <a:lvl6pPr marL="6646510" indent="0">
              <a:buNone/>
              <a:defRPr sz="2800"/>
            </a:lvl6pPr>
            <a:lvl7pPr marL="7975810" indent="0">
              <a:buNone/>
              <a:defRPr sz="2800"/>
            </a:lvl7pPr>
            <a:lvl8pPr marL="9305111" indent="0">
              <a:buNone/>
              <a:defRPr sz="2800"/>
            </a:lvl8pPr>
            <a:lvl9pPr marL="10634413" indent="0">
              <a:buNone/>
              <a:defRPr sz="2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2CB82-F783-4E52-AC96-BDFCF350E3E3}" type="datetimeFigureOut">
              <a:rPr lang="es-AR" smtClean="0"/>
              <a:pPr/>
              <a:t>13/04/2016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F059-3817-4289-B318-27587DAA26FA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52677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34282" y="15121890"/>
            <a:ext cx="12961620" cy="1785226"/>
          </a:xfrm>
        </p:spPr>
        <p:txBody>
          <a:bodyPr anchor="b"/>
          <a:lstStyle>
            <a:lvl1pPr algn="l">
              <a:defRPr sz="5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34282" y="1930242"/>
            <a:ext cx="12961620" cy="12961620"/>
          </a:xfrm>
        </p:spPr>
        <p:txBody>
          <a:bodyPr/>
          <a:lstStyle>
            <a:lvl1pPr marL="0" indent="0">
              <a:buNone/>
              <a:defRPr sz="9400"/>
            </a:lvl1pPr>
            <a:lvl2pPr marL="1329304" indent="0">
              <a:buNone/>
              <a:defRPr sz="8200"/>
            </a:lvl2pPr>
            <a:lvl3pPr marL="2658604" indent="0">
              <a:buNone/>
              <a:defRPr sz="7000"/>
            </a:lvl3pPr>
            <a:lvl4pPr marL="3987905" indent="0">
              <a:buNone/>
              <a:defRPr sz="5800"/>
            </a:lvl4pPr>
            <a:lvl5pPr marL="5317206" indent="0">
              <a:buNone/>
              <a:defRPr sz="5800"/>
            </a:lvl5pPr>
            <a:lvl6pPr marL="6646510" indent="0">
              <a:buNone/>
              <a:defRPr sz="5800"/>
            </a:lvl6pPr>
            <a:lvl7pPr marL="7975810" indent="0">
              <a:buNone/>
              <a:defRPr sz="5800"/>
            </a:lvl7pPr>
            <a:lvl8pPr marL="9305111" indent="0">
              <a:buNone/>
              <a:defRPr sz="5800"/>
            </a:lvl8pPr>
            <a:lvl9pPr marL="10634413" indent="0">
              <a:buNone/>
              <a:defRPr sz="58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234282" y="16907115"/>
            <a:ext cx="12961620" cy="2535316"/>
          </a:xfrm>
        </p:spPr>
        <p:txBody>
          <a:bodyPr/>
          <a:lstStyle>
            <a:lvl1pPr marL="0" indent="0">
              <a:buNone/>
              <a:defRPr sz="4100"/>
            </a:lvl1pPr>
            <a:lvl2pPr marL="1329304" indent="0">
              <a:buNone/>
              <a:defRPr sz="3500"/>
            </a:lvl2pPr>
            <a:lvl3pPr marL="2658604" indent="0">
              <a:buNone/>
              <a:defRPr sz="2900"/>
            </a:lvl3pPr>
            <a:lvl4pPr marL="3987905" indent="0">
              <a:buNone/>
              <a:defRPr sz="2800"/>
            </a:lvl4pPr>
            <a:lvl5pPr marL="5317206" indent="0">
              <a:buNone/>
              <a:defRPr sz="2800"/>
            </a:lvl5pPr>
            <a:lvl6pPr marL="6646510" indent="0">
              <a:buNone/>
              <a:defRPr sz="2800"/>
            </a:lvl6pPr>
            <a:lvl7pPr marL="7975810" indent="0">
              <a:buNone/>
              <a:defRPr sz="2800"/>
            </a:lvl7pPr>
            <a:lvl8pPr marL="9305111" indent="0">
              <a:buNone/>
              <a:defRPr sz="2800"/>
            </a:lvl8pPr>
            <a:lvl9pPr marL="10634413" indent="0">
              <a:buNone/>
              <a:defRPr sz="2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2CB82-F783-4E52-AC96-BDFCF350E3E3}" type="datetimeFigureOut">
              <a:rPr lang="es-AR" smtClean="0"/>
              <a:pPr/>
              <a:t>13/04/2016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FF059-3817-4289-B318-27587DAA26FA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605281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080137" y="865111"/>
            <a:ext cx="19442430" cy="3600450"/>
          </a:xfrm>
          <a:prstGeom prst="rect">
            <a:avLst/>
          </a:prstGeom>
        </p:spPr>
        <p:txBody>
          <a:bodyPr vert="horz" lIns="265860" tIns="132930" rIns="265860" bIns="13293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7" y="5040632"/>
            <a:ext cx="19442430" cy="14256784"/>
          </a:xfrm>
          <a:prstGeom prst="rect">
            <a:avLst/>
          </a:prstGeom>
        </p:spPr>
        <p:txBody>
          <a:bodyPr vert="horz" lIns="265860" tIns="132930" rIns="265860" bIns="13293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080137" y="20022509"/>
            <a:ext cx="5040630" cy="1150144"/>
          </a:xfrm>
          <a:prstGeom prst="rect">
            <a:avLst/>
          </a:prstGeom>
        </p:spPr>
        <p:txBody>
          <a:bodyPr vert="horz" lIns="265860" tIns="132930" rIns="265860" bIns="132930" rtlCol="0" anchor="ctr"/>
          <a:lstStyle>
            <a:lvl1pPr algn="l">
              <a:defRPr sz="3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C2CB82-F783-4E52-AC96-BDFCF350E3E3}" type="datetimeFigureOut">
              <a:rPr lang="es-AR" smtClean="0"/>
              <a:pPr/>
              <a:t>13/04/2016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380924" y="20022509"/>
            <a:ext cx="6840856" cy="1150144"/>
          </a:xfrm>
          <a:prstGeom prst="rect">
            <a:avLst/>
          </a:prstGeom>
        </p:spPr>
        <p:txBody>
          <a:bodyPr vert="horz" lIns="265860" tIns="132930" rIns="265860" bIns="132930" rtlCol="0" anchor="ctr"/>
          <a:lstStyle>
            <a:lvl1pPr algn="ctr">
              <a:defRPr sz="3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5481937" y="20022509"/>
            <a:ext cx="5040630" cy="1150144"/>
          </a:xfrm>
          <a:prstGeom prst="rect">
            <a:avLst/>
          </a:prstGeom>
        </p:spPr>
        <p:txBody>
          <a:bodyPr vert="horz" lIns="265860" tIns="132930" rIns="265860" bIns="132930" rtlCol="0" anchor="ctr"/>
          <a:lstStyle>
            <a:lvl1pPr algn="r">
              <a:defRPr sz="3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FF059-3817-4289-B318-27587DAA26FA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675027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658604" rtl="0" eaLnBrk="1" latinLnBrk="0" hangingPunct="1">
        <a:spcBef>
          <a:spcPct val="0"/>
        </a:spcBef>
        <a:buNone/>
        <a:defRPr sz="1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96976" indent="-996976" algn="l" defTabSz="2658604" rtl="0" eaLnBrk="1" latinLnBrk="0" hangingPunct="1">
        <a:spcBef>
          <a:spcPct val="20000"/>
        </a:spcBef>
        <a:buFont typeface="Arial" panose="020B0604020202020204" pitchFamily="34" charset="0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1pPr>
      <a:lvl2pPr marL="2160114" indent="-830814" algn="l" defTabSz="2658604" rtl="0" eaLnBrk="1" latinLnBrk="0" hangingPunct="1">
        <a:spcBef>
          <a:spcPct val="20000"/>
        </a:spcBef>
        <a:buFont typeface="Arial" panose="020B0604020202020204" pitchFamily="34" charset="0"/>
        <a:buChar char="–"/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3323254" indent="-664650" algn="l" defTabSz="2658604" rtl="0" eaLnBrk="1" latinLnBrk="0" hangingPunct="1">
        <a:spcBef>
          <a:spcPct val="20000"/>
        </a:spcBef>
        <a:buFont typeface="Arial" panose="020B0604020202020204" pitchFamily="34" charset="0"/>
        <a:buChar char="•"/>
        <a:defRPr sz="7000" kern="1200">
          <a:solidFill>
            <a:schemeClr val="tx1"/>
          </a:solidFill>
          <a:latin typeface="+mn-lt"/>
          <a:ea typeface="+mn-ea"/>
          <a:cs typeface="+mn-cs"/>
        </a:defRPr>
      </a:lvl3pPr>
      <a:lvl4pPr marL="4652556" indent="-664650" algn="l" defTabSz="2658604" rtl="0" eaLnBrk="1" latinLnBrk="0" hangingPunct="1">
        <a:spcBef>
          <a:spcPct val="20000"/>
        </a:spcBef>
        <a:buFont typeface="Arial" panose="020B0604020202020204" pitchFamily="34" charset="0"/>
        <a:buChar char="–"/>
        <a:defRPr sz="5800" kern="1200">
          <a:solidFill>
            <a:schemeClr val="tx1"/>
          </a:solidFill>
          <a:latin typeface="+mn-lt"/>
          <a:ea typeface="+mn-ea"/>
          <a:cs typeface="+mn-cs"/>
        </a:defRPr>
      </a:lvl4pPr>
      <a:lvl5pPr marL="5981857" indent="-664650" algn="l" defTabSz="2658604" rtl="0" eaLnBrk="1" latinLnBrk="0" hangingPunct="1">
        <a:spcBef>
          <a:spcPct val="20000"/>
        </a:spcBef>
        <a:buFont typeface="Arial" panose="020B0604020202020204" pitchFamily="34" charset="0"/>
        <a:buChar char="»"/>
        <a:defRPr sz="5800" kern="1200">
          <a:solidFill>
            <a:schemeClr val="tx1"/>
          </a:solidFill>
          <a:latin typeface="+mn-lt"/>
          <a:ea typeface="+mn-ea"/>
          <a:cs typeface="+mn-cs"/>
        </a:defRPr>
      </a:lvl5pPr>
      <a:lvl6pPr marL="7311160" indent="-664650" algn="l" defTabSz="2658604" rtl="0" eaLnBrk="1" latinLnBrk="0" hangingPunct="1">
        <a:spcBef>
          <a:spcPct val="20000"/>
        </a:spcBef>
        <a:buFont typeface="Arial" panose="020B0604020202020204" pitchFamily="34" charset="0"/>
        <a:buChar char="•"/>
        <a:defRPr sz="5800" kern="1200">
          <a:solidFill>
            <a:schemeClr val="tx1"/>
          </a:solidFill>
          <a:latin typeface="+mn-lt"/>
          <a:ea typeface="+mn-ea"/>
          <a:cs typeface="+mn-cs"/>
        </a:defRPr>
      </a:lvl6pPr>
      <a:lvl7pPr marL="8640461" indent="-664650" algn="l" defTabSz="2658604" rtl="0" eaLnBrk="1" latinLnBrk="0" hangingPunct="1">
        <a:spcBef>
          <a:spcPct val="20000"/>
        </a:spcBef>
        <a:buFont typeface="Arial" panose="020B0604020202020204" pitchFamily="34" charset="0"/>
        <a:buChar char="•"/>
        <a:defRPr sz="5800" kern="1200">
          <a:solidFill>
            <a:schemeClr val="tx1"/>
          </a:solidFill>
          <a:latin typeface="+mn-lt"/>
          <a:ea typeface="+mn-ea"/>
          <a:cs typeface="+mn-cs"/>
        </a:defRPr>
      </a:lvl7pPr>
      <a:lvl8pPr marL="9969761" indent="-664650" algn="l" defTabSz="2658604" rtl="0" eaLnBrk="1" latinLnBrk="0" hangingPunct="1">
        <a:spcBef>
          <a:spcPct val="20000"/>
        </a:spcBef>
        <a:buFont typeface="Arial" panose="020B0604020202020204" pitchFamily="34" charset="0"/>
        <a:buChar char="•"/>
        <a:defRPr sz="5800" kern="1200">
          <a:solidFill>
            <a:schemeClr val="tx1"/>
          </a:solidFill>
          <a:latin typeface="+mn-lt"/>
          <a:ea typeface="+mn-ea"/>
          <a:cs typeface="+mn-cs"/>
        </a:defRPr>
      </a:lvl8pPr>
      <a:lvl9pPr marL="11299063" indent="-664650" algn="l" defTabSz="2658604" rtl="0" eaLnBrk="1" latinLnBrk="0" hangingPunct="1">
        <a:spcBef>
          <a:spcPct val="20000"/>
        </a:spcBef>
        <a:buFont typeface="Arial" panose="020B0604020202020204" pitchFamily="34" charset="0"/>
        <a:buChar char="•"/>
        <a:defRPr sz="5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2658604" rtl="0" eaLnBrk="1" latinLnBrk="0" hangingPunct="1"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329304" algn="l" defTabSz="2658604" rtl="0" eaLnBrk="1" latinLnBrk="0" hangingPunct="1">
        <a:defRPr sz="5200" kern="1200">
          <a:solidFill>
            <a:schemeClr val="tx1"/>
          </a:solidFill>
          <a:latin typeface="+mn-lt"/>
          <a:ea typeface="+mn-ea"/>
          <a:cs typeface="+mn-cs"/>
        </a:defRPr>
      </a:lvl2pPr>
      <a:lvl3pPr marL="2658604" algn="l" defTabSz="2658604" rtl="0" eaLnBrk="1" latinLnBrk="0" hangingPunct="1">
        <a:defRPr sz="5200" kern="1200">
          <a:solidFill>
            <a:schemeClr val="tx1"/>
          </a:solidFill>
          <a:latin typeface="+mn-lt"/>
          <a:ea typeface="+mn-ea"/>
          <a:cs typeface="+mn-cs"/>
        </a:defRPr>
      </a:lvl3pPr>
      <a:lvl4pPr marL="3987905" algn="l" defTabSz="2658604" rtl="0" eaLnBrk="1" latinLnBrk="0" hangingPunct="1">
        <a:defRPr sz="5200" kern="1200">
          <a:solidFill>
            <a:schemeClr val="tx1"/>
          </a:solidFill>
          <a:latin typeface="+mn-lt"/>
          <a:ea typeface="+mn-ea"/>
          <a:cs typeface="+mn-cs"/>
        </a:defRPr>
      </a:lvl4pPr>
      <a:lvl5pPr marL="5317206" algn="l" defTabSz="2658604" rtl="0" eaLnBrk="1" latinLnBrk="0" hangingPunct="1">
        <a:defRPr sz="5200" kern="1200">
          <a:solidFill>
            <a:schemeClr val="tx1"/>
          </a:solidFill>
          <a:latin typeface="+mn-lt"/>
          <a:ea typeface="+mn-ea"/>
          <a:cs typeface="+mn-cs"/>
        </a:defRPr>
      </a:lvl5pPr>
      <a:lvl6pPr marL="6646510" algn="l" defTabSz="2658604" rtl="0" eaLnBrk="1" latinLnBrk="0" hangingPunct="1">
        <a:defRPr sz="5200" kern="1200">
          <a:solidFill>
            <a:schemeClr val="tx1"/>
          </a:solidFill>
          <a:latin typeface="+mn-lt"/>
          <a:ea typeface="+mn-ea"/>
          <a:cs typeface="+mn-cs"/>
        </a:defRPr>
      </a:lvl6pPr>
      <a:lvl7pPr marL="7975810" algn="l" defTabSz="2658604" rtl="0" eaLnBrk="1" latinLnBrk="0" hangingPunct="1">
        <a:defRPr sz="5200" kern="1200">
          <a:solidFill>
            <a:schemeClr val="tx1"/>
          </a:solidFill>
          <a:latin typeface="+mn-lt"/>
          <a:ea typeface="+mn-ea"/>
          <a:cs typeface="+mn-cs"/>
        </a:defRPr>
      </a:lvl7pPr>
      <a:lvl8pPr marL="9305111" algn="l" defTabSz="2658604" rtl="0" eaLnBrk="1" latinLnBrk="0" hangingPunct="1">
        <a:defRPr sz="5200" kern="1200">
          <a:solidFill>
            <a:schemeClr val="tx1"/>
          </a:solidFill>
          <a:latin typeface="+mn-lt"/>
          <a:ea typeface="+mn-ea"/>
          <a:cs typeface="+mn-cs"/>
        </a:defRPr>
      </a:lvl8pPr>
      <a:lvl9pPr marL="10634413" algn="l" defTabSz="2658604" rtl="0" eaLnBrk="1" latinLnBrk="0" hangingPunct="1">
        <a:defRPr sz="5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748" y="171027"/>
            <a:ext cx="8540908" cy="9190163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3318" y="51002"/>
            <a:ext cx="8563768" cy="9382196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326" y="9289182"/>
            <a:ext cx="8563768" cy="9254175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274" y="9289182"/>
            <a:ext cx="8540908" cy="9359336"/>
          </a:xfrm>
          <a:prstGeom prst="rect">
            <a:avLst/>
          </a:prstGeom>
        </p:spPr>
      </p:pic>
      <p:sp>
        <p:nvSpPr>
          <p:cNvPr id="9" name="8 CuadroTexto"/>
          <p:cNvSpPr txBox="1"/>
          <p:nvPr/>
        </p:nvSpPr>
        <p:spPr>
          <a:xfrm>
            <a:off x="360190" y="1512318"/>
            <a:ext cx="503664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a</a:t>
            </a:r>
            <a:endParaRPr lang="es-AR" dirty="0"/>
          </a:p>
        </p:txBody>
      </p:sp>
      <p:sp>
        <p:nvSpPr>
          <p:cNvPr id="10" name="9 CuadroTexto"/>
          <p:cNvSpPr txBox="1"/>
          <p:nvPr/>
        </p:nvSpPr>
        <p:spPr>
          <a:xfrm>
            <a:off x="10265626" y="1656334"/>
            <a:ext cx="535724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b</a:t>
            </a:r>
            <a:endParaRPr lang="es-AR" dirty="0"/>
          </a:p>
        </p:txBody>
      </p:sp>
      <p:sp>
        <p:nvSpPr>
          <p:cNvPr id="11" name="10 CuadroTexto"/>
          <p:cNvSpPr txBox="1"/>
          <p:nvPr/>
        </p:nvSpPr>
        <p:spPr>
          <a:xfrm>
            <a:off x="288182" y="10657334"/>
            <a:ext cx="466794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c</a:t>
            </a:r>
            <a:endParaRPr lang="es-AR" dirty="0"/>
          </a:p>
        </p:txBody>
      </p:sp>
      <p:sp>
        <p:nvSpPr>
          <p:cNvPr id="12" name="11 CuadroTexto"/>
          <p:cNvSpPr txBox="1"/>
          <p:nvPr/>
        </p:nvSpPr>
        <p:spPr>
          <a:xfrm>
            <a:off x="10265626" y="10657334"/>
            <a:ext cx="535724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d</a:t>
            </a:r>
            <a:endParaRPr lang="es-AR" dirty="0"/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19273421" y="648222"/>
            <a:ext cx="1633538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AR" sz="1000" dirty="0"/>
              <a:t>upper, Multi-Allelic r</a:t>
            </a:r>
            <a:r>
              <a:rPr lang="en-US" altLang="es-AR" sz="1000" baseline="30000" dirty="0"/>
              <a:t>2</a:t>
            </a:r>
            <a:endParaRPr lang="es-ES" altLang="es-AR" sz="1000" baseline="300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AR" sz="1000" dirty="0" err="1"/>
              <a:t>lower</a:t>
            </a:r>
            <a:r>
              <a:rPr lang="es-ES" altLang="es-AR" sz="1000" dirty="0"/>
              <a:t>, </a:t>
            </a:r>
            <a:r>
              <a:rPr lang="es-ES" altLang="es-AR" sz="1000" dirty="0" err="1"/>
              <a:t>Exact</a:t>
            </a:r>
            <a:r>
              <a:rPr lang="es-ES" altLang="es-AR" sz="1000" dirty="0"/>
              <a:t> p-</a:t>
            </a:r>
            <a:r>
              <a:rPr lang="es-ES" altLang="es-AR" sz="1000" dirty="0" err="1"/>
              <a:t>value</a:t>
            </a:r>
            <a:r>
              <a:rPr lang="es-ES" altLang="es-AR" sz="1000" dirty="0"/>
              <a:t> test</a:t>
            </a:r>
          </a:p>
        </p:txBody>
      </p:sp>
      <p:pic>
        <p:nvPicPr>
          <p:cNvPr id="14" name="Picture 5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70302" y="1224286"/>
            <a:ext cx="1344612" cy="79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080270" y="18648518"/>
            <a:ext cx="17996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Two-dimensional plot of LD among inbred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lines. 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upper triangle layout displays the correlation coefficients (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400" baseline="30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range and the lower triangle the P values of the exact p-value test. a)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Argentinean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public maize inbred lines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collection (n=111); 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70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inbred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set (n=70); c) The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ACDS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subpopulation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n=36); d) The projected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core set of size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inbred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set (n=33). </a:t>
            </a:r>
            <a:endParaRPr lang="es-A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105832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93</Words>
  <Application>Microsoft Office PowerPoint</Application>
  <PresentationFormat>Personalizado</PresentationFormat>
  <Paragraphs>7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Sofía Eugenia Olmos</dc:creator>
  <cp:lastModifiedBy>SE</cp:lastModifiedBy>
  <cp:revision>13</cp:revision>
  <dcterms:created xsi:type="dcterms:W3CDTF">2014-12-03T13:51:47Z</dcterms:created>
  <dcterms:modified xsi:type="dcterms:W3CDTF">2016-04-13T17:42:05Z</dcterms:modified>
</cp:coreProperties>
</file>