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3736" y="-16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03C4E-9620-4406-AF1D-4F7FC4D3B22E}" type="datetimeFigureOut">
              <a:rPr lang="en-US" smtClean="0"/>
              <a:t>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1483-465E-49DC-8767-C136024B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842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03C4E-9620-4406-AF1D-4F7FC4D3B22E}" type="datetimeFigureOut">
              <a:rPr lang="en-US" smtClean="0"/>
              <a:t>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1483-465E-49DC-8767-C136024B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349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03C4E-9620-4406-AF1D-4F7FC4D3B22E}" type="datetimeFigureOut">
              <a:rPr lang="en-US" smtClean="0"/>
              <a:t>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1483-465E-49DC-8767-C136024B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049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03C4E-9620-4406-AF1D-4F7FC4D3B22E}" type="datetimeFigureOut">
              <a:rPr lang="en-US" smtClean="0"/>
              <a:t>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1483-465E-49DC-8767-C136024B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662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03C4E-9620-4406-AF1D-4F7FC4D3B22E}" type="datetimeFigureOut">
              <a:rPr lang="en-US" smtClean="0"/>
              <a:t>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1483-465E-49DC-8767-C136024B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2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03C4E-9620-4406-AF1D-4F7FC4D3B22E}" type="datetimeFigureOut">
              <a:rPr lang="en-US" smtClean="0"/>
              <a:t>4/11/16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1483-465E-49DC-8767-C136024B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079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03C4E-9620-4406-AF1D-4F7FC4D3B22E}" type="datetimeFigureOut">
              <a:rPr lang="en-US" smtClean="0"/>
              <a:t>4/11/16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1483-465E-49DC-8767-C136024B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29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03C4E-9620-4406-AF1D-4F7FC4D3B22E}" type="datetimeFigureOut">
              <a:rPr lang="en-US" smtClean="0"/>
              <a:t>4/11/16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1483-465E-49DC-8767-C136024B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91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03C4E-9620-4406-AF1D-4F7FC4D3B22E}" type="datetimeFigureOut">
              <a:rPr lang="en-US" smtClean="0"/>
              <a:t>4/11/16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1483-465E-49DC-8767-C136024B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91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03C4E-9620-4406-AF1D-4F7FC4D3B22E}" type="datetimeFigureOut">
              <a:rPr lang="en-US" smtClean="0"/>
              <a:t>4/11/16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1483-465E-49DC-8767-C136024B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931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03C4E-9620-4406-AF1D-4F7FC4D3B22E}" type="datetimeFigureOut">
              <a:rPr lang="en-US" smtClean="0"/>
              <a:t>4/11/16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1483-465E-49DC-8767-C136024B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16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03C4E-9620-4406-AF1D-4F7FC4D3B22E}" type="datetimeFigureOut">
              <a:rPr lang="en-US" smtClean="0"/>
              <a:t>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51483-465E-49DC-8767-C136024B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319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90600" y="152400"/>
            <a:ext cx="7162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Fig. S1.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Principal components 95% prediction ellipse based on four cation traits (sodium, potassium, magnesium, calcium) for 52 tomato accessions grown in replicated plots in two environments (</a:t>
            </a:r>
            <a:r>
              <a:rPr kumimoji="0" lang="en-US" alt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208).  The two observations per accession represent the mean for that environment.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16" y="1106507"/>
            <a:ext cx="7347284" cy="551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8702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891558"/>
              </p:ext>
            </p:extLst>
          </p:nvPr>
        </p:nvGraphicFramePr>
        <p:xfrm>
          <a:off x="6289675" y="1493520"/>
          <a:ext cx="2778125" cy="1783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0275"/>
                <a:gridCol w="923925"/>
                <a:gridCol w="923925"/>
              </a:tblGrid>
              <a:tr h="0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Pearson Correlation Coefficients, N = 208</a:t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100" dirty="0" err="1">
                          <a:effectLst/>
                        </a:rPr>
                        <a:t>Prob</a:t>
                      </a:r>
                      <a:r>
                        <a:rPr lang="en-US" sz="1100" dirty="0">
                          <a:effectLst/>
                        </a:rPr>
                        <a:t> &gt; |r| under H0: Rho=0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100" marR="3810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100" marR="3810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Prin1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100" marR="3810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Prin2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100" marR="3810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sodium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sodium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0.57121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&lt;.0001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effectLst/>
                        </a:rPr>
                        <a:t>0.61301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&lt;.0001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100" marR="3810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potassium</a:t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000" dirty="0" err="1">
                          <a:effectLst/>
                        </a:rPr>
                        <a:t>potassium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effectLst/>
                        </a:rPr>
                        <a:t>0.81826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&lt;.0001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-0.40697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&lt;.0001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100" marR="3810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magnesium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magnesium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0.82709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&lt;.0001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-0.37725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&lt;.0001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100" marR="3810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calcium</a:t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000" dirty="0" err="1">
                          <a:effectLst/>
                        </a:rPr>
                        <a:t>calcium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0.61495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&lt;.0001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effectLst/>
                        </a:rPr>
                        <a:t>0.47951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&lt;.0001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100" marR="38100" marT="0" marB="0"/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038600" y="1524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399"/>
            <a:ext cx="5886306" cy="4423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85800" y="152400"/>
            <a:ext cx="777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Fig. </a:t>
            </a:r>
            <a:r>
              <a:rPr lang="en-US" b="1" dirty="0" smtClean="0"/>
              <a:t>S2.</a:t>
            </a:r>
            <a:r>
              <a:rPr lang="en-US" dirty="0" smtClean="0"/>
              <a:t>  </a:t>
            </a:r>
            <a:r>
              <a:rPr lang="en-US" dirty="0"/>
              <a:t>Correlations of principle components 1 and 2 with four cation traits (sodium, potassium, magnesium, calcium) for 52 tomato accessions grown in replicated plots in two environments (</a:t>
            </a:r>
            <a:r>
              <a:rPr lang="en-US" i="1" dirty="0"/>
              <a:t>n</a:t>
            </a:r>
            <a:r>
              <a:rPr lang="en-US" dirty="0"/>
              <a:t> = 208).</a:t>
            </a:r>
          </a:p>
        </p:txBody>
      </p:sp>
    </p:spTree>
    <p:extLst>
      <p:ext uri="{BB962C8B-B14F-4D97-AF65-F5344CB8AC3E}">
        <p14:creationId xmlns:p14="http://schemas.microsoft.com/office/powerpoint/2010/main" val="503685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33400" y="152400"/>
            <a:ext cx="85533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Fig. S3.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Cluster analysis of 52 tomato accessions grown in replicated plots in two environments (</a:t>
            </a:r>
            <a:r>
              <a:rPr kumimoji="0" lang="en-US" alt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208) based on four cation traits (sodium, potassium, magnesium, calcium). 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38200"/>
            <a:ext cx="73152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9660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33400" y="152400"/>
            <a:ext cx="85533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Fig. 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S4.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Graphs</a:t>
            </a:r>
            <a:r>
              <a:rPr kumimoji="0" lang="en-US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altLang="en-US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illustrating the differences found </a:t>
            </a:r>
            <a:r>
              <a:rPr lang="en-US" altLang="en-US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in </a:t>
            </a:r>
            <a:r>
              <a:rPr lang="en-US" altLang="en-US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sodium, potassium, magnesium, </a:t>
            </a:r>
            <a:r>
              <a:rPr lang="en-US" altLang="en-US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calcium concentrations across the 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52 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tomato accessions grown in replicated plots in two environments (</a:t>
            </a:r>
            <a:r>
              <a:rPr kumimoji="0" lang="en-US" alt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208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 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SF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609600"/>
            <a:ext cx="59563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303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184</Words>
  <Application>Microsoft Macintosh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USDA ARS PGRU GGRU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JLabate</dc:creator>
  <cp:lastModifiedBy>Andrew Breksa</cp:lastModifiedBy>
  <cp:revision>10</cp:revision>
  <dcterms:created xsi:type="dcterms:W3CDTF">2016-03-18T20:52:44Z</dcterms:created>
  <dcterms:modified xsi:type="dcterms:W3CDTF">2016-04-11T23:21:50Z</dcterms:modified>
</cp:coreProperties>
</file>