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10799763" cy="6858000"/>
  <p:notesSz cx="7004050" cy="92233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00"/>
    <a:srgbClr val="FFCCFF"/>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127" autoAdjust="0"/>
    <p:restoredTop sz="87293" autoAdjust="0"/>
  </p:normalViewPr>
  <p:slideViewPr>
    <p:cSldViewPr snapToGrid="0">
      <p:cViewPr varScale="1">
        <p:scale>
          <a:sx n="68" d="100"/>
          <a:sy n="68" d="100"/>
        </p:scale>
        <p:origin x="198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300" cy="46196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67163" y="0"/>
            <a:ext cx="3035300" cy="461963"/>
          </a:xfrm>
          <a:prstGeom prst="rect">
            <a:avLst/>
          </a:prstGeom>
        </p:spPr>
        <p:txBody>
          <a:bodyPr vert="horz" lIns="91440" tIns="45720" rIns="91440" bIns="45720" rtlCol="0"/>
          <a:lstStyle>
            <a:lvl1pPr algn="r">
              <a:defRPr sz="1200"/>
            </a:lvl1pPr>
          </a:lstStyle>
          <a:p>
            <a:fld id="{7982C039-F490-4432-8EB5-8B0AC8B70103}" type="datetimeFigureOut">
              <a:rPr lang="en-GB" smtClean="0"/>
              <a:t>03/07/2018</a:t>
            </a:fld>
            <a:endParaRPr lang="en-GB"/>
          </a:p>
        </p:txBody>
      </p:sp>
      <p:sp>
        <p:nvSpPr>
          <p:cNvPr id="4" name="Slide Image Placeholder 3"/>
          <p:cNvSpPr>
            <a:spLocks noGrp="1" noRot="1" noChangeAspect="1"/>
          </p:cNvSpPr>
          <p:nvPr>
            <p:ph type="sldImg" idx="2"/>
          </p:nvPr>
        </p:nvSpPr>
        <p:spPr>
          <a:xfrm>
            <a:off x="1050925" y="1152525"/>
            <a:ext cx="4902200" cy="311308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0088" y="4438650"/>
            <a:ext cx="5603875" cy="363220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761413"/>
            <a:ext cx="3035300" cy="46196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67163" y="8761413"/>
            <a:ext cx="3035300" cy="461962"/>
          </a:xfrm>
          <a:prstGeom prst="rect">
            <a:avLst/>
          </a:prstGeom>
        </p:spPr>
        <p:txBody>
          <a:bodyPr vert="horz" lIns="91440" tIns="45720" rIns="91440" bIns="45720" rtlCol="0" anchor="b"/>
          <a:lstStyle>
            <a:lvl1pPr algn="r">
              <a:defRPr sz="1200"/>
            </a:lvl1pPr>
          </a:lstStyle>
          <a:p>
            <a:fld id="{C41B3429-E07D-44B3-B58A-D3CDD984847B}" type="slidenum">
              <a:rPr lang="en-GB" smtClean="0"/>
              <a:t>‹#›</a:t>
            </a:fld>
            <a:endParaRPr lang="en-GB"/>
          </a:p>
        </p:txBody>
      </p:sp>
    </p:spTree>
    <p:extLst>
      <p:ext uri="{BB962C8B-B14F-4D97-AF65-F5344CB8AC3E}">
        <p14:creationId xmlns:p14="http://schemas.microsoft.com/office/powerpoint/2010/main" val="30329788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a:solidFill>
                  <a:schemeClr val="tx1"/>
                </a:solidFill>
                <a:effectLst/>
                <a:latin typeface="+mn-lt"/>
                <a:ea typeface="+mn-ea"/>
                <a:cs typeface="+mn-cs"/>
              </a:rPr>
              <a:t>The photographs in Figure S1 may be too small. You could put the spotted flower pic above and between the two spotted flower drawings, and similarly the white flower pic, then the SSP and </a:t>
            </a:r>
            <a:r>
              <a:rPr lang="en-GB" sz="1200" b="0" i="0" kern="1200" dirty="0" err="1">
                <a:solidFill>
                  <a:schemeClr val="tx1"/>
                </a:solidFill>
                <a:effectLst/>
                <a:latin typeface="+mn-lt"/>
                <a:ea typeface="+mn-ea"/>
                <a:cs typeface="+mn-cs"/>
              </a:rPr>
              <a:t>ssp</a:t>
            </a:r>
            <a:r>
              <a:rPr lang="en-GB" sz="1200" b="0" i="0" kern="1200" dirty="0">
                <a:solidFill>
                  <a:schemeClr val="tx1"/>
                </a:solidFill>
                <a:effectLst/>
                <a:latin typeface="+mn-lt"/>
                <a:ea typeface="+mn-ea"/>
                <a:cs typeface="+mn-cs"/>
              </a:rPr>
              <a:t> in corresponding positions below the leaves of the first two drawings, all 4 photos at least 2x their current size</a:t>
            </a:r>
            <a:endParaRPr lang="en-GB" dirty="0"/>
          </a:p>
        </p:txBody>
      </p:sp>
      <p:sp>
        <p:nvSpPr>
          <p:cNvPr id="4" name="Slide Number Placeholder 3"/>
          <p:cNvSpPr>
            <a:spLocks noGrp="1"/>
          </p:cNvSpPr>
          <p:nvPr>
            <p:ph type="sldNum" sz="quarter" idx="10"/>
          </p:nvPr>
        </p:nvSpPr>
        <p:spPr/>
        <p:txBody>
          <a:bodyPr/>
          <a:lstStyle/>
          <a:p>
            <a:fld id="{C41B3429-E07D-44B3-B58A-D3CDD984847B}" type="slidenum">
              <a:rPr lang="en-GB" smtClean="0"/>
              <a:t>1</a:t>
            </a:fld>
            <a:endParaRPr lang="en-GB"/>
          </a:p>
        </p:txBody>
      </p:sp>
    </p:spTree>
    <p:extLst>
      <p:ext uri="{BB962C8B-B14F-4D97-AF65-F5344CB8AC3E}">
        <p14:creationId xmlns:p14="http://schemas.microsoft.com/office/powerpoint/2010/main" val="36947952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49971" y="1122363"/>
            <a:ext cx="8099822" cy="2387600"/>
          </a:xfrm>
        </p:spPr>
        <p:txBody>
          <a:bodyPr anchor="b"/>
          <a:lstStyle>
            <a:lvl1pPr algn="ctr">
              <a:defRPr sz="5315"/>
            </a:lvl1pPr>
          </a:lstStyle>
          <a:p>
            <a:r>
              <a:rPr lang="en-US"/>
              <a:t>Click to edit Master title style</a:t>
            </a:r>
            <a:endParaRPr lang="en-US" dirty="0"/>
          </a:p>
        </p:txBody>
      </p:sp>
      <p:sp>
        <p:nvSpPr>
          <p:cNvPr id="3" name="Subtitle 2"/>
          <p:cNvSpPr>
            <a:spLocks noGrp="1"/>
          </p:cNvSpPr>
          <p:nvPr>
            <p:ph type="subTitle" idx="1"/>
          </p:nvPr>
        </p:nvSpPr>
        <p:spPr>
          <a:xfrm>
            <a:off x="1349971" y="3602038"/>
            <a:ext cx="8099822" cy="1655762"/>
          </a:xfrm>
        </p:spPr>
        <p:txBody>
          <a:bodyPr/>
          <a:lstStyle>
            <a:lvl1pPr marL="0" indent="0" algn="ctr">
              <a:buNone/>
              <a:defRPr sz="2126"/>
            </a:lvl1pPr>
            <a:lvl2pPr marL="404988" indent="0" algn="ctr">
              <a:buNone/>
              <a:defRPr sz="1772"/>
            </a:lvl2pPr>
            <a:lvl3pPr marL="809976" indent="0" algn="ctr">
              <a:buNone/>
              <a:defRPr sz="1594"/>
            </a:lvl3pPr>
            <a:lvl4pPr marL="1214963" indent="0" algn="ctr">
              <a:buNone/>
              <a:defRPr sz="1417"/>
            </a:lvl4pPr>
            <a:lvl5pPr marL="1619951" indent="0" algn="ctr">
              <a:buNone/>
              <a:defRPr sz="1417"/>
            </a:lvl5pPr>
            <a:lvl6pPr marL="2024939" indent="0" algn="ctr">
              <a:buNone/>
              <a:defRPr sz="1417"/>
            </a:lvl6pPr>
            <a:lvl7pPr marL="2429927" indent="0" algn="ctr">
              <a:buNone/>
              <a:defRPr sz="1417"/>
            </a:lvl7pPr>
            <a:lvl8pPr marL="2834914" indent="0" algn="ctr">
              <a:buNone/>
              <a:defRPr sz="1417"/>
            </a:lvl8pPr>
            <a:lvl9pPr marL="3239902" indent="0" algn="ctr">
              <a:buNone/>
              <a:defRPr sz="1417"/>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137F740-E5B4-4811-AAA0-01D242A9E5E5}" type="datetimeFigureOut">
              <a:rPr lang="en-CA" smtClean="0"/>
              <a:t>2018-07-03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20B39D-466F-4B68-959A-9850C02A0027}" type="slidenum">
              <a:rPr lang="en-CA" smtClean="0"/>
              <a:t>‹#›</a:t>
            </a:fld>
            <a:endParaRPr lang="en-CA"/>
          </a:p>
        </p:txBody>
      </p:sp>
    </p:spTree>
    <p:extLst>
      <p:ext uri="{BB962C8B-B14F-4D97-AF65-F5344CB8AC3E}">
        <p14:creationId xmlns:p14="http://schemas.microsoft.com/office/powerpoint/2010/main" val="2864629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137F740-E5B4-4811-AAA0-01D242A9E5E5}" type="datetimeFigureOut">
              <a:rPr lang="en-CA" smtClean="0"/>
              <a:t>2018-07-03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20B39D-466F-4B68-959A-9850C02A0027}" type="slidenum">
              <a:rPr lang="en-CA" smtClean="0"/>
              <a:t>‹#›</a:t>
            </a:fld>
            <a:endParaRPr lang="en-CA"/>
          </a:p>
        </p:txBody>
      </p:sp>
    </p:spTree>
    <p:extLst>
      <p:ext uri="{BB962C8B-B14F-4D97-AF65-F5344CB8AC3E}">
        <p14:creationId xmlns:p14="http://schemas.microsoft.com/office/powerpoint/2010/main" val="4260861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28580" y="365125"/>
            <a:ext cx="2328699"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42484" y="365125"/>
            <a:ext cx="68511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137F740-E5B4-4811-AAA0-01D242A9E5E5}" type="datetimeFigureOut">
              <a:rPr lang="en-CA" smtClean="0"/>
              <a:t>2018-07-03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20B39D-466F-4B68-959A-9850C02A0027}" type="slidenum">
              <a:rPr lang="en-CA" smtClean="0"/>
              <a:t>‹#›</a:t>
            </a:fld>
            <a:endParaRPr lang="en-CA"/>
          </a:p>
        </p:txBody>
      </p:sp>
    </p:spTree>
    <p:extLst>
      <p:ext uri="{BB962C8B-B14F-4D97-AF65-F5344CB8AC3E}">
        <p14:creationId xmlns:p14="http://schemas.microsoft.com/office/powerpoint/2010/main" val="1527118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137F740-E5B4-4811-AAA0-01D242A9E5E5}" type="datetimeFigureOut">
              <a:rPr lang="en-CA" smtClean="0"/>
              <a:t>2018-07-03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20B39D-466F-4B68-959A-9850C02A0027}" type="slidenum">
              <a:rPr lang="en-CA" smtClean="0"/>
              <a:t>‹#›</a:t>
            </a:fld>
            <a:endParaRPr lang="en-CA"/>
          </a:p>
        </p:txBody>
      </p:sp>
    </p:spTree>
    <p:extLst>
      <p:ext uri="{BB962C8B-B14F-4D97-AF65-F5344CB8AC3E}">
        <p14:creationId xmlns:p14="http://schemas.microsoft.com/office/powerpoint/2010/main" val="10587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36859" y="1709739"/>
            <a:ext cx="9314796" cy="2852737"/>
          </a:xfrm>
        </p:spPr>
        <p:txBody>
          <a:bodyPr anchor="b"/>
          <a:lstStyle>
            <a:lvl1pPr>
              <a:defRPr sz="5315"/>
            </a:lvl1pPr>
          </a:lstStyle>
          <a:p>
            <a:r>
              <a:rPr lang="en-US"/>
              <a:t>Click to edit Master title style</a:t>
            </a:r>
            <a:endParaRPr lang="en-US" dirty="0"/>
          </a:p>
        </p:txBody>
      </p:sp>
      <p:sp>
        <p:nvSpPr>
          <p:cNvPr id="3" name="Text Placeholder 2"/>
          <p:cNvSpPr>
            <a:spLocks noGrp="1"/>
          </p:cNvSpPr>
          <p:nvPr>
            <p:ph type="body" idx="1"/>
          </p:nvPr>
        </p:nvSpPr>
        <p:spPr>
          <a:xfrm>
            <a:off x="736859" y="4589464"/>
            <a:ext cx="9314796" cy="1500187"/>
          </a:xfrm>
        </p:spPr>
        <p:txBody>
          <a:bodyPr/>
          <a:lstStyle>
            <a:lvl1pPr marL="0" indent="0">
              <a:buNone/>
              <a:defRPr sz="2126">
                <a:solidFill>
                  <a:schemeClr val="tx1">
                    <a:tint val="75000"/>
                  </a:schemeClr>
                </a:solidFill>
              </a:defRPr>
            </a:lvl1pPr>
            <a:lvl2pPr marL="404988" indent="0">
              <a:buNone/>
              <a:defRPr sz="1772">
                <a:solidFill>
                  <a:schemeClr val="tx1">
                    <a:tint val="75000"/>
                  </a:schemeClr>
                </a:solidFill>
              </a:defRPr>
            </a:lvl2pPr>
            <a:lvl3pPr marL="809976" indent="0">
              <a:buNone/>
              <a:defRPr sz="1594">
                <a:solidFill>
                  <a:schemeClr val="tx1">
                    <a:tint val="75000"/>
                  </a:schemeClr>
                </a:solidFill>
              </a:defRPr>
            </a:lvl3pPr>
            <a:lvl4pPr marL="1214963" indent="0">
              <a:buNone/>
              <a:defRPr sz="1417">
                <a:solidFill>
                  <a:schemeClr val="tx1">
                    <a:tint val="75000"/>
                  </a:schemeClr>
                </a:solidFill>
              </a:defRPr>
            </a:lvl4pPr>
            <a:lvl5pPr marL="1619951" indent="0">
              <a:buNone/>
              <a:defRPr sz="1417">
                <a:solidFill>
                  <a:schemeClr val="tx1">
                    <a:tint val="75000"/>
                  </a:schemeClr>
                </a:solidFill>
              </a:defRPr>
            </a:lvl5pPr>
            <a:lvl6pPr marL="2024939" indent="0">
              <a:buNone/>
              <a:defRPr sz="1417">
                <a:solidFill>
                  <a:schemeClr val="tx1">
                    <a:tint val="75000"/>
                  </a:schemeClr>
                </a:solidFill>
              </a:defRPr>
            </a:lvl6pPr>
            <a:lvl7pPr marL="2429927" indent="0">
              <a:buNone/>
              <a:defRPr sz="1417">
                <a:solidFill>
                  <a:schemeClr val="tx1">
                    <a:tint val="75000"/>
                  </a:schemeClr>
                </a:solidFill>
              </a:defRPr>
            </a:lvl7pPr>
            <a:lvl8pPr marL="2834914" indent="0">
              <a:buNone/>
              <a:defRPr sz="1417">
                <a:solidFill>
                  <a:schemeClr val="tx1">
                    <a:tint val="75000"/>
                  </a:schemeClr>
                </a:solidFill>
              </a:defRPr>
            </a:lvl8pPr>
            <a:lvl9pPr marL="3239902" indent="0">
              <a:buNone/>
              <a:defRPr sz="141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37F740-E5B4-4811-AAA0-01D242A9E5E5}" type="datetimeFigureOut">
              <a:rPr lang="en-CA" smtClean="0"/>
              <a:t>2018-07-03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20B39D-466F-4B68-959A-9850C02A0027}" type="slidenum">
              <a:rPr lang="en-CA" smtClean="0"/>
              <a:t>‹#›</a:t>
            </a:fld>
            <a:endParaRPr lang="en-CA"/>
          </a:p>
        </p:txBody>
      </p:sp>
    </p:spTree>
    <p:extLst>
      <p:ext uri="{BB962C8B-B14F-4D97-AF65-F5344CB8AC3E}">
        <p14:creationId xmlns:p14="http://schemas.microsoft.com/office/powerpoint/2010/main" val="4004669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42484" y="1825625"/>
            <a:ext cx="4589899"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467380" y="1825625"/>
            <a:ext cx="4589899"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137F740-E5B4-4811-AAA0-01D242A9E5E5}" type="datetimeFigureOut">
              <a:rPr lang="en-CA" smtClean="0"/>
              <a:t>2018-07-03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20B39D-466F-4B68-959A-9850C02A0027}" type="slidenum">
              <a:rPr lang="en-CA" smtClean="0"/>
              <a:t>‹#›</a:t>
            </a:fld>
            <a:endParaRPr lang="en-CA"/>
          </a:p>
        </p:txBody>
      </p:sp>
    </p:spTree>
    <p:extLst>
      <p:ext uri="{BB962C8B-B14F-4D97-AF65-F5344CB8AC3E}">
        <p14:creationId xmlns:p14="http://schemas.microsoft.com/office/powerpoint/2010/main" val="535840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43890" y="365126"/>
            <a:ext cx="9314796"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743891" y="1681163"/>
            <a:ext cx="4568806" cy="823912"/>
          </a:xfrm>
        </p:spPr>
        <p:txBody>
          <a:bodyPr anchor="b"/>
          <a:lstStyle>
            <a:lvl1pPr marL="0" indent="0">
              <a:buNone/>
              <a:defRPr sz="2126" b="1"/>
            </a:lvl1pPr>
            <a:lvl2pPr marL="404988" indent="0">
              <a:buNone/>
              <a:defRPr sz="1772" b="1"/>
            </a:lvl2pPr>
            <a:lvl3pPr marL="809976" indent="0">
              <a:buNone/>
              <a:defRPr sz="1594" b="1"/>
            </a:lvl3pPr>
            <a:lvl4pPr marL="1214963" indent="0">
              <a:buNone/>
              <a:defRPr sz="1417" b="1"/>
            </a:lvl4pPr>
            <a:lvl5pPr marL="1619951" indent="0">
              <a:buNone/>
              <a:defRPr sz="1417" b="1"/>
            </a:lvl5pPr>
            <a:lvl6pPr marL="2024939" indent="0">
              <a:buNone/>
              <a:defRPr sz="1417" b="1"/>
            </a:lvl6pPr>
            <a:lvl7pPr marL="2429927" indent="0">
              <a:buNone/>
              <a:defRPr sz="1417" b="1"/>
            </a:lvl7pPr>
            <a:lvl8pPr marL="2834914" indent="0">
              <a:buNone/>
              <a:defRPr sz="1417" b="1"/>
            </a:lvl8pPr>
            <a:lvl9pPr marL="3239902" indent="0">
              <a:buNone/>
              <a:defRPr sz="1417" b="1"/>
            </a:lvl9pPr>
          </a:lstStyle>
          <a:p>
            <a:pPr lvl="0"/>
            <a:r>
              <a:rPr lang="en-US"/>
              <a:t>Click to edit Master text styles</a:t>
            </a:r>
          </a:p>
        </p:txBody>
      </p:sp>
      <p:sp>
        <p:nvSpPr>
          <p:cNvPr id="4" name="Content Placeholder 3"/>
          <p:cNvSpPr>
            <a:spLocks noGrp="1"/>
          </p:cNvSpPr>
          <p:nvPr>
            <p:ph sz="half" idx="2"/>
          </p:nvPr>
        </p:nvSpPr>
        <p:spPr>
          <a:xfrm>
            <a:off x="743891" y="2505075"/>
            <a:ext cx="456880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467380" y="1681163"/>
            <a:ext cx="4591306" cy="823912"/>
          </a:xfrm>
        </p:spPr>
        <p:txBody>
          <a:bodyPr anchor="b"/>
          <a:lstStyle>
            <a:lvl1pPr marL="0" indent="0">
              <a:buNone/>
              <a:defRPr sz="2126" b="1"/>
            </a:lvl1pPr>
            <a:lvl2pPr marL="404988" indent="0">
              <a:buNone/>
              <a:defRPr sz="1772" b="1"/>
            </a:lvl2pPr>
            <a:lvl3pPr marL="809976" indent="0">
              <a:buNone/>
              <a:defRPr sz="1594" b="1"/>
            </a:lvl3pPr>
            <a:lvl4pPr marL="1214963" indent="0">
              <a:buNone/>
              <a:defRPr sz="1417" b="1"/>
            </a:lvl4pPr>
            <a:lvl5pPr marL="1619951" indent="0">
              <a:buNone/>
              <a:defRPr sz="1417" b="1"/>
            </a:lvl5pPr>
            <a:lvl6pPr marL="2024939" indent="0">
              <a:buNone/>
              <a:defRPr sz="1417" b="1"/>
            </a:lvl6pPr>
            <a:lvl7pPr marL="2429927" indent="0">
              <a:buNone/>
              <a:defRPr sz="1417" b="1"/>
            </a:lvl7pPr>
            <a:lvl8pPr marL="2834914" indent="0">
              <a:buNone/>
              <a:defRPr sz="1417" b="1"/>
            </a:lvl8pPr>
            <a:lvl9pPr marL="3239902" indent="0">
              <a:buNone/>
              <a:defRPr sz="1417" b="1"/>
            </a:lvl9pPr>
          </a:lstStyle>
          <a:p>
            <a:pPr lvl="0"/>
            <a:r>
              <a:rPr lang="en-US"/>
              <a:t>Click to edit Master text styles</a:t>
            </a:r>
          </a:p>
        </p:txBody>
      </p:sp>
      <p:sp>
        <p:nvSpPr>
          <p:cNvPr id="6" name="Content Placeholder 5"/>
          <p:cNvSpPr>
            <a:spLocks noGrp="1"/>
          </p:cNvSpPr>
          <p:nvPr>
            <p:ph sz="quarter" idx="4"/>
          </p:nvPr>
        </p:nvSpPr>
        <p:spPr>
          <a:xfrm>
            <a:off x="5467380" y="2505075"/>
            <a:ext cx="459130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137F740-E5B4-4811-AAA0-01D242A9E5E5}" type="datetimeFigureOut">
              <a:rPr lang="en-CA" smtClean="0"/>
              <a:t>2018-07-03</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B20B39D-466F-4B68-959A-9850C02A0027}" type="slidenum">
              <a:rPr lang="en-CA" smtClean="0"/>
              <a:t>‹#›</a:t>
            </a:fld>
            <a:endParaRPr lang="en-CA"/>
          </a:p>
        </p:txBody>
      </p:sp>
    </p:spTree>
    <p:extLst>
      <p:ext uri="{BB962C8B-B14F-4D97-AF65-F5344CB8AC3E}">
        <p14:creationId xmlns:p14="http://schemas.microsoft.com/office/powerpoint/2010/main" val="1762795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137F740-E5B4-4811-AAA0-01D242A9E5E5}" type="datetimeFigureOut">
              <a:rPr lang="en-CA" smtClean="0"/>
              <a:t>2018-07-03</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B20B39D-466F-4B68-959A-9850C02A0027}" type="slidenum">
              <a:rPr lang="en-CA" smtClean="0"/>
              <a:t>‹#›</a:t>
            </a:fld>
            <a:endParaRPr lang="en-CA"/>
          </a:p>
        </p:txBody>
      </p:sp>
    </p:spTree>
    <p:extLst>
      <p:ext uri="{BB962C8B-B14F-4D97-AF65-F5344CB8AC3E}">
        <p14:creationId xmlns:p14="http://schemas.microsoft.com/office/powerpoint/2010/main" val="234247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37F740-E5B4-4811-AAA0-01D242A9E5E5}" type="datetimeFigureOut">
              <a:rPr lang="en-CA" smtClean="0"/>
              <a:t>2018-07-03</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B20B39D-466F-4B68-959A-9850C02A0027}" type="slidenum">
              <a:rPr lang="en-CA" smtClean="0"/>
              <a:t>‹#›</a:t>
            </a:fld>
            <a:endParaRPr lang="en-CA"/>
          </a:p>
        </p:txBody>
      </p:sp>
    </p:spTree>
    <p:extLst>
      <p:ext uri="{BB962C8B-B14F-4D97-AF65-F5344CB8AC3E}">
        <p14:creationId xmlns:p14="http://schemas.microsoft.com/office/powerpoint/2010/main" val="2181780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3891" y="457200"/>
            <a:ext cx="3483204" cy="1600200"/>
          </a:xfrm>
        </p:spPr>
        <p:txBody>
          <a:bodyPr anchor="b"/>
          <a:lstStyle>
            <a:lvl1pPr>
              <a:defRPr sz="2835"/>
            </a:lvl1pPr>
          </a:lstStyle>
          <a:p>
            <a:r>
              <a:rPr lang="en-US"/>
              <a:t>Click to edit Master title style</a:t>
            </a:r>
            <a:endParaRPr lang="en-US" dirty="0"/>
          </a:p>
        </p:txBody>
      </p:sp>
      <p:sp>
        <p:nvSpPr>
          <p:cNvPr id="3" name="Content Placeholder 2"/>
          <p:cNvSpPr>
            <a:spLocks noGrp="1"/>
          </p:cNvSpPr>
          <p:nvPr>
            <p:ph idx="1"/>
          </p:nvPr>
        </p:nvSpPr>
        <p:spPr>
          <a:xfrm>
            <a:off x="4591306" y="987426"/>
            <a:ext cx="5467380" cy="4873625"/>
          </a:xfrm>
        </p:spPr>
        <p:txBody>
          <a:bodyPr/>
          <a:lstStyle>
            <a:lvl1pPr>
              <a:defRPr sz="2835"/>
            </a:lvl1pPr>
            <a:lvl2pPr>
              <a:defRPr sz="2480"/>
            </a:lvl2pPr>
            <a:lvl3pPr>
              <a:defRPr sz="2126"/>
            </a:lvl3pPr>
            <a:lvl4pPr>
              <a:defRPr sz="1772"/>
            </a:lvl4pPr>
            <a:lvl5pPr>
              <a:defRPr sz="1772"/>
            </a:lvl5pPr>
            <a:lvl6pPr>
              <a:defRPr sz="1772"/>
            </a:lvl6pPr>
            <a:lvl7pPr>
              <a:defRPr sz="1772"/>
            </a:lvl7pPr>
            <a:lvl8pPr>
              <a:defRPr sz="1772"/>
            </a:lvl8pPr>
            <a:lvl9pPr>
              <a:defRPr sz="177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43891" y="2057400"/>
            <a:ext cx="3483204" cy="3811588"/>
          </a:xfrm>
        </p:spPr>
        <p:txBody>
          <a:bodyPr/>
          <a:lstStyle>
            <a:lvl1pPr marL="0" indent="0">
              <a:buNone/>
              <a:defRPr sz="1417"/>
            </a:lvl1pPr>
            <a:lvl2pPr marL="404988" indent="0">
              <a:buNone/>
              <a:defRPr sz="1240"/>
            </a:lvl2pPr>
            <a:lvl3pPr marL="809976" indent="0">
              <a:buNone/>
              <a:defRPr sz="1063"/>
            </a:lvl3pPr>
            <a:lvl4pPr marL="1214963" indent="0">
              <a:buNone/>
              <a:defRPr sz="886"/>
            </a:lvl4pPr>
            <a:lvl5pPr marL="1619951" indent="0">
              <a:buNone/>
              <a:defRPr sz="886"/>
            </a:lvl5pPr>
            <a:lvl6pPr marL="2024939" indent="0">
              <a:buNone/>
              <a:defRPr sz="886"/>
            </a:lvl6pPr>
            <a:lvl7pPr marL="2429927" indent="0">
              <a:buNone/>
              <a:defRPr sz="886"/>
            </a:lvl7pPr>
            <a:lvl8pPr marL="2834914" indent="0">
              <a:buNone/>
              <a:defRPr sz="886"/>
            </a:lvl8pPr>
            <a:lvl9pPr marL="3239902" indent="0">
              <a:buNone/>
              <a:defRPr sz="886"/>
            </a:lvl9pPr>
          </a:lstStyle>
          <a:p>
            <a:pPr lvl="0"/>
            <a:r>
              <a:rPr lang="en-US"/>
              <a:t>Click to edit Master text styles</a:t>
            </a:r>
          </a:p>
        </p:txBody>
      </p:sp>
      <p:sp>
        <p:nvSpPr>
          <p:cNvPr id="5" name="Date Placeholder 4"/>
          <p:cNvSpPr>
            <a:spLocks noGrp="1"/>
          </p:cNvSpPr>
          <p:nvPr>
            <p:ph type="dt" sz="half" idx="10"/>
          </p:nvPr>
        </p:nvSpPr>
        <p:spPr/>
        <p:txBody>
          <a:bodyPr/>
          <a:lstStyle/>
          <a:p>
            <a:fld id="{5137F740-E5B4-4811-AAA0-01D242A9E5E5}" type="datetimeFigureOut">
              <a:rPr lang="en-CA" smtClean="0"/>
              <a:t>2018-07-03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20B39D-466F-4B68-959A-9850C02A0027}" type="slidenum">
              <a:rPr lang="en-CA" smtClean="0"/>
              <a:t>‹#›</a:t>
            </a:fld>
            <a:endParaRPr lang="en-CA"/>
          </a:p>
        </p:txBody>
      </p:sp>
    </p:spTree>
    <p:extLst>
      <p:ext uri="{BB962C8B-B14F-4D97-AF65-F5344CB8AC3E}">
        <p14:creationId xmlns:p14="http://schemas.microsoft.com/office/powerpoint/2010/main" val="1638266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3891" y="457200"/>
            <a:ext cx="3483204" cy="1600200"/>
          </a:xfrm>
        </p:spPr>
        <p:txBody>
          <a:bodyPr anchor="b"/>
          <a:lstStyle>
            <a:lvl1pPr>
              <a:defRPr sz="2835"/>
            </a:lvl1pPr>
          </a:lstStyle>
          <a:p>
            <a:r>
              <a:rPr lang="en-US"/>
              <a:t>Click to edit Master title style</a:t>
            </a:r>
            <a:endParaRPr lang="en-US" dirty="0"/>
          </a:p>
        </p:txBody>
      </p:sp>
      <p:sp>
        <p:nvSpPr>
          <p:cNvPr id="3" name="Picture Placeholder 2"/>
          <p:cNvSpPr>
            <a:spLocks noGrp="1" noChangeAspect="1"/>
          </p:cNvSpPr>
          <p:nvPr>
            <p:ph type="pic" idx="1"/>
          </p:nvPr>
        </p:nvSpPr>
        <p:spPr>
          <a:xfrm>
            <a:off x="4591306" y="987426"/>
            <a:ext cx="5467380" cy="4873625"/>
          </a:xfrm>
        </p:spPr>
        <p:txBody>
          <a:bodyPr anchor="t"/>
          <a:lstStyle>
            <a:lvl1pPr marL="0" indent="0">
              <a:buNone/>
              <a:defRPr sz="2835"/>
            </a:lvl1pPr>
            <a:lvl2pPr marL="404988" indent="0">
              <a:buNone/>
              <a:defRPr sz="2480"/>
            </a:lvl2pPr>
            <a:lvl3pPr marL="809976" indent="0">
              <a:buNone/>
              <a:defRPr sz="2126"/>
            </a:lvl3pPr>
            <a:lvl4pPr marL="1214963" indent="0">
              <a:buNone/>
              <a:defRPr sz="1772"/>
            </a:lvl4pPr>
            <a:lvl5pPr marL="1619951" indent="0">
              <a:buNone/>
              <a:defRPr sz="1772"/>
            </a:lvl5pPr>
            <a:lvl6pPr marL="2024939" indent="0">
              <a:buNone/>
              <a:defRPr sz="1772"/>
            </a:lvl6pPr>
            <a:lvl7pPr marL="2429927" indent="0">
              <a:buNone/>
              <a:defRPr sz="1772"/>
            </a:lvl7pPr>
            <a:lvl8pPr marL="2834914" indent="0">
              <a:buNone/>
              <a:defRPr sz="1772"/>
            </a:lvl8pPr>
            <a:lvl9pPr marL="3239902" indent="0">
              <a:buNone/>
              <a:defRPr sz="1772"/>
            </a:lvl9pPr>
          </a:lstStyle>
          <a:p>
            <a:r>
              <a:rPr lang="en-US"/>
              <a:t>Click icon to add picture</a:t>
            </a:r>
            <a:endParaRPr lang="en-US" dirty="0"/>
          </a:p>
        </p:txBody>
      </p:sp>
      <p:sp>
        <p:nvSpPr>
          <p:cNvPr id="4" name="Text Placeholder 3"/>
          <p:cNvSpPr>
            <a:spLocks noGrp="1"/>
          </p:cNvSpPr>
          <p:nvPr>
            <p:ph type="body" sz="half" idx="2"/>
          </p:nvPr>
        </p:nvSpPr>
        <p:spPr>
          <a:xfrm>
            <a:off x="743891" y="2057400"/>
            <a:ext cx="3483204" cy="3811588"/>
          </a:xfrm>
        </p:spPr>
        <p:txBody>
          <a:bodyPr/>
          <a:lstStyle>
            <a:lvl1pPr marL="0" indent="0">
              <a:buNone/>
              <a:defRPr sz="1417"/>
            </a:lvl1pPr>
            <a:lvl2pPr marL="404988" indent="0">
              <a:buNone/>
              <a:defRPr sz="1240"/>
            </a:lvl2pPr>
            <a:lvl3pPr marL="809976" indent="0">
              <a:buNone/>
              <a:defRPr sz="1063"/>
            </a:lvl3pPr>
            <a:lvl4pPr marL="1214963" indent="0">
              <a:buNone/>
              <a:defRPr sz="886"/>
            </a:lvl4pPr>
            <a:lvl5pPr marL="1619951" indent="0">
              <a:buNone/>
              <a:defRPr sz="886"/>
            </a:lvl5pPr>
            <a:lvl6pPr marL="2024939" indent="0">
              <a:buNone/>
              <a:defRPr sz="886"/>
            </a:lvl6pPr>
            <a:lvl7pPr marL="2429927" indent="0">
              <a:buNone/>
              <a:defRPr sz="886"/>
            </a:lvl7pPr>
            <a:lvl8pPr marL="2834914" indent="0">
              <a:buNone/>
              <a:defRPr sz="886"/>
            </a:lvl8pPr>
            <a:lvl9pPr marL="3239902" indent="0">
              <a:buNone/>
              <a:defRPr sz="886"/>
            </a:lvl9pPr>
          </a:lstStyle>
          <a:p>
            <a:pPr lvl="0"/>
            <a:r>
              <a:rPr lang="en-US"/>
              <a:t>Click to edit Master text styles</a:t>
            </a:r>
          </a:p>
        </p:txBody>
      </p:sp>
      <p:sp>
        <p:nvSpPr>
          <p:cNvPr id="5" name="Date Placeholder 4"/>
          <p:cNvSpPr>
            <a:spLocks noGrp="1"/>
          </p:cNvSpPr>
          <p:nvPr>
            <p:ph type="dt" sz="half" idx="10"/>
          </p:nvPr>
        </p:nvSpPr>
        <p:spPr/>
        <p:txBody>
          <a:bodyPr/>
          <a:lstStyle/>
          <a:p>
            <a:fld id="{5137F740-E5B4-4811-AAA0-01D242A9E5E5}" type="datetimeFigureOut">
              <a:rPr lang="en-CA" smtClean="0"/>
              <a:t>2018-07-03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20B39D-466F-4B68-959A-9850C02A0027}" type="slidenum">
              <a:rPr lang="en-CA" smtClean="0"/>
              <a:t>‹#›</a:t>
            </a:fld>
            <a:endParaRPr lang="en-CA"/>
          </a:p>
        </p:txBody>
      </p:sp>
    </p:spTree>
    <p:extLst>
      <p:ext uri="{BB962C8B-B14F-4D97-AF65-F5344CB8AC3E}">
        <p14:creationId xmlns:p14="http://schemas.microsoft.com/office/powerpoint/2010/main" val="4199856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2484" y="365126"/>
            <a:ext cx="9314796"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42484" y="1825625"/>
            <a:ext cx="9314796"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2484" y="6356351"/>
            <a:ext cx="2429947" cy="365125"/>
          </a:xfrm>
          <a:prstGeom prst="rect">
            <a:avLst/>
          </a:prstGeom>
        </p:spPr>
        <p:txBody>
          <a:bodyPr vert="horz" lIns="91440" tIns="45720" rIns="91440" bIns="45720" rtlCol="0" anchor="ctr"/>
          <a:lstStyle>
            <a:lvl1pPr algn="l">
              <a:defRPr sz="1063">
                <a:solidFill>
                  <a:schemeClr val="tx1">
                    <a:tint val="75000"/>
                  </a:schemeClr>
                </a:solidFill>
              </a:defRPr>
            </a:lvl1pPr>
          </a:lstStyle>
          <a:p>
            <a:fld id="{5137F740-E5B4-4811-AAA0-01D242A9E5E5}" type="datetimeFigureOut">
              <a:rPr lang="en-CA" smtClean="0"/>
              <a:t>2018-07-03</a:t>
            </a:fld>
            <a:endParaRPr lang="en-CA"/>
          </a:p>
        </p:txBody>
      </p:sp>
      <p:sp>
        <p:nvSpPr>
          <p:cNvPr id="5" name="Footer Placeholder 4"/>
          <p:cNvSpPr>
            <a:spLocks noGrp="1"/>
          </p:cNvSpPr>
          <p:nvPr>
            <p:ph type="ftr" sz="quarter" idx="3"/>
          </p:nvPr>
        </p:nvSpPr>
        <p:spPr>
          <a:xfrm>
            <a:off x="3577422" y="6356351"/>
            <a:ext cx="3644920" cy="365125"/>
          </a:xfrm>
          <a:prstGeom prst="rect">
            <a:avLst/>
          </a:prstGeom>
        </p:spPr>
        <p:txBody>
          <a:bodyPr vert="horz" lIns="91440" tIns="45720" rIns="91440" bIns="45720" rtlCol="0" anchor="ctr"/>
          <a:lstStyle>
            <a:lvl1pPr algn="ctr">
              <a:defRPr sz="1063">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7627332" y="6356351"/>
            <a:ext cx="2429947" cy="365125"/>
          </a:xfrm>
          <a:prstGeom prst="rect">
            <a:avLst/>
          </a:prstGeom>
        </p:spPr>
        <p:txBody>
          <a:bodyPr vert="horz" lIns="91440" tIns="45720" rIns="91440" bIns="45720" rtlCol="0" anchor="ctr"/>
          <a:lstStyle>
            <a:lvl1pPr algn="r">
              <a:defRPr sz="1063">
                <a:solidFill>
                  <a:schemeClr val="tx1">
                    <a:tint val="75000"/>
                  </a:schemeClr>
                </a:solidFill>
              </a:defRPr>
            </a:lvl1pPr>
          </a:lstStyle>
          <a:p>
            <a:fld id="{BB20B39D-466F-4B68-959A-9850C02A0027}" type="slidenum">
              <a:rPr lang="en-CA" smtClean="0"/>
              <a:t>‹#›</a:t>
            </a:fld>
            <a:endParaRPr lang="en-CA"/>
          </a:p>
        </p:txBody>
      </p:sp>
    </p:spTree>
    <p:extLst>
      <p:ext uri="{BB962C8B-B14F-4D97-AF65-F5344CB8AC3E}">
        <p14:creationId xmlns:p14="http://schemas.microsoft.com/office/powerpoint/2010/main" val="8374904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809976" rtl="0" eaLnBrk="1" latinLnBrk="0" hangingPunct="1">
        <a:lnSpc>
          <a:spcPct val="90000"/>
        </a:lnSpc>
        <a:spcBef>
          <a:spcPct val="0"/>
        </a:spcBef>
        <a:buNone/>
        <a:defRPr sz="3898" kern="1200">
          <a:solidFill>
            <a:schemeClr val="tx1"/>
          </a:solidFill>
          <a:latin typeface="+mj-lt"/>
          <a:ea typeface="+mj-ea"/>
          <a:cs typeface="+mj-cs"/>
        </a:defRPr>
      </a:lvl1pPr>
    </p:titleStyle>
    <p:bodyStyle>
      <a:lvl1pPr marL="202494" indent="-202494" algn="l" defTabSz="809976" rtl="0" eaLnBrk="1" latinLnBrk="0" hangingPunct="1">
        <a:lnSpc>
          <a:spcPct val="90000"/>
        </a:lnSpc>
        <a:spcBef>
          <a:spcPts val="886"/>
        </a:spcBef>
        <a:buFont typeface="Arial" panose="020B0604020202020204" pitchFamily="34" charset="0"/>
        <a:buChar char="•"/>
        <a:defRPr sz="2480" kern="1200">
          <a:solidFill>
            <a:schemeClr val="tx1"/>
          </a:solidFill>
          <a:latin typeface="+mn-lt"/>
          <a:ea typeface="+mn-ea"/>
          <a:cs typeface="+mn-cs"/>
        </a:defRPr>
      </a:lvl1pPr>
      <a:lvl2pPr marL="607482" indent="-202494" algn="l" defTabSz="809976" rtl="0" eaLnBrk="1" latinLnBrk="0" hangingPunct="1">
        <a:lnSpc>
          <a:spcPct val="90000"/>
        </a:lnSpc>
        <a:spcBef>
          <a:spcPts val="443"/>
        </a:spcBef>
        <a:buFont typeface="Arial" panose="020B0604020202020204" pitchFamily="34" charset="0"/>
        <a:buChar char="•"/>
        <a:defRPr sz="2126" kern="1200">
          <a:solidFill>
            <a:schemeClr val="tx1"/>
          </a:solidFill>
          <a:latin typeface="+mn-lt"/>
          <a:ea typeface="+mn-ea"/>
          <a:cs typeface="+mn-cs"/>
        </a:defRPr>
      </a:lvl2pPr>
      <a:lvl3pPr marL="1012469" indent="-202494" algn="l" defTabSz="809976" rtl="0" eaLnBrk="1" latinLnBrk="0" hangingPunct="1">
        <a:lnSpc>
          <a:spcPct val="90000"/>
        </a:lnSpc>
        <a:spcBef>
          <a:spcPts val="443"/>
        </a:spcBef>
        <a:buFont typeface="Arial" panose="020B0604020202020204" pitchFamily="34" charset="0"/>
        <a:buChar char="•"/>
        <a:defRPr sz="1772" kern="1200">
          <a:solidFill>
            <a:schemeClr val="tx1"/>
          </a:solidFill>
          <a:latin typeface="+mn-lt"/>
          <a:ea typeface="+mn-ea"/>
          <a:cs typeface="+mn-cs"/>
        </a:defRPr>
      </a:lvl3pPr>
      <a:lvl4pPr marL="1417457" indent="-202494" algn="l" defTabSz="809976" rtl="0" eaLnBrk="1" latinLnBrk="0" hangingPunct="1">
        <a:lnSpc>
          <a:spcPct val="90000"/>
        </a:lnSpc>
        <a:spcBef>
          <a:spcPts val="443"/>
        </a:spcBef>
        <a:buFont typeface="Arial" panose="020B0604020202020204" pitchFamily="34" charset="0"/>
        <a:buChar char="•"/>
        <a:defRPr sz="1594" kern="1200">
          <a:solidFill>
            <a:schemeClr val="tx1"/>
          </a:solidFill>
          <a:latin typeface="+mn-lt"/>
          <a:ea typeface="+mn-ea"/>
          <a:cs typeface="+mn-cs"/>
        </a:defRPr>
      </a:lvl4pPr>
      <a:lvl5pPr marL="1822445" indent="-202494" algn="l" defTabSz="809976" rtl="0" eaLnBrk="1" latinLnBrk="0" hangingPunct="1">
        <a:lnSpc>
          <a:spcPct val="90000"/>
        </a:lnSpc>
        <a:spcBef>
          <a:spcPts val="443"/>
        </a:spcBef>
        <a:buFont typeface="Arial" panose="020B0604020202020204" pitchFamily="34" charset="0"/>
        <a:buChar char="•"/>
        <a:defRPr sz="1594" kern="1200">
          <a:solidFill>
            <a:schemeClr val="tx1"/>
          </a:solidFill>
          <a:latin typeface="+mn-lt"/>
          <a:ea typeface="+mn-ea"/>
          <a:cs typeface="+mn-cs"/>
        </a:defRPr>
      </a:lvl5pPr>
      <a:lvl6pPr marL="2227433" indent="-202494" algn="l" defTabSz="809976" rtl="0" eaLnBrk="1" latinLnBrk="0" hangingPunct="1">
        <a:lnSpc>
          <a:spcPct val="90000"/>
        </a:lnSpc>
        <a:spcBef>
          <a:spcPts val="443"/>
        </a:spcBef>
        <a:buFont typeface="Arial" panose="020B0604020202020204" pitchFamily="34" charset="0"/>
        <a:buChar char="•"/>
        <a:defRPr sz="1594" kern="1200">
          <a:solidFill>
            <a:schemeClr val="tx1"/>
          </a:solidFill>
          <a:latin typeface="+mn-lt"/>
          <a:ea typeface="+mn-ea"/>
          <a:cs typeface="+mn-cs"/>
        </a:defRPr>
      </a:lvl6pPr>
      <a:lvl7pPr marL="2632420" indent="-202494" algn="l" defTabSz="809976" rtl="0" eaLnBrk="1" latinLnBrk="0" hangingPunct="1">
        <a:lnSpc>
          <a:spcPct val="90000"/>
        </a:lnSpc>
        <a:spcBef>
          <a:spcPts val="443"/>
        </a:spcBef>
        <a:buFont typeface="Arial" panose="020B0604020202020204" pitchFamily="34" charset="0"/>
        <a:buChar char="•"/>
        <a:defRPr sz="1594" kern="1200">
          <a:solidFill>
            <a:schemeClr val="tx1"/>
          </a:solidFill>
          <a:latin typeface="+mn-lt"/>
          <a:ea typeface="+mn-ea"/>
          <a:cs typeface="+mn-cs"/>
        </a:defRPr>
      </a:lvl7pPr>
      <a:lvl8pPr marL="3037408" indent="-202494" algn="l" defTabSz="809976" rtl="0" eaLnBrk="1" latinLnBrk="0" hangingPunct="1">
        <a:lnSpc>
          <a:spcPct val="90000"/>
        </a:lnSpc>
        <a:spcBef>
          <a:spcPts val="443"/>
        </a:spcBef>
        <a:buFont typeface="Arial" panose="020B0604020202020204" pitchFamily="34" charset="0"/>
        <a:buChar char="•"/>
        <a:defRPr sz="1594" kern="1200">
          <a:solidFill>
            <a:schemeClr val="tx1"/>
          </a:solidFill>
          <a:latin typeface="+mn-lt"/>
          <a:ea typeface="+mn-ea"/>
          <a:cs typeface="+mn-cs"/>
        </a:defRPr>
      </a:lvl8pPr>
      <a:lvl9pPr marL="3442396" indent="-202494" algn="l" defTabSz="809976" rtl="0" eaLnBrk="1" latinLnBrk="0" hangingPunct="1">
        <a:lnSpc>
          <a:spcPct val="90000"/>
        </a:lnSpc>
        <a:spcBef>
          <a:spcPts val="443"/>
        </a:spcBef>
        <a:buFont typeface="Arial" panose="020B0604020202020204" pitchFamily="34" charset="0"/>
        <a:buChar char="•"/>
        <a:defRPr sz="1594" kern="1200">
          <a:solidFill>
            <a:schemeClr val="tx1"/>
          </a:solidFill>
          <a:latin typeface="+mn-lt"/>
          <a:ea typeface="+mn-ea"/>
          <a:cs typeface="+mn-cs"/>
        </a:defRPr>
      </a:lvl9pPr>
    </p:bodyStyle>
    <p:otherStyle>
      <a:defPPr>
        <a:defRPr lang="en-US"/>
      </a:defPPr>
      <a:lvl1pPr marL="0" algn="l" defTabSz="809976" rtl="0" eaLnBrk="1" latinLnBrk="0" hangingPunct="1">
        <a:defRPr sz="1594" kern="1200">
          <a:solidFill>
            <a:schemeClr val="tx1"/>
          </a:solidFill>
          <a:latin typeface="+mn-lt"/>
          <a:ea typeface="+mn-ea"/>
          <a:cs typeface="+mn-cs"/>
        </a:defRPr>
      </a:lvl1pPr>
      <a:lvl2pPr marL="404988" algn="l" defTabSz="809976" rtl="0" eaLnBrk="1" latinLnBrk="0" hangingPunct="1">
        <a:defRPr sz="1594" kern="1200">
          <a:solidFill>
            <a:schemeClr val="tx1"/>
          </a:solidFill>
          <a:latin typeface="+mn-lt"/>
          <a:ea typeface="+mn-ea"/>
          <a:cs typeface="+mn-cs"/>
        </a:defRPr>
      </a:lvl2pPr>
      <a:lvl3pPr marL="809976" algn="l" defTabSz="809976" rtl="0" eaLnBrk="1" latinLnBrk="0" hangingPunct="1">
        <a:defRPr sz="1594" kern="1200">
          <a:solidFill>
            <a:schemeClr val="tx1"/>
          </a:solidFill>
          <a:latin typeface="+mn-lt"/>
          <a:ea typeface="+mn-ea"/>
          <a:cs typeface="+mn-cs"/>
        </a:defRPr>
      </a:lvl3pPr>
      <a:lvl4pPr marL="1214963" algn="l" defTabSz="809976" rtl="0" eaLnBrk="1" latinLnBrk="0" hangingPunct="1">
        <a:defRPr sz="1594" kern="1200">
          <a:solidFill>
            <a:schemeClr val="tx1"/>
          </a:solidFill>
          <a:latin typeface="+mn-lt"/>
          <a:ea typeface="+mn-ea"/>
          <a:cs typeface="+mn-cs"/>
        </a:defRPr>
      </a:lvl4pPr>
      <a:lvl5pPr marL="1619951" algn="l" defTabSz="809976" rtl="0" eaLnBrk="1" latinLnBrk="0" hangingPunct="1">
        <a:defRPr sz="1594" kern="1200">
          <a:solidFill>
            <a:schemeClr val="tx1"/>
          </a:solidFill>
          <a:latin typeface="+mn-lt"/>
          <a:ea typeface="+mn-ea"/>
          <a:cs typeface="+mn-cs"/>
        </a:defRPr>
      </a:lvl5pPr>
      <a:lvl6pPr marL="2024939" algn="l" defTabSz="809976" rtl="0" eaLnBrk="1" latinLnBrk="0" hangingPunct="1">
        <a:defRPr sz="1594" kern="1200">
          <a:solidFill>
            <a:schemeClr val="tx1"/>
          </a:solidFill>
          <a:latin typeface="+mn-lt"/>
          <a:ea typeface="+mn-ea"/>
          <a:cs typeface="+mn-cs"/>
        </a:defRPr>
      </a:lvl6pPr>
      <a:lvl7pPr marL="2429927" algn="l" defTabSz="809976" rtl="0" eaLnBrk="1" latinLnBrk="0" hangingPunct="1">
        <a:defRPr sz="1594" kern="1200">
          <a:solidFill>
            <a:schemeClr val="tx1"/>
          </a:solidFill>
          <a:latin typeface="+mn-lt"/>
          <a:ea typeface="+mn-ea"/>
          <a:cs typeface="+mn-cs"/>
        </a:defRPr>
      </a:lvl7pPr>
      <a:lvl8pPr marL="2834914" algn="l" defTabSz="809976" rtl="0" eaLnBrk="1" latinLnBrk="0" hangingPunct="1">
        <a:defRPr sz="1594" kern="1200">
          <a:solidFill>
            <a:schemeClr val="tx1"/>
          </a:solidFill>
          <a:latin typeface="+mn-lt"/>
          <a:ea typeface="+mn-ea"/>
          <a:cs typeface="+mn-cs"/>
        </a:defRPr>
      </a:lvl8pPr>
      <a:lvl9pPr marL="3239902" algn="l" defTabSz="809976" rtl="0" eaLnBrk="1" latinLnBrk="0" hangingPunct="1">
        <a:defRPr sz="159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2519346" y="1295325"/>
            <a:ext cx="9939" cy="1789044"/>
          </a:xfrm>
          <a:prstGeom prst="line">
            <a:avLst/>
          </a:prstGeom>
          <a:ln/>
        </p:spPr>
        <p:style>
          <a:lnRef idx="3">
            <a:schemeClr val="accent6"/>
          </a:lnRef>
          <a:fillRef idx="0">
            <a:schemeClr val="accent6"/>
          </a:fillRef>
          <a:effectRef idx="2">
            <a:schemeClr val="accent6"/>
          </a:effectRef>
          <a:fontRef idx="minor">
            <a:schemeClr val="tx1"/>
          </a:fontRef>
        </p:style>
      </p:cxnSp>
      <p:cxnSp>
        <p:nvCxnSpPr>
          <p:cNvPr id="8" name="Straight Connector 7"/>
          <p:cNvCxnSpPr/>
          <p:nvPr/>
        </p:nvCxnSpPr>
        <p:spPr>
          <a:xfrm flipV="1">
            <a:off x="2529285" y="1881735"/>
            <a:ext cx="536713" cy="238539"/>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2797640" y="1712769"/>
            <a:ext cx="89452" cy="28823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Oval 9"/>
          <p:cNvSpPr/>
          <p:nvPr/>
        </p:nvSpPr>
        <p:spPr>
          <a:xfrm>
            <a:off x="2797640" y="2010942"/>
            <a:ext cx="89452" cy="28823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 name="Oval 10"/>
          <p:cNvSpPr/>
          <p:nvPr/>
        </p:nvSpPr>
        <p:spPr>
          <a:xfrm>
            <a:off x="2931818" y="1623318"/>
            <a:ext cx="89452" cy="28823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Oval 11"/>
          <p:cNvSpPr/>
          <p:nvPr/>
        </p:nvSpPr>
        <p:spPr>
          <a:xfrm>
            <a:off x="2953352" y="1911552"/>
            <a:ext cx="89452" cy="294862"/>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Oval 12"/>
          <p:cNvSpPr/>
          <p:nvPr/>
        </p:nvSpPr>
        <p:spPr>
          <a:xfrm rot="21098962">
            <a:off x="3064340" y="1830384"/>
            <a:ext cx="380999" cy="102701"/>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4" name="Oval 13"/>
          <p:cNvSpPr/>
          <p:nvPr/>
        </p:nvSpPr>
        <p:spPr>
          <a:xfrm>
            <a:off x="2487869" y="1981124"/>
            <a:ext cx="170624" cy="225290"/>
          </a:xfrm>
          <a:prstGeom prst="ellipse">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noFill/>
            </a:endParaRPr>
          </a:p>
        </p:txBody>
      </p:sp>
      <p:sp>
        <p:nvSpPr>
          <p:cNvPr id="16" name="Oval 15"/>
          <p:cNvSpPr/>
          <p:nvPr/>
        </p:nvSpPr>
        <p:spPr>
          <a:xfrm rot="20026136">
            <a:off x="2507061" y="1047991"/>
            <a:ext cx="608410" cy="228600"/>
          </a:xfrm>
          <a:prstGeom prst="ellipse">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ln>
                <a:solidFill>
                  <a:schemeClr val="tx1"/>
                </a:solidFill>
              </a:ln>
            </a:endParaRPr>
          </a:p>
        </p:txBody>
      </p:sp>
      <p:sp>
        <p:nvSpPr>
          <p:cNvPr id="17" name="Oval 16"/>
          <p:cNvSpPr/>
          <p:nvPr/>
        </p:nvSpPr>
        <p:spPr>
          <a:xfrm flipV="1">
            <a:off x="2713696" y="1016621"/>
            <a:ext cx="173397" cy="27870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CA"/>
          </a:p>
        </p:txBody>
      </p:sp>
      <p:cxnSp>
        <p:nvCxnSpPr>
          <p:cNvPr id="18" name="Straight Connector 17"/>
          <p:cNvCxnSpPr/>
          <p:nvPr/>
        </p:nvCxnSpPr>
        <p:spPr>
          <a:xfrm>
            <a:off x="4267233" y="1311206"/>
            <a:ext cx="9939" cy="1789044"/>
          </a:xfrm>
          <a:prstGeom prst="line">
            <a:avLst/>
          </a:prstGeom>
          <a:ln/>
        </p:spPr>
        <p:style>
          <a:lnRef idx="3">
            <a:schemeClr val="accent6"/>
          </a:lnRef>
          <a:fillRef idx="0">
            <a:schemeClr val="accent6"/>
          </a:fillRef>
          <a:effectRef idx="2">
            <a:schemeClr val="accent6"/>
          </a:effectRef>
          <a:fontRef idx="minor">
            <a:schemeClr val="tx1"/>
          </a:fontRef>
        </p:style>
      </p:cxnSp>
      <p:cxnSp>
        <p:nvCxnSpPr>
          <p:cNvPr id="19" name="Straight Connector 18"/>
          <p:cNvCxnSpPr/>
          <p:nvPr/>
        </p:nvCxnSpPr>
        <p:spPr>
          <a:xfrm flipV="1">
            <a:off x="4277172" y="1897616"/>
            <a:ext cx="536713" cy="238539"/>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4545527" y="1728650"/>
            <a:ext cx="89452" cy="28823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 name="Oval 20"/>
          <p:cNvSpPr/>
          <p:nvPr/>
        </p:nvSpPr>
        <p:spPr>
          <a:xfrm>
            <a:off x="4545527" y="2026823"/>
            <a:ext cx="89452" cy="28823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2" name="Oval 21"/>
          <p:cNvSpPr/>
          <p:nvPr/>
        </p:nvSpPr>
        <p:spPr>
          <a:xfrm>
            <a:off x="4679705" y="1639199"/>
            <a:ext cx="89452" cy="28823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3" name="Oval 22"/>
          <p:cNvSpPr/>
          <p:nvPr/>
        </p:nvSpPr>
        <p:spPr>
          <a:xfrm>
            <a:off x="4701239" y="1927433"/>
            <a:ext cx="89452" cy="294862"/>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4" name="Oval 23"/>
          <p:cNvSpPr/>
          <p:nvPr/>
        </p:nvSpPr>
        <p:spPr>
          <a:xfrm rot="21098962">
            <a:off x="4812227" y="1846265"/>
            <a:ext cx="380999" cy="102701"/>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5" name="Oval 24"/>
          <p:cNvSpPr/>
          <p:nvPr/>
        </p:nvSpPr>
        <p:spPr>
          <a:xfrm>
            <a:off x="4235756" y="1997005"/>
            <a:ext cx="170624" cy="225290"/>
          </a:xfrm>
          <a:prstGeom prst="ellipse">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noFill/>
            </a:endParaRPr>
          </a:p>
        </p:txBody>
      </p:sp>
      <p:sp>
        <p:nvSpPr>
          <p:cNvPr id="26" name="Oval 25"/>
          <p:cNvSpPr/>
          <p:nvPr/>
        </p:nvSpPr>
        <p:spPr>
          <a:xfrm>
            <a:off x="2545714" y="2083830"/>
            <a:ext cx="45719" cy="69574"/>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CA"/>
          </a:p>
        </p:txBody>
      </p:sp>
      <p:sp>
        <p:nvSpPr>
          <p:cNvPr id="27" name="Oval 26"/>
          <p:cNvSpPr/>
          <p:nvPr/>
        </p:nvSpPr>
        <p:spPr>
          <a:xfrm rot="20026136">
            <a:off x="4254948" y="1063872"/>
            <a:ext cx="608410" cy="228600"/>
          </a:xfrm>
          <a:prstGeom prst="ellipse">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ln>
                <a:solidFill>
                  <a:schemeClr val="tx1"/>
                </a:solidFill>
              </a:ln>
            </a:endParaRPr>
          </a:p>
        </p:txBody>
      </p:sp>
      <p:sp>
        <p:nvSpPr>
          <p:cNvPr id="28" name="Oval 27"/>
          <p:cNvSpPr/>
          <p:nvPr/>
        </p:nvSpPr>
        <p:spPr>
          <a:xfrm flipV="1">
            <a:off x="4461583" y="1032502"/>
            <a:ext cx="173397" cy="27870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CA"/>
          </a:p>
        </p:txBody>
      </p:sp>
      <p:cxnSp>
        <p:nvCxnSpPr>
          <p:cNvPr id="29" name="Straight Connector 28"/>
          <p:cNvCxnSpPr/>
          <p:nvPr/>
        </p:nvCxnSpPr>
        <p:spPr>
          <a:xfrm>
            <a:off x="6284880" y="1390718"/>
            <a:ext cx="9939" cy="1789044"/>
          </a:xfrm>
          <a:prstGeom prst="line">
            <a:avLst/>
          </a:prstGeom>
          <a:ln/>
        </p:spPr>
        <p:style>
          <a:lnRef idx="3">
            <a:schemeClr val="accent6"/>
          </a:lnRef>
          <a:fillRef idx="0">
            <a:schemeClr val="accent6"/>
          </a:fillRef>
          <a:effectRef idx="2">
            <a:schemeClr val="accent6"/>
          </a:effectRef>
          <a:fontRef idx="minor">
            <a:schemeClr val="tx1"/>
          </a:fontRef>
        </p:style>
      </p:cxnSp>
      <p:cxnSp>
        <p:nvCxnSpPr>
          <p:cNvPr id="30" name="Straight Connector 29"/>
          <p:cNvCxnSpPr/>
          <p:nvPr/>
        </p:nvCxnSpPr>
        <p:spPr>
          <a:xfrm flipV="1">
            <a:off x="6294819" y="1977128"/>
            <a:ext cx="536713" cy="238539"/>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6563174" y="1808162"/>
            <a:ext cx="89452" cy="28823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2" name="Oval 31"/>
          <p:cNvSpPr/>
          <p:nvPr/>
        </p:nvSpPr>
        <p:spPr>
          <a:xfrm>
            <a:off x="6563174" y="2106335"/>
            <a:ext cx="89452" cy="28823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3" name="Oval 32"/>
          <p:cNvSpPr/>
          <p:nvPr/>
        </p:nvSpPr>
        <p:spPr>
          <a:xfrm>
            <a:off x="6697352" y="1718711"/>
            <a:ext cx="89452" cy="28823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4" name="Oval 33"/>
          <p:cNvSpPr/>
          <p:nvPr/>
        </p:nvSpPr>
        <p:spPr>
          <a:xfrm>
            <a:off x="6718886" y="2006945"/>
            <a:ext cx="89452" cy="294862"/>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5" name="Oval 34"/>
          <p:cNvSpPr/>
          <p:nvPr/>
        </p:nvSpPr>
        <p:spPr>
          <a:xfrm rot="21098962">
            <a:off x="6829874" y="1925777"/>
            <a:ext cx="380999" cy="102701"/>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6" name="Oval 35"/>
          <p:cNvSpPr/>
          <p:nvPr/>
        </p:nvSpPr>
        <p:spPr>
          <a:xfrm>
            <a:off x="6253403" y="2076517"/>
            <a:ext cx="170624" cy="225290"/>
          </a:xfrm>
          <a:prstGeom prst="ellipse">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noFill/>
            </a:endParaRPr>
          </a:p>
        </p:txBody>
      </p:sp>
      <p:sp>
        <p:nvSpPr>
          <p:cNvPr id="38" name="Oval 37"/>
          <p:cNvSpPr/>
          <p:nvPr/>
        </p:nvSpPr>
        <p:spPr>
          <a:xfrm rot="20026136">
            <a:off x="6272595" y="1143384"/>
            <a:ext cx="608410" cy="228600"/>
          </a:xfrm>
          <a:prstGeom prst="ellipse">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ln>
                <a:solidFill>
                  <a:schemeClr val="tx1"/>
                </a:solidFill>
              </a:ln>
            </a:endParaRPr>
          </a:p>
        </p:txBody>
      </p:sp>
      <p:sp>
        <p:nvSpPr>
          <p:cNvPr id="40" name="TextBox 39"/>
          <p:cNvSpPr txBox="1"/>
          <p:nvPr/>
        </p:nvSpPr>
        <p:spPr>
          <a:xfrm>
            <a:off x="3233002" y="3375715"/>
            <a:ext cx="2236305" cy="1384995"/>
          </a:xfrm>
          <a:prstGeom prst="rect">
            <a:avLst/>
          </a:prstGeom>
          <a:noFill/>
        </p:spPr>
        <p:txBody>
          <a:bodyPr wrap="square" rtlCol="0">
            <a:spAutoFit/>
          </a:bodyPr>
          <a:lstStyle/>
          <a:p>
            <a:pPr algn="ctr"/>
            <a:r>
              <a:rPr lang="en-CA" i="1" dirty="0"/>
              <a:t>ssp1</a:t>
            </a:r>
          </a:p>
          <a:p>
            <a:pPr algn="ctr"/>
            <a:endParaRPr lang="en-CA" i="1" dirty="0"/>
          </a:p>
          <a:p>
            <a:pPr algn="ctr"/>
            <a:endParaRPr lang="en-CA" sz="1600" dirty="0"/>
          </a:p>
          <a:p>
            <a:pPr algn="ctr"/>
            <a:r>
              <a:rPr lang="en-CA" sz="1600" dirty="0">
                <a:solidFill>
                  <a:schemeClr val="tx1">
                    <a:lumMod val="50000"/>
                    <a:lumOff val="50000"/>
                  </a:schemeClr>
                </a:solidFill>
              </a:rPr>
              <a:t>ILB </a:t>
            </a:r>
            <a:r>
              <a:rPr lang="en-CA" sz="1600" dirty="0" smtClean="0">
                <a:solidFill>
                  <a:schemeClr val="tx1">
                    <a:lumMod val="50000"/>
                    <a:lumOff val="50000"/>
                  </a:schemeClr>
                </a:solidFill>
              </a:rPr>
              <a:t>938/2 </a:t>
            </a:r>
            <a:r>
              <a:rPr lang="en-CA" sz="1600" dirty="0">
                <a:solidFill>
                  <a:schemeClr val="tx1">
                    <a:lumMod val="50000"/>
                    <a:lumOff val="50000"/>
                  </a:schemeClr>
                </a:solidFill>
              </a:rPr>
              <a:t>(IG 12132)</a:t>
            </a:r>
          </a:p>
          <a:p>
            <a:pPr algn="ctr"/>
            <a:r>
              <a:rPr lang="en-CA" sz="1600" dirty="0">
                <a:solidFill>
                  <a:schemeClr val="tx1">
                    <a:lumMod val="50000"/>
                    <a:lumOff val="50000"/>
                  </a:schemeClr>
                </a:solidFill>
              </a:rPr>
              <a:t>AF11212</a:t>
            </a:r>
          </a:p>
        </p:txBody>
      </p:sp>
      <p:sp>
        <p:nvSpPr>
          <p:cNvPr id="41" name="TextBox 40"/>
          <p:cNvSpPr txBox="1"/>
          <p:nvPr/>
        </p:nvSpPr>
        <p:spPr>
          <a:xfrm>
            <a:off x="1516299" y="3438659"/>
            <a:ext cx="2236305" cy="1354217"/>
          </a:xfrm>
          <a:prstGeom prst="rect">
            <a:avLst/>
          </a:prstGeom>
          <a:noFill/>
        </p:spPr>
        <p:txBody>
          <a:bodyPr wrap="square" rtlCol="0">
            <a:spAutoFit/>
          </a:bodyPr>
          <a:lstStyle/>
          <a:p>
            <a:pPr algn="ctr"/>
            <a:r>
              <a:rPr lang="en-CA" i="1" dirty="0"/>
              <a:t>SSP </a:t>
            </a:r>
          </a:p>
          <a:p>
            <a:pPr algn="ctr"/>
            <a:endParaRPr lang="en-CA" sz="1600" dirty="0"/>
          </a:p>
          <a:p>
            <a:pPr algn="ctr"/>
            <a:endParaRPr lang="en-CA" sz="1600" dirty="0"/>
          </a:p>
          <a:p>
            <a:pPr algn="ctr"/>
            <a:r>
              <a:rPr lang="en-CA" sz="1600" dirty="0">
                <a:solidFill>
                  <a:schemeClr val="tx1">
                    <a:lumMod val="50000"/>
                    <a:lumOff val="50000"/>
                  </a:schemeClr>
                </a:solidFill>
              </a:rPr>
              <a:t>Wild type </a:t>
            </a:r>
          </a:p>
          <a:p>
            <a:pPr algn="ctr"/>
            <a:r>
              <a:rPr lang="en-CA" sz="1600" dirty="0">
                <a:solidFill>
                  <a:schemeClr val="tx1">
                    <a:lumMod val="50000"/>
                    <a:lumOff val="50000"/>
                  </a:schemeClr>
                </a:solidFill>
              </a:rPr>
              <a:t>(spotted flower)</a:t>
            </a:r>
          </a:p>
        </p:txBody>
      </p:sp>
      <p:sp>
        <p:nvSpPr>
          <p:cNvPr id="42" name="TextBox 41"/>
          <p:cNvSpPr txBox="1"/>
          <p:nvPr/>
        </p:nvSpPr>
        <p:spPr>
          <a:xfrm>
            <a:off x="5125311" y="3392278"/>
            <a:ext cx="2236305" cy="1138773"/>
          </a:xfrm>
          <a:prstGeom prst="rect">
            <a:avLst/>
          </a:prstGeom>
          <a:noFill/>
        </p:spPr>
        <p:txBody>
          <a:bodyPr wrap="square" rtlCol="0">
            <a:spAutoFit/>
          </a:bodyPr>
          <a:lstStyle/>
          <a:p>
            <a:pPr algn="ctr"/>
            <a:r>
              <a:rPr lang="en-CA" i="1" dirty="0"/>
              <a:t>ssp2 </a:t>
            </a:r>
          </a:p>
          <a:p>
            <a:pPr algn="ctr"/>
            <a:r>
              <a:rPr lang="en-CA" i="1" dirty="0"/>
              <a:t>(zt2)</a:t>
            </a:r>
          </a:p>
          <a:p>
            <a:pPr algn="ctr"/>
            <a:endParaRPr lang="en-CA" sz="1600" dirty="0"/>
          </a:p>
          <a:p>
            <a:pPr algn="ctr"/>
            <a:r>
              <a:rPr lang="en-CA" sz="1600" dirty="0" smtClean="0">
                <a:solidFill>
                  <a:schemeClr val="tx1">
                    <a:lumMod val="50000"/>
                    <a:lumOff val="50000"/>
                  </a:schemeClr>
                </a:solidFill>
              </a:rPr>
              <a:t>Disco/2</a:t>
            </a:r>
            <a:endParaRPr lang="en-CA" sz="1600" dirty="0">
              <a:solidFill>
                <a:schemeClr val="tx1">
                  <a:lumMod val="50000"/>
                  <a:lumOff val="50000"/>
                </a:schemeClr>
              </a:solidFill>
            </a:endParaRPr>
          </a:p>
        </p:txBody>
      </p:sp>
      <p:cxnSp>
        <p:nvCxnSpPr>
          <p:cNvPr id="43" name="Straight Connector 42"/>
          <p:cNvCxnSpPr/>
          <p:nvPr/>
        </p:nvCxnSpPr>
        <p:spPr>
          <a:xfrm>
            <a:off x="8266084" y="1374155"/>
            <a:ext cx="9939" cy="1789044"/>
          </a:xfrm>
          <a:prstGeom prst="line">
            <a:avLst/>
          </a:prstGeom>
          <a:ln/>
        </p:spPr>
        <p:style>
          <a:lnRef idx="3">
            <a:schemeClr val="accent6"/>
          </a:lnRef>
          <a:fillRef idx="0">
            <a:schemeClr val="accent6"/>
          </a:fillRef>
          <a:effectRef idx="2">
            <a:schemeClr val="accent6"/>
          </a:effectRef>
          <a:fontRef idx="minor">
            <a:schemeClr val="tx1"/>
          </a:fontRef>
        </p:style>
      </p:cxnSp>
      <p:cxnSp>
        <p:nvCxnSpPr>
          <p:cNvPr id="44" name="Straight Connector 43"/>
          <p:cNvCxnSpPr/>
          <p:nvPr/>
        </p:nvCxnSpPr>
        <p:spPr>
          <a:xfrm flipV="1">
            <a:off x="8276023" y="1960565"/>
            <a:ext cx="536713" cy="238539"/>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45" name="Oval 44"/>
          <p:cNvSpPr/>
          <p:nvPr/>
        </p:nvSpPr>
        <p:spPr>
          <a:xfrm>
            <a:off x="8544378" y="1791599"/>
            <a:ext cx="89452" cy="28823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6" name="Oval 45"/>
          <p:cNvSpPr/>
          <p:nvPr/>
        </p:nvSpPr>
        <p:spPr>
          <a:xfrm>
            <a:off x="8544378" y="2089772"/>
            <a:ext cx="89452" cy="28823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7" name="Oval 46"/>
          <p:cNvSpPr/>
          <p:nvPr/>
        </p:nvSpPr>
        <p:spPr>
          <a:xfrm>
            <a:off x="8678556" y="1702148"/>
            <a:ext cx="89452" cy="28823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8" name="Oval 47"/>
          <p:cNvSpPr/>
          <p:nvPr/>
        </p:nvSpPr>
        <p:spPr>
          <a:xfrm>
            <a:off x="8700090" y="1990382"/>
            <a:ext cx="89452" cy="294862"/>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9" name="Oval 48"/>
          <p:cNvSpPr/>
          <p:nvPr/>
        </p:nvSpPr>
        <p:spPr>
          <a:xfrm rot="21098962">
            <a:off x="8811078" y="1909214"/>
            <a:ext cx="380999" cy="102701"/>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0" name="Oval 49"/>
          <p:cNvSpPr/>
          <p:nvPr/>
        </p:nvSpPr>
        <p:spPr>
          <a:xfrm>
            <a:off x="8234607" y="2059954"/>
            <a:ext cx="170624" cy="225290"/>
          </a:xfrm>
          <a:prstGeom prst="ellipse">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noFill/>
            </a:endParaRPr>
          </a:p>
        </p:txBody>
      </p:sp>
      <p:sp>
        <p:nvSpPr>
          <p:cNvPr id="52" name="Oval 51"/>
          <p:cNvSpPr/>
          <p:nvPr/>
        </p:nvSpPr>
        <p:spPr>
          <a:xfrm rot="20026136">
            <a:off x="8253799" y="1126821"/>
            <a:ext cx="608410" cy="228600"/>
          </a:xfrm>
          <a:prstGeom prst="ellipse">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ln>
                <a:solidFill>
                  <a:schemeClr val="tx1"/>
                </a:solidFill>
              </a:ln>
            </a:endParaRPr>
          </a:p>
        </p:txBody>
      </p:sp>
      <p:sp>
        <p:nvSpPr>
          <p:cNvPr id="54" name="TextBox 53"/>
          <p:cNvSpPr txBox="1"/>
          <p:nvPr/>
        </p:nvSpPr>
        <p:spPr>
          <a:xfrm>
            <a:off x="7116453" y="3404973"/>
            <a:ext cx="2236305" cy="2123658"/>
          </a:xfrm>
          <a:prstGeom prst="rect">
            <a:avLst/>
          </a:prstGeom>
          <a:noFill/>
        </p:spPr>
        <p:txBody>
          <a:bodyPr wrap="square" rtlCol="0">
            <a:spAutoFit/>
          </a:bodyPr>
          <a:lstStyle/>
          <a:p>
            <a:pPr algn="ctr"/>
            <a:r>
              <a:rPr lang="en-CA" i="1" dirty="0" err="1"/>
              <a:t>sspx</a:t>
            </a:r>
            <a:r>
              <a:rPr lang="en-CA" i="1" dirty="0"/>
              <a:t> </a:t>
            </a:r>
          </a:p>
          <a:p>
            <a:pPr algn="ctr"/>
            <a:r>
              <a:rPr lang="en-CA" i="1" dirty="0"/>
              <a:t>(zt1)</a:t>
            </a:r>
          </a:p>
          <a:p>
            <a:pPr algn="ctr"/>
            <a:endParaRPr lang="en-CA" sz="1600" dirty="0">
              <a:solidFill>
                <a:schemeClr val="tx1">
                  <a:lumMod val="50000"/>
                  <a:lumOff val="50000"/>
                </a:schemeClr>
              </a:solidFill>
            </a:endParaRPr>
          </a:p>
          <a:p>
            <a:pPr algn="ctr"/>
            <a:r>
              <a:rPr lang="en-CA" sz="1600" dirty="0">
                <a:solidFill>
                  <a:schemeClr val="tx1">
                    <a:lumMod val="50000"/>
                    <a:lumOff val="50000"/>
                  </a:schemeClr>
                </a:solidFill>
              </a:rPr>
              <a:t>CDC Snowdrop</a:t>
            </a:r>
          </a:p>
          <a:p>
            <a:pPr algn="ctr"/>
            <a:r>
              <a:rPr lang="en-CA" sz="1600" dirty="0">
                <a:solidFill>
                  <a:schemeClr val="tx1">
                    <a:lumMod val="50000"/>
                    <a:lumOff val="50000"/>
                  </a:schemeClr>
                </a:solidFill>
              </a:rPr>
              <a:t>Snowbird</a:t>
            </a:r>
          </a:p>
          <a:p>
            <a:pPr algn="ctr"/>
            <a:r>
              <a:rPr lang="en-CA" sz="1600" dirty="0">
                <a:solidFill>
                  <a:schemeClr val="tx1">
                    <a:lumMod val="50000"/>
                    <a:lumOff val="50000"/>
                  </a:schemeClr>
                </a:solidFill>
              </a:rPr>
              <a:t>Gloria</a:t>
            </a:r>
          </a:p>
          <a:p>
            <a:pPr algn="ctr"/>
            <a:r>
              <a:rPr lang="en-CA" sz="1600" dirty="0">
                <a:solidFill>
                  <a:schemeClr val="tx1">
                    <a:lumMod val="50000"/>
                    <a:lumOff val="50000"/>
                  </a:schemeClr>
                </a:solidFill>
              </a:rPr>
              <a:t>AO1155</a:t>
            </a:r>
          </a:p>
          <a:p>
            <a:pPr algn="ctr"/>
            <a:r>
              <a:rPr lang="en-CA" sz="1600" dirty="0">
                <a:solidFill>
                  <a:schemeClr val="tx1">
                    <a:lumMod val="50000"/>
                    <a:lumOff val="50000"/>
                  </a:schemeClr>
                </a:solidFill>
              </a:rPr>
              <a:t>Triple white</a:t>
            </a:r>
          </a:p>
        </p:txBody>
      </p:sp>
      <p:cxnSp>
        <p:nvCxnSpPr>
          <p:cNvPr id="56" name="Straight Arrow Connector 55"/>
          <p:cNvCxnSpPr/>
          <p:nvPr/>
        </p:nvCxnSpPr>
        <p:spPr>
          <a:xfrm>
            <a:off x="1614613" y="1783316"/>
            <a:ext cx="686064" cy="2475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655336" y="1597162"/>
            <a:ext cx="1413294" cy="338554"/>
          </a:xfrm>
          <a:prstGeom prst="rect">
            <a:avLst/>
          </a:prstGeom>
          <a:noFill/>
        </p:spPr>
        <p:txBody>
          <a:bodyPr wrap="square" rtlCol="0">
            <a:spAutoFit/>
          </a:bodyPr>
          <a:lstStyle/>
          <a:p>
            <a:r>
              <a:rPr lang="en-CA" sz="1600" dirty="0"/>
              <a:t>Stipule</a:t>
            </a:r>
          </a:p>
        </p:txBody>
      </p:sp>
      <p:sp>
        <p:nvSpPr>
          <p:cNvPr id="58" name="TextBox 57"/>
          <p:cNvSpPr txBox="1"/>
          <p:nvPr/>
        </p:nvSpPr>
        <p:spPr>
          <a:xfrm>
            <a:off x="1243794" y="483944"/>
            <a:ext cx="1056883" cy="338554"/>
          </a:xfrm>
          <a:prstGeom prst="rect">
            <a:avLst/>
          </a:prstGeom>
          <a:noFill/>
        </p:spPr>
        <p:txBody>
          <a:bodyPr wrap="square" rtlCol="0">
            <a:spAutoFit/>
          </a:bodyPr>
          <a:lstStyle/>
          <a:p>
            <a:r>
              <a:rPr lang="en-CA" sz="1600" dirty="0"/>
              <a:t>Flower</a:t>
            </a:r>
          </a:p>
        </p:txBody>
      </p:sp>
      <p:cxnSp>
        <p:nvCxnSpPr>
          <p:cNvPr id="60" name="Straight Arrow Connector 59"/>
          <p:cNvCxnSpPr/>
          <p:nvPr/>
        </p:nvCxnSpPr>
        <p:spPr>
          <a:xfrm>
            <a:off x="2016481" y="830366"/>
            <a:ext cx="443581" cy="2275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187037" y="5663346"/>
            <a:ext cx="10282843" cy="738664"/>
          </a:xfrm>
          <a:prstGeom prst="rect">
            <a:avLst/>
          </a:prstGeom>
          <a:noFill/>
        </p:spPr>
        <p:txBody>
          <a:bodyPr wrap="square" rtlCol="0">
            <a:spAutoFit/>
          </a:bodyPr>
          <a:lstStyle/>
          <a:p>
            <a:r>
              <a:rPr lang="en-CA" b="1" dirty="0"/>
              <a:t>Figure S1. </a:t>
            </a:r>
            <a:r>
              <a:rPr lang="en-CA" dirty="0"/>
              <a:t>Combinations of pigmentations on stipule and flower of faba bean. </a:t>
            </a:r>
            <a:r>
              <a:rPr lang="en-CA" i="1" dirty="0" err="1"/>
              <a:t>zt</a:t>
            </a:r>
            <a:r>
              <a:rPr lang="en-CA" dirty="0"/>
              <a:t>, zero-tannin.</a:t>
            </a:r>
          </a:p>
          <a:p>
            <a:r>
              <a:rPr lang="en-GB" sz="1200" dirty="0"/>
              <a:t>Gene symbols are described by: </a:t>
            </a:r>
            <a:r>
              <a:rPr lang="en-GB" sz="1200" dirty="0" err="1"/>
              <a:t>Khazaei</a:t>
            </a:r>
            <a:r>
              <a:rPr lang="en-GB" sz="1200" dirty="0"/>
              <a:t> H, O’Sullivan DM, </a:t>
            </a:r>
            <a:r>
              <a:rPr lang="en-GB" sz="1200" dirty="0" err="1"/>
              <a:t>Sillanpää</a:t>
            </a:r>
            <a:r>
              <a:rPr lang="en-GB" sz="1200" dirty="0"/>
              <a:t> MJ and Stoddard FL (2014) Genetic analysis reveals a novel locus in </a:t>
            </a:r>
            <a:r>
              <a:rPr lang="en-GB" sz="1200" i="1" dirty="0"/>
              <a:t>Vicia faba</a:t>
            </a:r>
            <a:r>
              <a:rPr lang="en-GB" sz="1200" dirty="0"/>
              <a:t> decoupling pigmentation in the flower from that in the extra-floral </a:t>
            </a:r>
            <a:r>
              <a:rPr lang="en-GB" sz="1200" dirty="0" err="1"/>
              <a:t>nectaries</a:t>
            </a:r>
            <a:r>
              <a:rPr lang="en-GB" sz="1200" dirty="0"/>
              <a:t>. </a:t>
            </a:r>
            <a:r>
              <a:rPr lang="en-GB" sz="1200" i="1" dirty="0"/>
              <a:t>Molecular Breeding </a:t>
            </a:r>
            <a:r>
              <a:rPr lang="en-GB" sz="1200" dirty="0"/>
              <a:t>34: 1507–1513.</a:t>
            </a:r>
            <a:endParaRPr lang="en-CA" sz="1200" dirty="0"/>
          </a:p>
        </p:txBody>
      </p:sp>
      <p:pic>
        <p:nvPicPr>
          <p:cNvPr id="15" name="Picture 14"/>
          <p:cNvPicPr>
            <a:picLocks noChangeAspect="1"/>
          </p:cNvPicPr>
          <p:nvPr/>
        </p:nvPicPr>
        <p:blipFill>
          <a:blip r:embed="rId3"/>
          <a:stretch>
            <a:fillRect/>
          </a:stretch>
        </p:blipFill>
        <p:spPr>
          <a:xfrm>
            <a:off x="8856130" y="538212"/>
            <a:ext cx="1948675" cy="954454"/>
          </a:xfrm>
          <a:prstGeom prst="rect">
            <a:avLst/>
          </a:prstGeom>
        </p:spPr>
      </p:pic>
      <p:pic>
        <p:nvPicPr>
          <p:cNvPr id="37" name="Picture 36"/>
          <p:cNvPicPr>
            <a:picLocks noChangeAspect="1"/>
          </p:cNvPicPr>
          <p:nvPr/>
        </p:nvPicPr>
        <p:blipFill>
          <a:blip r:embed="rId4"/>
          <a:stretch>
            <a:fillRect/>
          </a:stretch>
        </p:blipFill>
        <p:spPr>
          <a:xfrm>
            <a:off x="8855802" y="2262696"/>
            <a:ext cx="1949490" cy="1010624"/>
          </a:xfrm>
          <a:prstGeom prst="rect">
            <a:avLst/>
          </a:prstGeom>
        </p:spPr>
      </p:pic>
      <p:sp>
        <p:nvSpPr>
          <p:cNvPr id="53" name="TextBox 52"/>
          <p:cNvSpPr txBox="1"/>
          <p:nvPr/>
        </p:nvSpPr>
        <p:spPr>
          <a:xfrm>
            <a:off x="-71235" y="3438659"/>
            <a:ext cx="1931530" cy="1354217"/>
          </a:xfrm>
          <a:prstGeom prst="rect">
            <a:avLst/>
          </a:prstGeom>
          <a:noFill/>
        </p:spPr>
        <p:txBody>
          <a:bodyPr wrap="square" rtlCol="0">
            <a:spAutoFit/>
          </a:bodyPr>
          <a:lstStyle/>
          <a:p>
            <a:pPr algn="ctr"/>
            <a:r>
              <a:rPr lang="en-CA" i="1" dirty="0"/>
              <a:t>Gene symbols &gt;</a:t>
            </a:r>
          </a:p>
          <a:p>
            <a:pPr algn="ctr"/>
            <a:endParaRPr lang="en-CA" sz="1600" dirty="0"/>
          </a:p>
          <a:p>
            <a:pPr algn="ctr"/>
            <a:endParaRPr lang="en-CA" sz="1600" dirty="0"/>
          </a:p>
          <a:p>
            <a:pPr algn="ctr"/>
            <a:r>
              <a:rPr lang="en-CA" sz="1600" dirty="0">
                <a:solidFill>
                  <a:schemeClr val="tx1">
                    <a:lumMod val="50000"/>
                    <a:lumOff val="50000"/>
                  </a:schemeClr>
                </a:solidFill>
              </a:rPr>
              <a:t>Examples (accessions) &gt;</a:t>
            </a:r>
          </a:p>
        </p:txBody>
      </p:sp>
    </p:spTree>
    <p:extLst>
      <p:ext uri="{BB962C8B-B14F-4D97-AF65-F5344CB8AC3E}">
        <p14:creationId xmlns:p14="http://schemas.microsoft.com/office/powerpoint/2010/main" val="4718626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689</TotalTime>
  <Words>166</Words>
  <Application>Microsoft Office PowerPoint</Application>
  <PresentationFormat>Custom</PresentationFormat>
  <Paragraphs>32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University of Saskatchewan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Khazaei, Hamid</dc:creator>
  <cp:lastModifiedBy>Khazaei, Hamid</cp:lastModifiedBy>
  <cp:revision>33</cp:revision>
  <cp:lastPrinted>2016-05-17T16:19:42Z</cp:lastPrinted>
  <dcterms:created xsi:type="dcterms:W3CDTF">2015-12-16T18:12:26Z</dcterms:created>
  <dcterms:modified xsi:type="dcterms:W3CDTF">2018-07-03T06:48:43Z</dcterms:modified>
</cp:coreProperties>
</file>