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14" autoAdjust="0"/>
    <p:restoredTop sz="94660"/>
  </p:normalViewPr>
  <p:slideViewPr>
    <p:cSldViewPr snapToGrid="0">
      <p:cViewPr>
        <p:scale>
          <a:sx n="70" d="100"/>
          <a:sy n="70" d="100"/>
        </p:scale>
        <p:origin x="-732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193750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70407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272511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164583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469860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72288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195332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356112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494423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60467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543233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48DA7-2095-4BED-B8B8-0C0E8A94837B}" type="datetimeFigureOut">
              <a:rPr lang="en-IN" smtClean="0"/>
              <a:pPr/>
              <a:t>22-04-2023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ACB73-3FFB-4C5D-BD53-179B1158D1C8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657811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841" t="10945" b="16617"/>
          <a:stretch/>
        </p:blipFill>
        <p:spPr>
          <a:xfrm>
            <a:off x="1572805" y="1633967"/>
            <a:ext cx="4529761" cy="29714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72805" y="4589988"/>
            <a:ext cx="4529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(A) Buckwheat field,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huhama at vegetative stage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72"/>
          <a:stretch/>
        </p:blipFill>
        <p:spPr>
          <a:xfrm>
            <a:off x="6155817" y="1647615"/>
            <a:ext cx="4529761" cy="297140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538985" y="4605376"/>
            <a:ext cx="3935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(B) Buckwheat field,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huhama at flowering time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42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07" t="1593" r="32663" b="8259"/>
          <a:stretch/>
        </p:blipFill>
        <p:spPr>
          <a:xfrm flipH="1">
            <a:off x="2579426" y="232013"/>
            <a:ext cx="2429302" cy="59367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79426" y="6277970"/>
            <a:ext cx="34665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Plant Height (Large, Medium,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Small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10" t="42686" r="18705" b="17314"/>
          <a:stretch/>
        </p:blipFill>
        <p:spPr>
          <a:xfrm rot="10800000">
            <a:off x="5175695" y="232013"/>
            <a:ext cx="4476447" cy="310639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284759" y="3462361"/>
            <a:ext cx="25153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Leaf Blade Length and Width 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45" t="40216" r="33417" b="31843"/>
          <a:stretch/>
        </p:blipFill>
        <p:spPr>
          <a:xfrm>
            <a:off x="5175695" y="3894090"/>
            <a:ext cx="5636525" cy="153407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04516" y="5414513"/>
            <a:ext cx="1295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Petiole Length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690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467957" y="58348"/>
            <a:ext cx="7728206" cy="3188664"/>
            <a:chOff x="475387" y="195701"/>
            <a:chExt cx="7728206" cy="294936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3205" t="21025" r="16282" b="31282"/>
            <a:stretch/>
          </p:blipFill>
          <p:spPr>
            <a:xfrm>
              <a:off x="2982866" y="198128"/>
              <a:ext cx="2652856" cy="241686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075" t="6325" r="4871" b="34188"/>
            <a:stretch/>
          </p:blipFill>
          <p:spPr>
            <a:xfrm>
              <a:off x="475387" y="198128"/>
              <a:ext cx="2458083" cy="2388526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740" t="27264" r="40901" b="25300"/>
            <a:stretch/>
          </p:blipFill>
          <p:spPr>
            <a:xfrm>
              <a:off x="5690633" y="195701"/>
              <a:ext cx="2512960" cy="238852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4502770" y="2860385"/>
              <a:ext cx="1686680" cy="284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FLOWER COLOR</a:t>
              </a:r>
              <a:endPara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74664" y="2559786"/>
              <a:ext cx="646331" cy="3416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Pink</a:t>
              </a:r>
              <a:endParaRPr 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21162" y="2616722"/>
              <a:ext cx="652743" cy="284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White</a:t>
              </a:r>
              <a:endPara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13735" y="2600038"/>
              <a:ext cx="1427635" cy="2846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Greenish Yellow</a:t>
              </a:r>
              <a:endPara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63" t="11741" r="22316" b="7861"/>
          <a:stretch/>
        </p:blipFill>
        <p:spPr>
          <a:xfrm>
            <a:off x="5084620" y="3248810"/>
            <a:ext cx="2182183" cy="30361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982" b="14428"/>
          <a:stretch/>
        </p:blipFill>
        <p:spPr>
          <a:xfrm>
            <a:off x="2575918" y="3248810"/>
            <a:ext cx="2450324" cy="303618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493548" y="6305188"/>
            <a:ext cx="4940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29753" y="6305187"/>
            <a:ext cx="6606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36925" y="6550223"/>
            <a:ext cx="1398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STEM COLOR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194" t="17280" r="35452" b="33763"/>
          <a:stretch/>
        </p:blipFill>
        <p:spPr>
          <a:xfrm>
            <a:off x="7480259" y="3271984"/>
            <a:ext cx="4037428" cy="240181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102537" y="5777533"/>
            <a:ext cx="2959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Leaf Color (Red and Green)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233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4" t="10560" r="23511" b="35443"/>
          <a:stretch/>
        </p:blipFill>
        <p:spPr>
          <a:xfrm>
            <a:off x="870986" y="365187"/>
            <a:ext cx="5940122" cy="25457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84671" y="2910954"/>
            <a:ext cx="31036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Leaf Margin Color (Pink and Green) 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52" t="21329" r="28125" b="40725"/>
          <a:stretch/>
        </p:blipFill>
        <p:spPr>
          <a:xfrm>
            <a:off x="7244491" y="637023"/>
            <a:ext cx="4408227" cy="16023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41446" y="2239333"/>
            <a:ext cx="23149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Petiole Color (Pink, Green) 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00" r="17406" b="9765"/>
          <a:stretch/>
        </p:blipFill>
        <p:spPr>
          <a:xfrm>
            <a:off x="1142541" y="3510672"/>
            <a:ext cx="4987866" cy="277049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3544" y="6298016"/>
            <a:ext cx="34882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Flower and Immature Seed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(White)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216839" y="3510672"/>
            <a:ext cx="4377125" cy="3057786"/>
            <a:chOff x="6254481" y="218364"/>
            <a:chExt cx="4377125" cy="277706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254481" y="218364"/>
              <a:ext cx="4377125" cy="2474759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087511" y="2715904"/>
              <a:ext cx="1624099" cy="279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Stem </a:t>
              </a:r>
              <a:r>
                <a:rPr lang="en-US" sz="1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colour</a:t>
              </a:r>
              <a:r>
                <a:rPr lang="en-US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(Pink)</a:t>
              </a:r>
              <a:endPara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2377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82</Words>
  <Application>Microsoft Office PowerPoint</Application>
  <PresentationFormat>Custom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Editor</dc:creator>
  <cp:lastModifiedBy>Core i5</cp:lastModifiedBy>
  <cp:revision>5</cp:revision>
  <dcterms:created xsi:type="dcterms:W3CDTF">2023-04-21T11:00:05Z</dcterms:created>
  <dcterms:modified xsi:type="dcterms:W3CDTF">2023-04-22T09:32:37Z</dcterms:modified>
</cp:coreProperties>
</file>